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7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9" r:id="rId2"/>
    <p:sldMasterId id="2147483693" r:id="rId3"/>
    <p:sldMasterId id="2147483708" r:id="rId4"/>
    <p:sldMasterId id="2147483723" r:id="rId5"/>
    <p:sldMasterId id="2147483738" r:id="rId6"/>
    <p:sldMasterId id="2147483753" r:id="rId7"/>
    <p:sldMasterId id="2147483768" r:id="rId8"/>
    <p:sldMasterId id="2147483783" r:id="rId9"/>
  </p:sldMasterIdLst>
  <p:notesMasterIdLst>
    <p:notesMasterId r:id="rId238"/>
  </p:notesMasterIdLst>
  <p:handoutMasterIdLst>
    <p:handoutMasterId r:id="rId239"/>
  </p:handoutMasterIdLst>
  <p:sldIdLst>
    <p:sldId id="301" r:id="rId10"/>
    <p:sldId id="463" r:id="rId11"/>
    <p:sldId id="265" r:id="rId12"/>
    <p:sldId id="257" r:id="rId13"/>
    <p:sldId id="258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495" r:id="rId25"/>
    <p:sldId id="496" r:id="rId26"/>
    <p:sldId id="497" r:id="rId27"/>
    <p:sldId id="259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  <p:sldId id="360" r:id="rId75"/>
    <p:sldId id="363" r:id="rId76"/>
    <p:sldId id="364" r:id="rId77"/>
    <p:sldId id="366" r:id="rId78"/>
    <p:sldId id="367" r:id="rId79"/>
    <p:sldId id="479" r:id="rId80"/>
    <p:sldId id="480" r:id="rId81"/>
    <p:sldId id="260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384" r:id="rId99"/>
    <p:sldId id="385" r:id="rId100"/>
    <p:sldId id="386" r:id="rId101"/>
    <p:sldId id="387" r:id="rId102"/>
    <p:sldId id="388" r:id="rId103"/>
    <p:sldId id="389" r:id="rId104"/>
    <p:sldId id="390" r:id="rId105"/>
    <p:sldId id="391" r:id="rId106"/>
    <p:sldId id="392" r:id="rId107"/>
    <p:sldId id="393" r:id="rId108"/>
    <p:sldId id="394" r:id="rId109"/>
    <p:sldId id="395" r:id="rId110"/>
    <p:sldId id="396" r:id="rId111"/>
    <p:sldId id="398" r:id="rId112"/>
    <p:sldId id="399" r:id="rId113"/>
    <p:sldId id="400" r:id="rId114"/>
    <p:sldId id="401" r:id="rId115"/>
    <p:sldId id="402" r:id="rId116"/>
    <p:sldId id="403" r:id="rId117"/>
    <p:sldId id="404" r:id="rId118"/>
    <p:sldId id="499" r:id="rId119"/>
    <p:sldId id="507" r:id="rId120"/>
    <p:sldId id="508" r:id="rId121"/>
    <p:sldId id="261" r:id="rId122"/>
    <p:sldId id="405" r:id="rId123"/>
    <p:sldId id="406" r:id="rId124"/>
    <p:sldId id="407" r:id="rId125"/>
    <p:sldId id="408" r:id="rId126"/>
    <p:sldId id="409" r:id="rId127"/>
    <p:sldId id="410" r:id="rId128"/>
    <p:sldId id="411" r:id="rId129"/>
    <p:sldId id="412" r:id="rId130"/>
    <p:sldId id="413" r:id="rId131"/>
    <p:sldId id="414" r:id="rId132"/>
    <p:sldId id="415" r:id="rId133"/>
    <p:sldId id="416" r:id="rId134"/>
    <p:sldId id="417" r:id="rId135"/>
    <p:sldId id="418" r:id="rId136"/>
    <p:sldId id="419" r:id="rId137"/>
    <p:sldId id="420" r:id="rId138"/>
    <p:sldId id="421" r:id="rId139"/>
    <p:sldId id="422" r:id="rId140"/>
    <p:sldId id="423" r:id="rId141"/>
    <p:sldId id="424" r:id="rId142"/>
    <p:sldId id="425" r:id="rId143"/>
    <p:sldId id="426" r:id="rId144"/>
    <p:sldId id="427" r:id="rId145"/>
    <p:sldId id="428" r:id="rId146"/>
    <p:sldId id="429" r:id="rId147"/>
    <p:sldId id="430" r:id="rId148"/>
    <p:sldId id="431" r:id="rId149"/>
    <p:sldId id="432" r:id="rId150"/>
    <p:sldId id="433" r:id="rId151"/>
    <p:sldId id="434" r:id="rId152"/>
    <p:sldId id="435" r:id="rId153"/>
    <p:sldId id="436" r:id="rId154"/>
    <p:sldId id="437" r:id="rId155"/>
    <p:sldId id="438" r:id="rId156"/>
    <p:sldId id="439" r:id="rId157"/>
    <p:sldId id="440" r:id="rId158"/>
    <p:sldId id="441" r:id="rId159"/>
    <p:sldId id="442" r:id="rId160"/>
    <p:sldId id="443" r:id="rId161"/>
    <p:sldId id="444" r:id="rId162"/>
    <p:sldId id="445" r:id="rId163"/>
    <p:sldId id="446" r:id="rId164"/>
    <p:sldId id="447" r:id="rId165"/>
    <p:sldId id="448" r:id="rId166"/>
    <p:sldId id="449" r:id="rId167"/>
    <p:sldId id="450" r:id="rId168"/>
    <p:sldId id="452" r:id="rId169"/>
    <p:sldId id="453" r:id="rId170"/>
    <p:sldId id="454" r:id="rId171"/>
    <p:sldId id="455" r:id="rId172"/>
    <p:sldId id="456" r:id="rId173"/>
    <p:sldId id="457" r:id="rId174"/>
    <p:sldId id="262" r:id="rId175"/>
    <p:sldId id="505" r:id="rId176"/>
    <p:sldId id="510" r:id="rId177"/>
    <p:sldId id="511" r:id="rId178"/>
    <p:sldId id="266" r:id="rId179"/>
    <p:sldId id="267" r:id="rId180"/>
    <p:sldId id="269" r:id="rId181"/>
    <p:sldId id="270" r:id="rId182"/>
    <p:sldId id="302" r:id="rId183"/>
    <p:sldId id="303" r:id="rId184"/>
    <p:sldId id="458" r:id="rId185"/>
    <p:sldId id="272" r:id="rId186"/>
    <p:sldId id="273" r:id="rId187"/>
    <p:sldId id="274" r:id="rId188"/>
    <p:sldId id="275" r:id="rId189"/>
    <p:sldId id="276" r:id="rId190"/>
    <p:sldId id="282" r:id="rId191"/>
    <p:sldId id="464" r:id="rId192"/>
    <p:sldId id="465" r:id="rId193"/>
    <p:sldId id="500" r:id="rId194"/>
    <p:sldId id="501" r:id="rId195"/>
    <p:sldId id="502" r:id="rId196"/>
    <p:sldId id="503" r:id="rId197"/>
    <p:sldId id="504" r:id="rId198"/>
    <p:sldId id="512" r:id="rId199"/>
    <p:sldId id="295" r:id="rId200"/>
    <p:sldId id="287" r:id="rId201"/>
    <p:sldId id="288" r:id="rId202"/>
    <p:sldId id="289" r:id="rId203"/>
    <p:sldId id="290" r:id="rId204"/>
    <p:sldId id="291" r:id="rId205"/>
    <p:sldId id="296" r:id="rId206"/>
    <p:sldId id="459" r:id="rId207"/>
    <p:sldId id="294" r:id="rId208"/>
    <p:sldId id="476" r:id="rId209"/>
    <p:sldId id="513" r:id="rId210"/>
    <p:sldId id="478" r:id="rId211"/>
    <p:sldId id="514" r:id="rId212"/>
    <p:sldId id="498" r:id="rId213"/>
    <p:sldId id="515" r:id="rId214"/>
    <p:sldId id="516" r:id="rId215"/>
    <p:sldId id="518" r:id="rId216"/>
    <p:sldId id="519" r:id="rId217"/>
    <p:sldId id="520" r:id="rId218"/>
    <p:sldId id="521" r:id="rId219"/>
    <p:sldId id="522" r:id="rId220"/>
    <p:sldId id="523" r:id="rId221"/>
    <p:sldId id="524" r:id="rId222"/>
    <p:sldId id="525" r:id="rId223"/>
    <p:sldId id="526" r:id="rId224"/>
    <p:sldId id="527" r:id="rId225"/>
    <p:sldId id="528" r:id="rId226"/>
    <p:sldId id="529" r:id="rId227"/>
    <p:sldId id="530" r:id="rId228"/>
    <p:sldId id="532" r:id="rId229"/>
    <p:sldId id="533" r:id="rId230"/>
    <p:sldId id="534" r:id="rId231"/>
    <p:sldId id="535" r:id="rId232"/>
    <p:sldId id="536" r:id="rId233"/>
    <p:sldId id="537" r:id="rId234"/>
    <p:sldId id="538" r:id="rId235"/>
    <p:sldId id="539" r:id="rId236"/>
    <p:sldId id="540" r:id="rId2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6"/>
    <p:restoredTop sz="91022"/>
  </p:normalViewPr>
  <p:slideViewPr>
    <p:cSldViewPr snapToGrid="0" snapToObjects="1">
      <p:cViewPr>
        <p:scale>
          <a:sx n="76" d="100"/>
          <a:sy n="76" d="100"/>
        </p:scale>
        <p:origin x="38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97.xml"/><Relationship Id="rId107" Type="http://schemas.openxmlformats.org/officeDocument/2006/relationships/slide" Target="slides/slide98.xml"/><Relationship Id="rId108" Type="http://schemas.openxmlformats.org/officeDocument/2006/relationships/slide" Target="slides/slide99.xml"/><Relationship Id="rId109" Type="http://schemas.openxmlformats.org/officeDocument/2006/relationships/slide" Target="slides/slide10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170" Type="http://schemas.openxmlformats.org/officeDocument/2006/relationships/slide" Target="slides/slide161.xml"/><Relationship Id="rId171" Type="http://schemas.openxmlformats.org/officeDocument/2006/relationships/slide" Target="slides/slide162.xml"/><Relationship Id="rId172" Type="http://schemas.openxmlformats.org/officeDocument/2006/relationships/slide" Target="slides/slide163.xml"/><Relationship Id="rId173" Type="http://schemas.openxmlformats.org/officeDocument/2006/relationships/slide" Target="slides/slide164.xml"/><Relationship Id="rId174" Type="http://schemas.openxmlformats.org/officeDocument/2006/relationships/slide" Target="slides/slide165.xml"/><Relationship Id="rId175" Type="http://schemas.openxmlformats.org/officeDocument/2006/relationships/slide" Target="slides/slide166.xml"/><Relationship Id="rId176" Type="http://schemas.openxmlformats.org/officeDocument/2006/relationships/slide" Target="slides/slide167.xml"/><Relationship Id="rId177" Type="http://schemas.openxmlformats.org/officeDocument/2006/relationships/slide" Target="slides/slide168.xml"/><Relationship Id="rId178" Type="http://schemas.openxmlformats.org/officeDocument/2006/relationships/slide" Target="slides/slide169.xml"/><Relationship Id="rId179" Type="http://schemas.openxmlformats.org/officeDocument/2006/relationships/slide" Target="slides/slide170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10" Type="http://schemas.openxmlformats.org/officeDocument/2006/relationships/slide" Target="slides/slide101.xml"/><Relationship Id="rId111" Type="http://schemas.openxmlformats.org/officeDocument/2006/relationships/slide" Target="slides/slide102.xml"/><Relationship Id="rId112" Type="http://schemas.openxmlformats.org/officeDocument/2006/relationships/slide" Target="slides/slide103.xml"/><Relationship Id="rId113" Type="http://schemas.openxmlformats.org/officeDocument/2006/relationships/slide" Target="slides/slide104.xml"/><Relationship Id="rId114" Type="http://schemas.openxmlformats.org/officeDocument/2006/relationships/slide" Target="slides/slide105.xml"/><Relationship Id="rId115" Type="http://schemas.openxmlformats.org/officeDocument/2006/relationships/slide" Target="slides/slide106.xml"/><Relationship Id="rId116" Type="http://schemas.openxmlformats.org/officeDocument/2006/relationships/slide" Target="slides/slide107.xml"/><Relationship Id="rId117" Type="http://schemas.openxmlformats.org/officeDocument/2006/relationships/slide" Target="slides/slide108.xml"/><Relationship Id="rId118" Type="http://schemas.openxmlformats.org/officeDocument/2006/relationships/slide" Target="slides/slide109.xml"/><Relationship Id="rId119" Type="http://schemas.openxmlformats.org/officeDocument/2006/relationships/slide" Target="slides/slide110.xml"/><Relationship Id="rId200" Type="http://schemas.openxmlformats.org/officeDocument/2006/relationships/slide" Target="slides/slide191.xml"/><Relationship Id="rId201" Type="http://schemas.openxmlformats.org/officeDocument/2006/relationships/slide" Target="slides/slide192.xml"/><Relationship Id="rId202" Type="http://schemas.openxmlformats.org/officeDocument/2006/relationships/slide" Target="slides/slide193.xml"/><Relationship Id="rId203" Type="http://schemas.openxmlformats.org/officeDocument/2006/relationships/slide" Target="slides/slide194.xml"/><Relationship Id="rId204" Type="http://schemas.openxmlformats.org/officeDocument/2006/relationships/slide" Target="slides/slide195.xml"/><Relationship Id="rId205" Type="http://schemas.openxmlformats.org/officeDocument/2006/relationships/slide" Target="slides/slide196.xml"/><Relationship Id="rId206" Type="http://schemas.openxmlformats.org/officeDocument/2006/relationships/slide" Target="slides/slide197.xml"/><Relationship Id="rId207" Type="http://schemas.openxmlformats.org/officeDocument/2006/relationships/slide" Target="slides/slide198.xml"/><Relationship Id="rId208" Type="http://schemas.openxmlformats.org/officeDocument/2006/relationships/slide" Target="slides/slide199.xml"/><Relationship Id="rId209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slide" Target="slides/slide76.xml"/><Relationship Id="rId86" Type="http://schemas.openxmlformats.org/officeDocument/2006/relationships/slide" Target="slides/slide77.xml"/><Relationship Id="rId87" Type="http://schemas.openxmlformats.org/officeDocument/2006/relationships/slide" Target="slides/slide78.xml"/><Relationship Id="rId88" Type="http://schemas.openxmlformats.org/officeDocument/2006/relationships/slide" Target="slides/slide79.xml"/><Relationship Id="rId89" Type="http://schemas.openxmlformats.org/officeDocument/2006/relationships/slide" Target="slides/slide80.xml"/><Relationship Id="rId180" Type="http://schemas.openxmlformats.org/officeDocument/2006/relationships/slide" Target="slides/slide171.xml"/><Relationship Id="rId181" Type="http://schemas.openxmlformats.org/officeDocument/2006/relationships/slide" Target="slides/slide172.xml"/><Relationship Id="rId182" Type="http://schemas.openxmlformats.org/officeDocument/2006/relationships/slide" Target="slides/slide173.xml"/><Relationship Id="rId183" Type="http://schemas.openxmlformats.org/officeDocument/2006/relationships/slide" Target="slides/slide174.xml"/><Relationship Id="rId184" Type="http://schemas.openxmlformats.org/officeDocument/2006/relationships/slide" Target="slides/slide175.xml"/><Relationship Id="rId185" Type="http://schemas.openxmlformats.org/officeDocument/2006/relationships/slide" Target="slides/slide176.xml"/><Relationship Id="rId186" Type="http://schemas.openxmlformats.org/officeDocument/2006/relationships/slide" Target="slides/slide177.xml"/><Relationship Id="rId187" Type="http://schemas.openxmlformats.org/officeDocument/2006/relationships/slide" Target="slides/slide178.xml"/><Relationship Id="rId188" Type="http://schemas.openxmlformats.org/officeDocument/2006/relationships/slide" Target="slides/slide179.xml"/><Relationship Id="rId189" Type="http://schemas.openxmlformats.org/officeDocument/2006/relationships/slide" Target="slides/slide18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20" Type="http://schemas.openxmlformats.org/officeDocument/2006/relationships/slide" Target="slides/slide111.xml"/><Relationship Id="rId121" Type="http://schemas.openxmlformats.org/officeDocument/2006/relationships/slide" Target="slides/slide112.xml"/><Relationship Id="rId122" Type="http://schemas.openxmlformats.org/officeDocument/2006/relationships/slide" Target="slides/slide113.xml"/><Relationship Id="rId123" Type="http://schemas.openxmlformats.org/officeDocument/2006/relationships/slide" Target="slides/slide114.xml"/><Relationship Id="rId124" Type="http://schemas.openxmlformats.org/officeDocument/2006/relationships/slide" Target="slides/slide115.xml"/><Relationship Id="rId125" Type="http://schemas.openxmlformats.org/officeDocument/2006/relationships/slide" Target="slides/slide116.xml"/><Relationship Id="rId126" Type="http://schemas.openxmlformats.org/officeDocument/2006/relationships/slide" Target="slides/slide117.xml"/><Relationship Id="rId127" Type="http://schemas.openxmlformats.org/officeDocument/2006/relationships/slide" Target="slides/slide118.xml"/><Relationship Id="rId128" Type="http://schemas.openxmlformats.org/officeDocument/2006/relationships/slide" Target="slides/slide119.xml"/><Relationship Id="rId129" Type="http://schemas.openxmlformats.org/officeDocument/2006/relationships/slide" Target="slides/slide120.xml"/><Relationship Id="rId210" Type="http://schemas.openxmlformats.org/officeDocument/2006/relationships/slide" Target="slides/slide201.xml"/><Relationship Id="rId211" Type="http://schemas.openxmlformats.org/officeDocument/2006/relationships/slide" Target="slides/slide202.xml"/><Relationship Id="rId212" Type="http://schemas.openxmlformats.org/officeDocument/2006/relationships/slide" Target="slides/slide203.xml"/><Relationship Id="rId213" Type="http://schemas.openxmlformats.org/officeDocument/2006/relationships/slide" Target="slides/slide204.xml"/><Relationship Id="rId214" Type="http://schemas.openxmlformats.org/officeDocument/2006/relationships/slide" Target="slides/slide205.xml"/><Relationship Id="rId215" Type="http://schemas.openxmlformats.org/officeDocument/2006/relationships/slide" Target="slides/slide206.xml"/><Relationship Id="rId216" Type="http://schemas.openxmlformats.org/officeDocument/2006/relationships/slide" Target="slides/slide207.xml"/><Relationship Id="rId217" Type="http://schemas.openxmlformats.org/officeDocument/2006/relationships/slide" Target="slides/slide208.xml"/><Relationship Id="rId218" Type="http://schemas.openxmlformats.org/officeDocument/2006/relationships/slide" Target="slides/slide209.xml"/><Relationship Id="rId219" Type="http://schemas.openxmlformats.org/officeDocument/2006/relationships/slide" Target="slides/slide210.xml"/><Relationship Id="rId90" Type="http://schemas.openxmlformats.org/officeDocument/2006/relationships/slide" Target="slides/slide81.xml"/><Relationship Id="rId91" Type="http://schemas.openxmlformats.org/officeDocument/2006/relationships/slide" Target="slides/slide82.xml"/><Relationship Id="rId92" Type="http://schemas.openxmlformats.org/officeDocument/2006/relationships/slide" Target="slides/slide83.xml"/><Relationship Id="rId93" Type="http://schemas.openxmlformats.org/officeDocument/2006/relationships/slide" Target="slides/slide84.xml"/><Relationship Id="rId94" Type="http://schemas.openxmlformats.org/officeDocument/2006/relationships/slide" Target="slides/slide85.xml"/><Relationship Id="rId95" Type="http://schemas.openxmlformats.org/officeDocument/2006/relationships/slide" Target="slides/slide86.xml"/><Relationship Id="rId96" Type="http://schemas.openxmlformats.org/officeDocument/2006/relationships/slide" Target="slides/slide87.xml"/><Relationship Id="rId97" Type="http://schemas.openxmlformats.org/officeDocument/2006/relationships/slide" Target="slides/slide88.xml"/><Relationship Id="rId98" Type="http://schemas.openxmlformats.org/officeDocument/2006/relationships/slide" Target="slides/slide89.xml"/><Relationship Id="rId99" Type="http://schemas.openxmlformats.org/officeDocument/2006/relationships/slide" Target="slides/slide90.xml"/><Relationship Id="rId190" Type="http://schemas.openxmlformats.org/officeDocument/2006/relationships/slide" Target="slides/slide181.xml"/><Relationship Id="rId191" Type="http://schemas.openxmlformats.org/officeDocument/2006/relationships/slide" Target="slides/slide182.xml"/><Relationship Id="rId192" Type="http://schemas.openxmlformats.org/officeDocument/2006/relationships/slide" Target="slides/slide183.xml"/><Relationship Id="rId193" Type="http://schemas.openxmlformats.org/officeDocument/2006/relationships/slide" Target="slides/slide184.xml"/><Relationship Id="rId194" Type="http://schemas.openxmlformats.org/officeDocument/2006/relationships/slide" Target="slides/slide185.xml"/><Relationship Id="rId195" Type="http://schemas.openxmlformats.org/officeDocument/2006/relationships/slide" Target="slides/slide186.xml"/><Relationship Id="rId196" Type="http://schemas.openxmlformats.org/officeDocument/2006/relationships/slide" Target="slides/slide187.xml"/><Relationship Id="rId197" Type="http://schemas.openxmlformats.org/officeDocument/2006/relationships/slide" Target="slides/slide188.xml"/><Relationship Id="rId198" Type="http://schemas.openxmlformats.org/officeDocument/2006/relationships/slide" Target="slides/slide189.xml"/><Relationship Id="rId199" Type="http://schemas.openxmlformats.org/officeDocument/2006/relationships/slide" Target="slides/slide19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130" Type="http://schemas.openxmlformats.org/officeDocument/2006/relationships/slide" Target="slides/slide121.xml"/><Relationship Id="rId131" Type="http://schemas.openxmlformats.org/officeDocument/2006/relationships/slide" Target="slides/slide122.xml"/><Relationship Id="rId132" Type="http://schemas.openxmlformats.org/officeDocument/2006/relationships/slide" Target="slides/slide123.xml"/><Relationship Id="rId133" Type="http://schemas.openxmlformats.org/officeDocument/2006/relationships/slide" Target="slides/slide124.xml"/><Relationship Id="rId220" Type="http://schemas.openxmlformats.org/officeDocument/2006/relationships/slide" Target="slides/slide211.xml"/><Relationship Id="rId221" Type="http://schemas.openxmlformats.org/officeDocument/2006/relationships/slide" Target="slides/slide212.xml"/><Relationship Id="rId222" Type="http://schemas.openxmlformats.org/officeDocument/2006/relationships/slide" Target="slides/slide213.xml"/><Relationship Id="rId223" Type="http://schemas.openxmlformats.org/officeDocument/2006/relationships/slide" Target="slides/slide214.xml"/><Relationship Id="rId224" Type="http://schemas.openxmlformats.org/officeDocument/2006/relationships/slide" Target="slides/slide215.xml"/><Relationship Id="rId225" Type="http://schemas.openxmlformats.org/officeDocument/2006/relationships/slide" Target="slides/slide216.xml"/><Relationship Id="rId226" Type="http://schemas.openxmlformats.org/officeDocument/2006/relationships/slide" Target="slides/slide217.xml"/><Relationship Id="rId227" Type="http://schemas.openxmlformats.org/officeDocument/2006/relationships/slide" Target="slides/slide218.xml"/><Relationship Id="rId228" Type="http://schemas.openxmlformats.org/officeDocument/2006/relationships/slide" Target="slides/slide219.xml"/><Relationship Id="rId229" Type="http://schemas.openxmlformats.org/officeDocument/2006/relationships/slide" Target="slides/slide220.xml"/><Relationship Id="rId134" Type="http://schemas.openxmlformats.org/officeDocument/2006/relationships/slide" Target="slides/slide125.xml"/><Relationship Id="rId135" Type="http://schemas.openxmlformats.org/officeDocument/2006/relationships/slide" Target="slides/slide126.xml"/><Relationship Id="rId136" Type="http://schemas.openxmlformats.org/officeDocument/2006/relationships/slide" Target="slides/slide127.xml"/><Relationship Id="rId137" Type="http://schemas.openxmlformats.org/officeDocument/2006/relationships/slide" Target="slides/slide128.xml"/><Relationship Id="rId138" Type="http://schemas.openxmlformats.org/officeDocument/2006/relationships/slide" Target="slides/slide129.xml"/><Relationship Id="rId139" Type="http://schemas.openxmlformats.org/officeDocument/2006/relationships/slide" Target="slides/slide1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140" Type="http://schemas.openxmlformats.org/officeDocument/2006/relationships/slide" Target="slides/slide131.xml"/><Relationship Id="rId141" Type="http://schemas.openxmlformats.org/officeDocument/2006/relationships/slide" Target="slides/slide132.xml"/><Relationship Id="rId142" Type="http://schemas.openxmlformats.org/officeDocument/2006/relationships/slide" Target="slides/slide133.xml"/><Relationship Id="rId143" Type="http://schemas.openxmlformats.org/officeDocument/2006/relationships/slide" Target="slides/slide134.xml"/><Relationship Id="rId144" Type="http://schemas.openxmlformats.org/officeDocument/2006/relationships/slide" Target="slides/slide135.xml"/><Relationship Id="rId145" Type="http://schemas.openxmlformats.org/officeDocument/2006/relationships/slide" Target="slides/slide136.xml"/><Relationship Id="rId146" Type="http://schemas.openxmlformats.org/officeDocument/2006/relationships/slide" Target="slides/slide137.xml"/><Relationship Id="rId147" Type="http://schemas.openxmlformats.org/officeDocument/2006/relationships/slide" Target="slides/slide138.xml"/><Relationship Id="rId148" Type="http://schemas.openxmlformats.org/officeDocument/2006/relationships/slide" Target="slides/slide139.xml"/><Relationship Id="rId149" Type="http://schemas.openxmlformats.org/officeDocument/2006/relationships/slide" Target="slides/slide140.xml"/><Relationship Id="rId230" Type="http://schemas.openxmlformats.org/officeDocument/2006/relationships/slide" Target="slides/slide221.xml"/><Relationship Id="rId231" Type="http://schemas.openxmlformats.org/officeDocument/2006/relationships/slide" Target="slides/slide222.xml"/><Relationship Id="rId232" Type="http://schemas.openxmlformats.org/officeDocument/2006/relationships/slide" Target="slides/slide223.xml"/><Relationship Id="rId233" Type="http://schemas.openxmlformats.org/officeDocument/2006/relationships/slide" Target="slides/slide224.xml"/><Relationship Id="rId234" Type="http://schemas.openxmlformats.org/officeDocument/2006/relationships/slide" Target="slides/slide225.xml"/><Relationship Id="rId235" Type="http://schemas.openxmlformats.org/officeDocument/2006/relationships/slide" Target="slides/slide226.xml"/><Relationship Id="rId236" Type="http://schemas.openxmlformats.org/officeDocument/2006/relationships/slide" Target="slides/slide227.xml"/><Relationship Id="rId237" Type="http://schemas.openxmlformats.org/officeDocument/2006/relationships/slide" Target="slides/slide228.xml"/><Relationship Id="rId238" Type="http://schemas.openxmlformats.org/officeDocument/2006/relationships/notesMaster" Target="notesMasters/notesMaster1.xml"/><Relationship Id="rId239" Type="http://schemas.openxmlformats.org/officeDocument/2006/relationships/handoutMaster" Target="handoutMasters/handoutMaster1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150" Type="http://schemas.openxmlformats.org/officeDocument/2006/relationships/slide" Target="slides/slide141.xml"/><Relationship Id="rId151" Type="http://schemas.openxmlformats.org/officeDocument/2006/relationships/slide" Target="slides/slide142.xml"/><Relationship Id="rId152" Type="http://schemas.openxmlformats.org/officeDocument/2006/relationships/slide" Target="slides/slide143.xml"/><Relationship Id="rId153" Type="http://schemas.openxmlformats.org/officeDocument/2006/relationships/slide" Target="slides/slide144.xml"/><Relationship Id="rId154" Type="http://schemas.openxmlformats.org/officeDocument/2006/relationships/slide" Target="slides/slide145.xml"/><Relationship Id="rId155" Type="http://schemas.openxmlformats.org/officeDocument/2006/relationships/slide" Target="slides/slide146.xml"/><Relationship Id="rId156" Type="http://schemas.openxmlformats.org/officeDocument/2006/relationships/slide" Target="slides/slide147.xml"/><Relationship Id="rId157" Type="http://schemas.openxmlformats.org/officeDocument/2006/relationships/slide" Target="slides/slide148.xml"/><Relationship Id="rId158" Type="http://schemas.openxmlformats.org/officeDocument/2006/relationships/slide" Target="slides/slide149.xml"/><Relationship Id="rId159" Type="http://schemas.openxmlformats.org/officeDocument/2006/relationships/slide" Target="slides/slide150.xml"/><Relationship Id="rId240" Type="http://schemas.openxmlformats.org/officeDocument/2006/relationships/presProps" Target="presProps.xml"/><Relationship Id="rId241" Type="http://schemas.openxmlformats.org/officeDocument/2006/relationships/viewProps" Target="viewProps.xml"/><Relationship Id="rId242" Type="http://schemas.openxmlformats.org/officeDocument/2006/relationships/theme" Target="theme/theme1.xml"/><Relationship Id="rId243" Type="http://schemas.openxmlformats.org/officeDocument/2006/relationships/tableStyles" Target="tableStyles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160" Type="http://schemas.openxmlformats.org/officeDocument/2006/relationships/slide" Target="slides/slide151.xml"/><Relationship Id="rId161" Type="http://schemas.openxmlformats.org/officeDocument/2006/relationships/slide" Target="slides/slide152.xml"/><Relationship Id="rId162" Type="http://schemas.openxmlformats.org/officeDocument/2006/relationships/slide" Target="slides/slide153.xml"/><Relationship Id="rId163" Type="http://schemas.openxmlformats.org/officeDocument/2006/relationships/slide" Target="slides/slide154.xml"/><Relationship Id="rId164" Type="http://schemas.openxmlformats.org/officeDocument/2006/relationships/slide" Target="slides/slide155.xml"/><Relationship Id="rId165" Type="http://schemas.openxmlformats.org/officeDocument/2006/relationships/slide" Target="slides/slide156.xml"/><Relationship Id="rId166" Type="http://schemas.openxmlformats.org/officeDocument/2006/relationships/slide" Target="slides/slide157.xml"/><Relationship Id="rId167" Type="http://schemas.openxmlformats.org/officeDocument/2006/relationships/slide" Target="slides/slide158.xml"/><Relationship Id="rId168" Type="http://schemas.openxmlformats.org/officeDocument/2006/relationships/slide" Target="slides/slide159.xml"/><Relationship Id="rId169" Type="http://schemas.openxmlformats.org/officeDocument/2006/relationships/slide" Target="slides/slide160.xml"/><Relationship Id="rId100" Type="http://schemas.openxmlformats.org/officeDocument/2006/relationships/slide" Target="slides/slide91.xml"/><Relationship Id="rId101" Type="http://schemas.openxmlformats.org/officeDocument/2006/relationships/slide" Target="slides/slide92.xml"/><Relationship Id="rId102" Type="http://schemas.openxmlformats.org/officeDocument/2006/relationships/slide" Target="slides/slide93.xml"/><Relationship Id="rId103" Type="http://schemas.openxmlformats.org/officeDocument/2006/relationships/slide" Target="slides/slide94.xml"/><Relationship Id="rId104" Type="http://schemas.openxmlformats.org/officeDocument/2006/relationships/slide" Target="slides/slide95.xml"/><Relationship Id="rId105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B4B84-A97A-EB48-A087-99AF181BD958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9A7C7-370A-A448-999A-2BDD8349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65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D9657-7573-1547-81D7-49725A6AE8B2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4A9CB-5D3C-F742-BCDD-6BA3819E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3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419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1954F-6042-2F4C-827D-EB93AA6BDF01}" type="slidenum">
              <a:rPr lang="en-US">
                <a:solidFill>
                  <a:prstClr val="black"/>
                </a:solidFill>
              </a:rPr>
              <a:pPr/>
              <a:t>191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996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770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71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7313" y="595313"/>
            <a:ext cx="2047876" cy="115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slide is from NWOW. Talk about the GWT form and how it relates to various roles.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DEDBF-F029-4877-BB9E-CC698D9090E5}" type="slidenum">
              <a:rPr lang="en-AU" smtClean="0">
                <a:solidFill>
                  <a:prstClr val="black"/>
                </a:solidFill>
              </a:rPr>
              <a:pPr/>
              <a:t>212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9105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7313" y="595313"/>
            <a:ext cx="2047876" cy="115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E2374-AF46-4887-991C-93767011AED5}" type="slidenum">
              <a:rPr lang="en-AU" smtClean="0">
                <a:solidFill>
                  <a:prstClr val="black"/>
                </a:solidFill>
              </a:rPr>
              <a:pPr>
                <a:defRPr/>
              </a:pPr>
              <a:t>214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65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7313" y="595313"/>
            <a:ext cx="2047876" cy="115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E2374-AF46-4887-991C-93767011AED5}" type="slidenum">
              <a:rPr lang="en-AU" smtClean="0">
                <a:solidFill>
                  <a:prstClr val="black"/>
                </a:solidFill>
              </a:rPr>
              <a:pPr>
                <a:defRPr/>
              </a:pPr>
              <a:t>216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66074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</a:t>
            </a:r>
            <a:r>
              <a:rPr lang="en-AU" baseline="0" dirty="0" smtClean="0"/>
              <a:t> minimum requirement i.e. given can be removed if background is correct. Min requirement is at least when and then.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DEDBF-F029-4877-BB9E-CC698D9090E5}" type="slidenum">
              <a:rPr lang="en-AU" smtClean="0">
                <a:solidFill>
                  <a:prstClr val="black"/>
                </a:solidFill>
              </a:rPr>
              <a:pPr/>
              <a:t>219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4529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06644" y="7722389"/>
            <a:ext cx="8467445" cy="246221"/>
          </a:xfrm>
        </p:spPr>
        <p:txBody>
          <a:bodyPr/>
          <a:lstStyle/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Reveal that what you have written (given when then) is actually a language called Gherkin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Explain other syntax.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Talk about backgrounds</a:t>
            </a:r>
            <a:endParaRPr lang="en-AU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C6D4-C81E-4267-AC2F-84D376B42830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>
                <a:defRPr/>
              </a:pPr>
              <a:t>220</a:t>
            </a:fld>
            <a:endParaRPr lang="en-US" altLang="ja-JP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00876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06644" y="7722389"/>
            <a:ext cx="8467445" cy="246221"/>
          </a:xfrm>
        </p:spPr>
        <p:txBody>
          <a:bodyPr/>
          <a:lstStyle/>
          <a:p>
            <a:r>
              <a:rPr lang="en-AU" dirty="0" smtClean="0"/>
              <a:t>Talk about tables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C6D4-C81E-4267-AC2F-84D376B42830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>
                <a:defRPr/>
              </a:pPr>
              <a:t>222</a:t>
            </a:fld>
            <a:endParaRPr lang="en-US" altLang="ja-JP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088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06644" y="7722389"/>
            <a:ext cx="8467445" cy="246221"/>
          </a:xfrm>
        </p:spPr>
        <p:txBody>
          <a:bodyPr/>
          <a:lstStyle/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After explaining, highlight the different between examples in the scenario outline, and the table in the previous slide</a:t>
            </a:r>
            <a:endParaRPr lang="en-AU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C6D4-C81E-4267-AC2F-84D376B42830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>
                <a:defRPr/>
              </a:pPr>
              <a:t>223</a:t>
            </a:fld>
            <a:endParaRPr lang="en-US" altLang="ja-JP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684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3873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06644" y="7722389"/>
            <a:ext cx="8467445" cy="246221"/>
          </a:xfrm>
        </p:spPr>
        <p:txBody>
          <a:bodyPr/>
          <a:lstStyle/>
          <a:p>
            <a:r>
              <a:rPr lang="en-AU" dirty="0" smtClean="0"/>
              <a:t>Give some examples of</a:t>
            </a:r>
            <a:r>
              <a:rPr lang="en-AU" baseline="0" dirty="0" smtClean="0"/>
              <a:t> tags.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C6D4-C81E-4267-AC2F-84D376B42830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>
                <a:defRPr/>
              </a:pPr>
              <a:t>224</a:t>
            </a:fld>
            <a:endParaRPr lang="en-US" altLang="ja-JP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982089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228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44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58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1954F-6042-2F4C-827D-EB93AA6BDF01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68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13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04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02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2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7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1954F-6042-2F4C-827D-EB93AA6BDF01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50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80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84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0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63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5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91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4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8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20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7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1954F-6042-2F4C-827D-EB93AA6BDF01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48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37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81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3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01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3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23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1954F-6042-2F4C-827D-EB93AA6BDF01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67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18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6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89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66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27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8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8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1663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448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533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10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327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41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564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21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47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8857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655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635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52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43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93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148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082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65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5757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6556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044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7339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38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942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3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86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341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159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195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109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880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1954F-6042-2F4C-827D-EB93AA6BDF01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36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8669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001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196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9374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17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500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792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702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635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555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996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627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620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58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098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1954F-6042-2F4C-827D-EB93AA6BDF01}" type="slidenum">
              <a:rPr lang="en-US" smtClean="0">
                <a:solidFill>
                  <a:prstClr val="black"/>
                </a:solidFill>
              </a:rPr>
              <a:pPr/>
              <a:t>166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4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657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67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6922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529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206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858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process, team structure, and value</a:t>
            </a:r>
            <a:r>
              <a:rPr lang="en-US" baseline="0" dirty="0" smtClean="0"/>
              <a:t> stream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Processes</a:t>
            </a:r>
          </a:p>
          <a:p>
            <a:endParaRPr lang="en-US" dirty="0" smtClean="0"/>
          </a:p>
          <a:p>
            <a:r>
              <a:rPr lang="en-US" dirty="0" smtClean="0"/>
              <a:t>Impact Mapping</a:t>
            </a:r>
          </a:p>
          <a:p>
            <a:r>
              <a:rPr lang="en-US" baseline="0" dirty="0" smtClean="0"/>
              <a:t>Acceptability Matrix</a:t>
            </a:r>
          </a:p>
          <a:p>
            <a:r>
              <a:rPr lang="en-US" baseline="0" dirty="0" smtClean="0"/>
              <a:t>Backlog Bingo</a:t>
            </a:r>
          </a:p>
          <a:p>
            <a:r>
              <a:rPr lang="en-US" baseline="0" dirty="0" smtClean="0"/>
              <a:t>Release Refactoring</a:t>
            </a:r>
          </a:p>
          <a:p>
            <a:r>
              <a:rPr lang="en-US" baseline="0" dirty="0" smtClean="0"/>
              <a:t>Story Mapping</a:t>
            </a:r>
          </a:p>
          <a:p>
            <a:r>
              <a:rPr lang="en-US" baseline="0" dirty="0" smtClean="0"/>
              <a:t>Scrumban</a:t>
            </a:r>
          </a:p>
          <a:p>
            <a:r>
              <a:rPr lang="en-US" baseline="0" dirty="0" smtClean="0"/>
              <a:t>BDD</a:t>
            </a:r>
          </a:p>
          <a:p>
            <a:r>
              <a:rPr lang="en-US" baseline="0" dirty="0" smtClean="0"/>
              <a:t>CD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Strategic Execution</a:t>
            </a:r>
          </a:p>
          <a:p>
            <a:r>
              <a:rPr lang="en-US" baseline="0" dirty="0" smtClean="0"/>
              <a:t>Strategy Mapping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6000-BCEF-6D4C-9BDE-661E6E009346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19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6844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4A9CB-5D3C-F742-BCDD-6BA3819E0F40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726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8894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en-US" baseline="0" dirty="0" smtClean="0"/>
              <a:t> with “statement”?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9478E-66DC-7646-9E54-2770CDF29FE3}" type="slidenum">
              <a:rPr lang="en-US" smtClean="0">
                <a:solidFill>
                  <a:prstClr val="black"/>
                </a:solidFill>
              </a:rPr>
              <a:pPr/>
              <a:t>184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51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emf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1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226" y="111275"/>
            <a:ext cx="2138543" cy="1607039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2170438" y="6357947"/>
            <a:ext cx="10021577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62296" y="6357947"/>
            <a:ext cx="10029704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305135" y="111269"/>
            <a:ext cx="9802199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50473" y="785813"/>
            <a:ext cx="4663855" cy="5429251"/>
          </a:xfrm>
        </p:spPr>
        <p:txBody>
          <a:bodyPr/>
          <a:lstStyle>
            <a:lvl1pPr marL="194427" indent="-194427">
              <a:defRPr sz="1700">
                <a:latin typeface="Optima"/>
                <a:cs typeface="Arial" panose="020B0604020202020204" pitchFamily="34" charset="0"/>
              </a:defRPr>
            </a:lvl1pPr>
            <a:lvl2pPr marL="522450" indent="-187815">
              <a:defRPr sz="1500">
                <a:latin typeface="Optima"/>
                <a:cs typeface="Arial" panose="020B0604020202020204" pitchFamily="34" charset="0"/>
              </a:defRPr>
            </a:lvl2pPr>
            <a:lvl3pPr marL="761848" indent="-182523">
              <a:defRPr sz="1300">
                <a:latin typeface="Optima"/>
                <a:cs typeface="Arial" panose="020B0604020202020204" pitchFamily="34" charset="0"/>
              </a:defRPr>
            </a:lvl3pPr>
            <a:lvl4pPr marL="1001244" indent="-182523">
              <a:defRPr sz="1200">
                <a:latin typeface="Optima"/>
                <a:cs typeface="Arial" panose="020B0604020202020204" pitchFamily="34" charset="0"/>
              </a:defRPr>
            </a:lvl4pPr>
            <a:lvl5pPr marL="1239321" indent="-182523">
              <a:defRPr sz="12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9493" y="6572257"/>
            <a:ext cx="422508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1"/>
          </p:nvPr>
        </p:nvSpPr>
        <p:spPr>
          <a:xfrm>
            <a:off x="7107321" y="785813"/>
            <a:ext cx="4659457" cy="5429251"/>
          </a:xfrm>
        </p:spPr>
        <p:txBody>
          <a:bodyPr/>
          <a:lstStyle>
            <a:lvl1pPr marL="342565" indent="-34256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7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1pPr>
            <a:lvl2pPr marL="62032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5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2pPr>
            <a:lvl3pPr marL="865013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3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3pPr>
            <a:lvl4pPr marL="110441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4pPr>
            <a:lvl5pPr marL="1342484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5pPr>
          </a:lstStyle>
          <a:p>
            <a:pPr marL="194427" lvl="0" indent="-194427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522450" lvl="1" indent="-18781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761848" lvl="2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001244" lvl="3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1239321" lvl="4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Rectangle 13"/>
          <p:cNvSpPr/>
          <p:nvPr userDrawn="1"/>
        </p:nvSpPr>
        <p:spPr>
          <a:xfrm>
            <a:off x="23754" y="4"/>
            <a:ext cx="12168247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0" y="1928813"/>
            <a:ext cx="2142717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13" name="Rectangle 11"/>
          <p:cNvSpPr/>
          <p:nvPr userDrawn="1"/>
        </p:nvSpPr>
        <p:spPr>
          <a:xfrm>
            <a:off x="0" y="1688170"/>
            <a:ext cx="2142717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169" y="6411389"/>
            <a:ext cx="2138543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48" indent="0">
              <a:buNone/>
              <a:defRPr sz="2400"/>
            </a:lvl3pPr>
            <a:lvl4pPr marL="1371374" indent="0">
              <a:buNone/>
              <a:defRPr sz="2000"/>
            </a:lvl4pPr>
            <a:lvl5pPr marL="1828498" indent="0">
              <a:buNone/>
              <a:defRPr sz="2000"/>
            </a:lvl5pPr>
            <a:lvl6pPr marL="2285623" indent="0">
              <a:buNone/>
              <a:defRPr sz="2000"/>
            </a:lvl6pPr>
            <a:lvl7pPr marL="2742747" indent="0">
              <a:buNone/>
              <a:defRPr sz="2000"/>
            </a:lvl7pPr>
            <a:lvl8pPr marL="3199872" indent="0">
              <a:buNone/>
              <a:defRPr sz="2000"/>
            </a:lvl8pPr>
            <a:lvl9pPr marL="365699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286000" y="111269"/>
            <a:ext cx="9821333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41357" y="785813"/>
            <a:ext cx="9696643" cy="5429251"/>
          </a:xfrm>
        </p:spPr>
        <p:txBody>
          <a:bodyPr/>
          <a:lstStyle>
            <a:lvl1pPr>
              <a:defRPr sz="2000">
                <a:latin typeface="Optima"/>
                <a:cs typeface="Arial" panose="020B0604020202020204" pitchFamily="34" charset="0"/>
              </a:defRPr>
            </a:lvl1pPr>
            <a:lvl2pPr>
              <a:defRPr sz="1800">
                <a:latin typeface="Optima"/>
                <a:cs typeface="Arial" panose="020B0604020202020204" pitchFamily="34" charset="0"/>
              </a:defRPr>
            </a:lvl2pPr>
            <a:lvl3pPr>
              <a:defRPr sz="1700">
                <a:latin typeface="Optima"/>
                <a:cs typeface="Arial" panose="020B0604020202020204" pitchFamily="34" charset="0"/>
              </a:defRPr>
            </a:lvl3pPr>
            <a:lvl4pPr>
              <a:defRPr sz="1300">
                <a:latin typeface="Optima"/>
                <a:cs typeface="Arial" panose="020B0604020202020204" pitchFamily="34" charset="0"/>
              </a:defRPr>
            </a:lvl4pPr>
            <a:lvl5pPr>
              <a:defRPr sz="13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4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1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226" y="111275"/>
            <a:ext cx="2138543" cy="1607039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2170438" y="6357947"/>
            <a:ext cx="10021577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62296" y="6357947"/>
            <a:ext cx="10029704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305135" y="111269"/>
            <a:ext cx="9802199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50473" y="785813"/>
            <a:ext cx="4663855" cy="5429251"/>
          </a:xfrm>
        </p:spPr>
        <p:txBody>
          <a:bodyPr/>
          <a:lstStyle>
            <a:lvl1pPr marL="194427" indent="-194427">
              <a:defRPr sz="1700">
                <a:latin typeface="Optima"/>
                <a:cs typeface="Arial" panose="020B0604020202020204" pitchFamily="34" charset="0"/>
              </a:defRPr>
            </a:lvl1pPr>
            <a:lvl2pPr marL="522450" indent="-187815">
              <a:defRPr sz="1500">
                <a:latin typeface="Optima"/>
                <a:cs typeface="Arial" panose="020B0604020202020204" pitchFamily="34" charset="0"/>
              </a:defRPr>
            </a:lvl2pPr>
            <a:lvl3pPr marL="761848" indent="-182523">
              <a:defRPr sz="1300">
                <a:latin typeface="Optima"/>
                <a:cs typeface="Arial" panose="020B0604020202020204" pitchFamily="34" charset="0"/>
              </a:defRPr>
            </a:lvl3pPr>
            <a:lvl4pPr marL="1001244" indent="-182523">
              <a:defRPr sz="1200">
                <a:latin typeface="Optima"/>
                <a:cs typeface="Arial" panose="020B0604020202020204" pitchFamily="34" charset="0"/>
              </a:defRPr>
            </a:lvl4pPr>
            <a:lvl5pPr marL="1239321" indent="-182523">
              <a:defRPr sz="12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9493" y="6572257"/>
            <a:ext cx="422508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1"/>
          </p:nvPr>
        </p:nvSpPr>
        <p:spPr>
          <a:xfrm>
            <a:off x="7107321" y="785813"/>
            <a:ext cx="4659457" cy="5429251"/>
          </a:xfrm>
        </p:spPr>
        <p:txBody>
          <a:bodyPr/>
          <a:lstStyle>
            <a:lvl1pPr marL="342565" indent="-34256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7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1pPr>
            <a:lvl2pPr marL="62032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5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2pPr>
            <a:lvl3pPr marL="865013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3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3pPr>
            <a:lvl4pPr marL="110441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4pPr>
            <a:lvl5pPr marL="1342484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5pPr>
          </a:lstStyle>
          <a:p>
            <a:pPr marL="194427" lvl="0" indent="-194427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522450" lvl="1" indent="-18781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761848" lvl="2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001244" lvl="3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1239321" lvl="4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Rectangle 13"/>
          <p:cNvSpPr/>
          <p:nvPr userDrawn="1"/>
        </p:nvSpPr>
        <p:spPr>
          <a:xfrm>
            <a:off x="23754" y="4"/>
            <a:ext cx="12168247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0" y="1928813"/>
            <a:ext cx="2142717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13" name="Rectangle 11"/>
          <p:cNvSpPr/>
          <p:nvPr userDrawn="1"/>
        </p:nvSpPr>
        <p:spPr>
          <a:xfrm>
            <a:off x="0" y="1688170"/>
            <a:ext cx="2142717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169" y="6411389"/>
            <a:ext cx="2138543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150861" y="6357938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defTabSz="457182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42717" y="6357938"/>
            <a:ext cx="10049283" cy="500063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2"/>
              </a:gs>
            </a:gsLst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defTabSz="457182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642013" y="6572250"/>
            <a:ext cx="4247987" cy="285750"/>
          </a:xfrm>
          <a:prstGeom prst="rect">
            <a:avLst/>
          </a:prstGeom>
        </p:spPr>
        <p:txBody>
          <a:bodyPr lIns="87075" tIns="43537" rIns="87075" bIns="43537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 smtClean="0">
                <a:solidFill>
                  <a:prstClr val="white"/>
                </a:solidFill>
                <a:latin typeface="Optima"/>
              </a:rPr>
              <a:t>© 2014-2015 Peter Merel.  Confidential and Proprietary</a:t>
            </a:r>
            <a:endParaRPr lang="en-US" sz="9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0" y="111269"/>
            <a:ext cx="9821333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41358" y="785813"/>
            <a:ext cx="4672959" cy="5429250"/>
          </a:xfrm>
        </p:spPr>
        <p:txBody>
          <a:bodyPr/>
          <a:lstStyle>
            <a:lvl1pPr marL="194461" indent="-194461">
              <a:defRPr sz="1700">
                <a:latin typeface="Optima"/>
                <a:cs typeface="Arial" panose="020B0604020202020204" pitchFamily="34" charset="0"/>
              </a:defRPr>
            </a:lvl1pPr>
            <a:lvl2pPr marL="522532" indent="-187847">
              <a:defRPr sz="1500">
                <a:latin typeface="Optima"/>
                <a:cs typeface="Arial" panose="020B0604020202020204" pitchFamily="34" charset="0"/>
              </a:defRPr>
            </a:lvl2pPr>
            <a:lvl3pPr marL="761970" indent="-182555">
              <a:defRPr sz="1300">
                <a:latin typeface="Optima"/>
                <a:cs typeface="Arial" panose="020B0604020202020204" pitchFamily="34" charset="0"/>
              </a:defRPr>
            </a:lvl3pPr>
            <a:lvl4pPr marL="1001408" indent="-182555">
              <a:defRPr sz="1200">
                <a:latin typeface="Optima"/>
                <a:cs typeface="Arial" panose="020B0604020202020204" pitchFamily="34" charset="0"/>
              </a:defRPr>
            </a:lvl4pPr>
            <a:lvl5pPr marL="1239524" indent="-182555">
              <a:defRPr sz="12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1"/>
            <a:ext cx="423333" cy="266403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1"/>
          </p:nvPr>
        </p:nvSpPr>
        <p:spPr>
          <a:xfrm>
            <a:off x="7098209" y="785813"/>
            <a:ext cx="4668553" cy="5429250"/>
          </a:xfrm>
        </p:spPr>
        <p:txBody>
          <a:bodyPr/>
          <a:lstStyle>
            <a:lvl1pPr marL="342622" indent="-342622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7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1pPr>
            <a:lvl2pPr marL="620424" indent="-285739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5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2pPr>
            <a:lvl3pPr marL="865153" indent="-285739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3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3pPr>
            <a:lvl4pPr marL="1104592" indent="-285739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4pPr>
            <a:lvl5pPr marL="1342707" indent="-285739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5pPr>
          </a:lstStyle>
          <a:p>
            <a:pPr marL="194461" lvl="0" indent="-194461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522532" lvl="1" indent="-187847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761970" lvl="2" indent="-182555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001408" lvl="3" indent="-182555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1239524" lvl="4" indent="-182555" algn="l" defTabSz="4563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36" y="6409762"/>
            <a:ext cx="2146773" cy="417449"/>
          </a:xfrm>
          <a:prstGeom prst="rect">
            <a:avLst/>
          </a:prstGeom>
        </p:spPr>
      </p:pic>
      <p:sp>
        <p:nvSpPr>
          <p:cNvPr id="19" name="Rectangle 11"/>
          <p:cNvSpPr/>
          <p:nvPr userDrawn="1"/>
        </p:nvSpPr>
        <p:spPr>
          <a:xfrm>
            <a:off x="-4182" y="1419028"/>
            <a:ext cx="2146900" cy="544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defTabSz="457182">
              <a:defRPr/>
            </a:pPr>
            <a:r>
              <a:rPr lang="en-US" sz="1200" dirty="0" smtClean="0">
                <a:solidFill>
                  <a:prstClr val="black"/>
                </a:solidFill>
                <a:latin typeface="Optima"/>
              </a:rPr>
              <a:t>Agile organization for exponential growth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20" name="Content Placeholder 4" descr="1865-66_cable_cross-sections_1024G.gif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3249" t="12064" r="29511" b="12325"/>
          <a:stretch/>
        </p:blipFill>
        <p:spPr>
          <a:xfrm flipH="1">
            <a:off x="109322" y="65193"/>
            <a:ext cx="1965639" cy="1453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ectangle 13"/>
          <p:cNvSpPr/>
          <p:nvPr userDrawn="1"/>
        </p:nvSpPr>
        <p:spPr>
          <a:xfrm>
            <a:off x="0" y="1"/>
            <a:ext cx="12192000" cy="75903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2"/>
              </a:gs>
            </a:gsLst>
          </a:gradFill>
          <a:ln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defTabSz="457182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2"/>
              </a:gs>
            </a:gsLst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defTabSz="457182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1" y="398999"/>
            <a:ext cx="11216640" cy="523220"/>
          </a:xfrm>
        </p:spPr>
        <p:txBody>
          <a:bodyPr>
            <a:spAutoFit/>
          </a:bodyPr>
          <a:lstStyle>
            <a:lvl1pPr>
              <a:defRPr sz="2800">
                <a:latin typeface="Aachen Com Bold" pitchFamily="18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7328" y="1459637"/>
            <a:ext cx="11216640" cy="2529923"/>
          </a:xfrm>
        </p:spPr>
        <p:txBody>
          <a:bodyPr wrap="square">
            <a:spAutoFit/>
          </a:bodyPr>
          <a:lstStyle>
            <a:lvl1pPr>
              <a:defRPr sz="2400" b="0">
                <a:solidFill>
                  <a:schemeClr val="tx2"/>
                </a:solidFill>
              </a:defRPr>
            </a:lvl1pPr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0012" y="913293"/>
            <a:ext cx="11216640" cy="310888"/>
          </a:xfrm>
        </p:spPr>
        <p:txBody>
          <a:bodyPr lIns="0" rIns="0"/>
          <a:lstStyle>
            <a:lvl1pPr marL="0" indent="0">
              <a:defRPr sz="2200" b="1" cap="none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z="900" smtClean="0">
                <a:solidFill>
                  <a:srgbClr val="AFB1B4"/>
                </a:solidFill>
              </a:rPr>
              <a:t>Commonwealth Bank of Australia / Presentation Title / Conﬁdential</a:t>
            </a:r>
            <a:endParaRPr lang="en-US" sz="900" dirty="0" smtClean="0">
              <a:solidFill>
                <a:srgbClr val="AFB1B4"/>
              </a:solidFill>
            </a:endParaRPr>
          </a:p>
        </p:txBody>
      </p:sp>
    </p:spTree>
    <p:extLst/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1886" y="551545"/>
            <a:ext cx="6052457" cy="5733143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5"/>
              </a:buClr>
              <a:buSzPct val="60000"/>
              <a:buFont typeface="ArialUnicodeMS" charset="0"/>
              <a:buNone/>
              <a:tabLst/>
              <a:defRPr lang="en-US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defRPr>
            </a:lvl1pPr>
            <a:lvl2pPr marL="685766" indent="-228589">
              <a:lnSpc>
                <a:spcPct val="100000"/>
              </a:lnSpc>
              <a:buClr>
                <a:schemeClr val="accent5"/>
              </a:buClr>
              <a:buSzPct val="60000"/>
              <a:buFont typeface="ArialUnicodeMS" charset="0"/>
              <a:buChar char="〉"/>
              <a:defRPr sz="2000">
                <a:latin typeface="Optima" charset="0"/>
                <a:ea typeface="Optima" charset="0"/>
                <a:cs typeface="Optima" charset="0"/>
              </a:defRPr>
            </a:lvl2pPr>
            <a:lvl3pPr marL="1142942" indent="-228589">
              <a:buClr>
                <a:schemeClr val="accent5"/>
              </a:buClr>
              <a:buSzPct val="60000"/>
              <a:buFont typeface="ArialUnicodeMS" charset="0"/>
              <a:buChar char="〉"/>
              <a:defRPr>
                <a:latin typeface="Optima" charset="0"/>
                <a:ea typeface="Optima" charset="0"/>
                <a:cs typeface="Optima" charset="0"/>
              </a:defRPr>
            </a:lvl3pPr>
            <a:lvl4pPr marL="1600120" indent="-228589">
              <a:buClr>
                <a:schemeClr val="accent5"/>
              </a:buClr>
              <a:buSzPct val="60000"/>
              <a:buFont typeface="ArialUnicodeMS" charset="0"/>
              <a:buChar char="〉"/>
              <a:defRPr>
                <a:latin typeface="Optima" charset="0"/>
                <a:ea typeface="Optima" charset="0"/>
                <a:cs typeface="Optima" charset="0"/>
              </a:defRPr>
            </a:lvl4pPr>
            <a:lvl5pPr marL="2057298" indent="-228589">
              <a:buClr>
                <a:schemeClr val="accent5"/>
              </a:buClr>
              <a:buSzPct val="60000"/>
              <a:buFont typeface="ArialUnicodeMS" charset="0"/>
              <a:buChar char="〉"/>
              <a:defRPr>
                <a:latin typeface="Optima" charset="0"/>
                <a:ea typeface="Optima" charset="0"/>
                <a:cs typeface="Optima" charset="0"/>
              </a:defRPr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08001" y="1843789"/>
            <a:ext cx="3947887" cy="3502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none">
                <a:solidFill>
                  <a:schemeClr val="bg1">
                    <a:lumMod val="75000"/>
                    <a:lumOff val="25000"/>
                  </a:schemeClr>
                </a:solidFill>
                <a:latin typeface="Optima" charset="0"/>
                <a:ea typeface="Optima" charset="0"/>
                <a:cs typeface="Optim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48" indent="0">
              <a:buNone/>
              <a:defRPr sz="2400"/>
            </a:lvl3pPr>
            <a:lvl4pPr marL="1371374" indent="0">
              <a:buNone/>
              <a:defRPr sz="2000"/>
            </a:lvl4pPr>
            <a:lvl5pPr marL="1828498" indent="0">
              <a:buNone/>
              <a:defRPr sz="2000"/>
            </a:lvl5pPr>
            <a:lvl6pPr marL="2285623" indent="0">
              <a:buNone/>
              <a:defRPr sz="2000"/>
            </a:lvl6pPr>
            <a:lvl7pPr marL="2742747" indent="0">
              <a:buNone/>
              <a:defRPr sz="2000"/>
            </a:lvl7pPr>
            <a:lvl8pPr marL="3199872" indent="0">
              <a:buNone/>
              <a:defRPr sz="2000"/>
            </a:lvl8pPr>
            <a:lvl9pPr marL="365699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286000" y="111269"/>
            <a:ext cx="9821333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41357" y="785813"/>
            <a:ext cx="9696643" cy="5429251"/>
          </a:xfrm>
        </p:spPr>
        <p:txBody>
          <a:bodyPr/>
          <a:lstStyle>
            <a:lvl1pPr>
              <a:defRPr sz="2000">
                <a:latin typeface="Optima"/>
                <a:cs typeface="Arial" panose="020B0604020202020204" pitchFamily="34" charset="0"/>
              </a:defRPr>
            </a:lvl1pPr>
            <a:lvl2pPr>
              <a:defRPr sz="1800">
                <a:latin typeface="Optima"/>
                <a:cs typeface="Arial" panose="020B0604020202020204" pitchFamily="34" charset="0"/>
              </a:defRPr>
            </a:lvl2pPr>
            <a:lvl3pPr>
              <a:defRPr sz="1700">
                <a:latin typeface="Optima"/>
                <a:cs typeface="Arial" panose="020B0604020202020204" pitchFamily="34" charset="0"/>
              </a:defRPr>
            </a:lvl3pPr>
            <a:lvl4pPr>
              <a:defRPr sz="1300">
                <a:latin typeface="Optima"/>
                <a:cs typeface="Arial" panose="020B0604020202020204" pitchFamily="34" charset="0"/>
              </a:defRPr>
            </a:lvl4pPr>
            <a:lvl5pPr>
              <a:defRPr sz="13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4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1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48" indent="0">
              <a:buNone/>
              <a:defRPr sz="2400"/>
            </a:lvl3pPr>
            <a:lvl4pPr marL="1371374" indent="0">
              <a:buNone/>
              <a:defRPr sz="2000"/>
            </a:lvl4pPr>
            <a:lvl5pPr marL="1828498" indent="0">
              <a:buNone/>
              <a:defRPr sz="2000"/>
            </a:lvl5pPr>
            <a:lvl6pPr marL="2285623" indent="0">
              <a:buNone/>
              <a:defRPr sz="2000"/>
            </a:lvl6pPr>
            <a:lvl7pPr marL="2742747" indent="0">
              <a:buNone/>
              <a:defRPr sz="2000"/>
            </a:lvl7pPr>
            <a:lvl8pPr marL="3199872" indent="0">
              <a:buNone/>
              <a:defRPr sz="2000"/>
            </a:lvl8pPr>
            <a:lvl9pPr marL="365699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286000" y="111269"/>
            <a:ext cx="9821333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41357" y="785813"/>
            <a:ext cx="9696643" cy="5429251"/>
          </a:xfrm>
        </p:spPr>
        <p:txBody>
          <a:bodyPr/>
          <a:lstStyle>
            <a:lvl1pPr>
              <a:defRPr sz="2000">
                <a:latin typeface="Optima"/>
                <a:cs typeface="Arial" panose="020B0604020202020204" pitchFamily="34" charset="0"/>
              </a:defRPr>
            </a:lvl1pPr>
            <a:lvl2pPr>
              <a:defRPr sz="1800">
                <a:latin typeface="Optima"/>
                <a:cs typeface="Arial" panose="020B0604020202020204" pitchFamily="34" charset="0"/>
              </a:defRPr>
            </a:lvl2pPr>
            <a:lvl3pPr>
              <a:defRPr sz="1700">
                <a:latin typeface="Optima"/>
                <a:cs typeface="Arial" panose="020B0604020202020204" pitchFamily="34" charset="0"/>
              </a:defRPr>
            </a:lvl3pPr>
            <a:lvl4pPr>
              <a:defRPr sz="1300">
                <a:latin typeface="Optima"/>
                <a:cs typeface="Arial" panose="020B0604020202020204" pitchFamily="34" charset="0"/>
              </a:defRPr>
            </a:lvl4pPr>
            <a:lvl5pPr>
              <a:defRPr sz="13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4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1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226" y="111275"/>
            <a:ext cx="2138543" cy="1607039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2170438" y="6357947"/>
            <a:ext cx="10021577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62296" y="6357947"/>
            <a:ext cx="10029704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305135" y="111269"/>
            <a:ext cx="9802199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50473" y="785813"/>
            <a:ext cx="4663855" cy="5429251"/>
          </a:xfrm>
        </p:spPr>
        <p:txBody>
          <a:bodyPr/>
          <a:lstStyle>
            <a:lvl1pPr marL="194427" indent="-194427">
              <a:defRPr sz="1700">
                <a:latin typeface="Optima"/>
                <a:cs typeface="Arial" panose="020B0604020202020204" pitchFamily="34" charset="0"/>
              </a:defRPr>
            </a:lvl1pPr>
            <a:lvl2pPr marL="522450" indent="-187815">
              <a:defRPr sz="1500">
                <a:latin typeface="Optima"/>
                <a:cs typeface="Arial" panose="020B0604020202020204" pitchFamily="34" charset="0"/>
              </a:defRPr>
            </a:lvl2pPr>
            <a:lvl3pPr marL="761848" indent="-182523">
              <a:defRPr sz="1300">
                <a:latin typeface="Optima"/>
                <a:cs typeface="Arial" panose="020B0604020202020204" pitchFamily="34" charset="0"/>
              </a:defRPr>
            </a:lvl3pPr>
            <a:lvl4pPr marL="1001244" indent="-182523">
              <a:defRPr sz="1200">
                <a:latin typeface="Optima"/>
                <a:cs typeface="Arial" panose="020B0604020202020204" pitchFamily="34" charset="0"/>
              </a:defRPr>
            </a:lvl4pPr>
            <a:lvl5pPr marL="1239321" indent="-182523">
              <a:defRPr sz="12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9493" y="6572257"/>
            <a:ext cx="422508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1"/>
          </p:nvPr>
        </p:nvSpPr>
        <p:spPr>
          <a:xfrm>
            <a:off x="7107321" y="785813"/>
            <a:ext cx="4659457" cy="5429251"/>
          </a:xfrm>
        </p:spPr>
        <p:txBody>
          <a:bodyPr/>
          <a:lstStyle>
            <a:lvl1pPr marL="342565" indent="-34256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7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1pPr>
            <a:lvl2pPr marL="62032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5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2pPr>
            <a:lvl3pPr marL="865013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3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3pPr>
            <a:lvl4pPr marL="110441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4pPr>
            <a:lvl5pPr marL="1342484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5pPr>
          </a:lstStyle>
          <a:p>
            <a:pPr marL="194427" lvl="0" indent="-194427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522450" lvl="1" indent="-18781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761848" lvl="2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001244" lvl="3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1239321" lvl="4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Rectangle 13"/>
          <p:cNvSpPr/>
          <p:nvPr userDrawn="1"/>
        </p:nvSpPr>
        <p:spPr>
          <a:xfrm>
            <a:off x="23754" y="4"/>
            <a:ext cx="12168247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0" y="1928813"/>
            <a:ext cx="2142717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13" name="Rectangle 11"/>
          <p:cNvSpPr/>
          <p:nvPr userDrawn="1"/>
        </p:nvSpPr>
        <p:spPr>
          <a:xfrm>
            <a:off x="0" y="1688170"/>
            <a:ext cx="2142717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169" y="6411389"/>
            <a:ext cx="2138543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48" indent="0">
              <a:buNone/>
              <a:defRPr sz="2400"/>
            </a:lvl3pPr>
            <a:lvl4pPr marL="1371374" indent="0">
              <a:buNone/>
              <a:defRPr sz="2000"/>
            </a:lvl4pPr>
            <a:lvl5pPr marL="1828498" indent="0">
              <a:buNone/>
              <a:defRPr sz="2000"/>
            </a:lvl5pPr>
            <a:lvl6pPr marL="2285623" indent="0">
              <a:buNone/>
              <a:defRPr sz="2000"/>
            </a:lvl6pPr>
            <a:lvl7pPr marL="2742747" indent="0">
              <a:buNone/>
              <a:defRPr sz="2000"/>
            </a:lvl7pPr>
            <a:lvl8pPr marL="3199872" indent="0">
              <a:buNone/>
              <a:defRPr sz="2000"/>
            </a:lvl8pPr>
            <a:lvl9pPr marL="365699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286000" y="111269"/>
            <a:ext cx="9821333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41357" y="785813"/>
            <a:ext cx="9696643" cy="5429251"/>
          </a:xfrm>
        </p:spPr>
        <p:txBody>
          <a:bodyPr/>
          <a:lstStyle>
            <a:lvl1pPr>
              <a:defRPr sz="2000">
                <a:latin typeface="Optima"/>
                <a:cs typeface="Arial" panose="020B0604020202020204" pitchFamily="34" charset="0"/>
              </a:defRPr>
            </a:lvl1pPr>
            <a:lvl2pPr>
              <a:defRPr sz="1800">
                <a:latin typeface="Optima"/>
                <a:cs typeface="Arial" panose="020B0604020202020204" pitchFamily="34" charset="0"/>
              </a:defRPr>
            </a:lvl2pPr>
            <a:lvl3pPr>
              <a:defRPr sz="1700">
                <a:latin typeface="Optima"/>
                <a:cs typeface="Arial" panose="020B0604020202020204" pitchFamily="34" charset="0"/>
              </a:defRPr>
            </a:lvl3pPr>
            <a:lvl4pPr>
              <a:defRPr sz="1300">
                <a:latin typeface="Optima"/>
                <a:cs typeface="Arial" panose="020B0604020202020204" pitchFamily="34" charset="0"/>
              </a:defRPr>
            </a:lvl4pPr>
            <a:lvl5pPr>
              <a:defRPr sz="13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4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1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226" y="111275"/>
            <a:ext cx="2138543" cy="1607039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2170438" y="6357947"/>
            <a:ext cx="10021577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62296" y="6357947"/>
            <a:ext cx="10029704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305135" y="111269"/>
            <a:ext cx="9802199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50473" y="785813"/>
            <a:ext cx="4663855" cy="5429251"/>
          </a:xfrm>
        </p:spPr>
        <p:txBody>
          <a:bodyPr/>
          <a:lstStyle>
            <a:lvl1pPr marL="194427" indent="-194427">
              <a:defRPr sz="1700">
                <a:latin typeface="Optima"/>
                <a:cs typeface="Arial" panose="020B0604020202020204" pitchFamily="34" charset="0"/>
              </a:defRPr>
            </a:lvl1pPr>
            <a:lvl2pPr marL="522450" indent="-187815">
              <a:defRPr sz="1500">
                <a:latin typeface="Optima"/>
                <a:cs typeface="Arial" panose="020B0604020202020204" pitchFamily="34" charset="0"/>
              </a:defRPr>
            </a:lvl2pPr>
            <a:lvl3pPr marL="761848" indent="-182523">
              <a:defRPr sz="1300">
                <a:latin typeface="Optima"/>
                <a:cs typeface="Arial" panose="020B0604020202020204" pitchFamily="34" charset="0"/>
              </a:defRPr>
            </a:lvl3pPr>
            <a:lvl4pPr marL="1001244" indent="-182523">
              <a:defRPr sz="1200">
                <a:latin typeface="Optima"/>
                <a:cs typeface="Arial" panose="020B0604020202020204" pitchFamily="34" charset="0"/>
              </a:defRPr>
            </a:lvl4pPr>
            <a:lvl5pPr marL="1239321" indent="-182523">
              <a:defRPr sz="12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9493" y="6572257"/>
            <a:ext cx="422508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1"/>
          </p:nvPr>
        </p:nvSpPr>
        <p:spPr>
          <a:xfrm>
            <a:off x="7107321" y="785813"/>
            <a:ext cx="4659457" cy="5429251"/>
          </a:xfrm>
        </p:spPr>
        <p:txBody>
          <a:bodyPr/>
          <a:lstStyle>
            <a:lvl1pPr marL="342565" indent="-34256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7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1pPr>
            <a:lvl2pPr marL="62032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5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2pPr>
            <a:lvl3pPr marL="865013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3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3pPr>
            <a:lvl4pPr marL="110441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4pPr>
            <a:lvl5pPr marL="1342484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5pPr>
          </a:lstStyle>
          <a:p>
            <a:pPr marL="194427" lvl="0" indent="-194427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522450" lvl="1" indent="-18781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761848" lvl="2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001244" lvl="3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1239321" lvl="4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Rectangle 13"/>
          <p:cNvSpPr/>
          <p:nvPr userDrawn="1"/>
        </p:nvSpPr>
        <p:spPr>
          <a:xfrm>
            <a:off x="23754" y="4"/>
            <a:ext cx="12168247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0" y="1928813"/>
            <a:ext cx="2142717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13" name="Rectangle 11"/>
          <p:cNvSpPr/>
          <p:nvPr userDrawn="1"/>
        </p:nvSpPr>
        <p:spPr>
          <a:xfrm>
            <a:off x="0" y="1688170"/>
            <a:ext cx="2142717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169" y="6411389"/>
            <a:ext cx="2138543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48" indent="0">
              <a:buNone/>
              <a:defRPr sz="2400"/>
            </a:lvl3pPr>
            <a:lvl4pPr marL="1371374" indent="0">
              <a:buNone/>
              <a:defRPr sz="2000"/>
            </a:lvl4pPr>
            <a:lvl5pPr marL="1828498" indent="0">
              <a:buNone/>
              <a:defRPr sz="2000"/>
            </a:lvl5pPr>
            <a:lvl6pPr marL="2285623" indent="0">
              <a:buNone/>
              <a:defRPr sz="2000"/>
            </a:lvl6pPr>
            <a:lvl7pPr marL="2742747" indent="0">
              <a:buNone/>
              <a:defRPr sz="2000"/>
            </a:lvl7pPr>
            <a:lvl8pPr marL="3199872" indent="0">
              <a:buNone/>
              <a:defRPr sz="2000"/>
            </a:lvl8pPr>
            <a:lvl9pPr marL="365699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286000" y="111269"/>
            <a:ext cx="9821333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41357" y="785813"/>
            <a:ext cx="9696643" cy="5429251"/>
          </a:xfrm>
        </p:spPr>
        <p:txBody>
          <a:bodyPr/>
          <a:lstStyle>
            <a:lvl1pPr>
              <a:defRPr sz="2000">
                <a:latin typeface="Optima"/>
                <a:cs typeface="Arial" panose="020B0604020202020204" pitchFamily="34" charset="0"/>
              </a:defRPr>
            </a:lvl1pPr>
            <a:lvl2pPr>
              <a:defRPr sz="1800">
                <a:latin typeface="Optima"/>
                <a:cs typeface="Arial" panose="020B0604020202020204" pitchFamily="34" charset="0"/>
              </a:defRPr>
            </a:lvl2pPr>
            <a:lvl3pPr>
              <a:defRPr sz="1700">
                <a:latin typeface="Optima"/>
                <a:cs typeface="Arial" panose="020B0604020202020204" pitchFamily="34" charset="0"/>
              </a:defRPr>
            </a:lvl3pPr>
            <a:lvl4pPr>
              <a:defRPr sz="1300">
                <a:latin typeface="Optima"/>
                <a:cs typeface="Arial" panose="020B0604020202020204" pitchFamily="34" charset="0"/>
              </a:defRPr>
            </a:lvl4pPr>
            <a:lvl5pPr>
              <a:defRPr sz="13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4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1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226" y="111275"/>
            <a:ext cx="2138543" cy="1607039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2170438" y="6357947"/>
            <a:ext cx="10021577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62296" y="6357947"/>
            <a:ext cx="10029704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305135" y="111269"/>
            <a:ext cx="9802199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50473" y="785813"/>
            <a:ext cx="4663855" cy="5429251"/>
          </a:xfrm>
        </p:spPr>
        <p:txBody>
          <a:bodyPr/>
          <a:lstStyle>
            <a:lvl1pPr marL="194427" indent="-194427">
              <a:defRPr sz="1700">
                <a:latin typeface="Optima"/>
                <a:cs typeface="Arial" panose="020B0604020202020204" pitchFamily="34" charset="0"/>
              </a:defRPr>
            </a:lvl1pPr>
            <a:lvl2pPr marL="522450" indent="-187815">
              <a:defRPr sz="1500">
                <a:latin typeface="Optima"/>
                <a:cs typeface="Arial" panose="020B0604020202020204" pitchFamily="34" charset="0"/>
              </a:defRPr>
            </a:lvl2pPr>
            <a:lvl3pPr marL="761848" indent="-182523">
              <a:defRPr sz="1300">
                <a:latin typeface="Optima"/>
                <a:cs typeface="Arial" panose="020B0604020202020204" pitchFamily="34" charset="0"/>
              </a:defRPr>
            </a:lvl3pPr>
            <a:lvl4pPr marL="1001244" indent="-182523">
              <a:defRPr sz="1200">
                <a:latin typeface="Optima"/>
                <a:cs typeface="Arial" panose="020B0604020202020204" pitchFamily="34" charset="0"/>
              </a:defRPr>
            </a:lvl4pPr>
            <a:lvl5pPr marL="1239321" indent="-182523">
              <a:defRPr sz="12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9493" y="6572257"/>
            <a:ext cx="422508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1"/>
          </p:nvPr>
        </p:nvSpPr>
        <p:spPr>
          <a:xfrm>
            <a:off x="7107321" y="785813"/>
            <a:ext cx="4659457" cy="5429251"/>
          </a:xfrm>
        </p:spPr>
        <p:txBody>
          <a:bodyPr/>
          <a:lstStyle>
            <a:lvl1pPr marL="342565" indent="-34256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7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1pPr>
            <a:lvl2pPr marL="62032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5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2pPr>
            <a:lvl3pPr marL="865013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3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3pPr>
            <a:lvl4pPr marL="110441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4pPr>
            <a:lvl5pPr marL="1342484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5pPr>
          </a:lstStyle>
          <a:p>
            <a:pPr marL="194427" lvl="0" indent="-194427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522450" lvl="1" indent="-18781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761848" lvl="2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001244" lvl="3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1239321" lvl="4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Rectangle 13"/>
          <p:cNvSpPr/>
          <p:nvPr userDrawn="1"/>
        </p:nvSpPr>
        <p:spPr>
          <a:xfrm>
            <a:off x="23754" y="4"/>
            <a:ext cx="12168247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0" y="1928813"/>
            <a:ext cx="2142717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13" name="Rectangle 11"/>
          <p:cNvSpPr/>
          <p:nvPr userDrawn="1"/>
        </p:nvSpPr>
        <p:spPr>
          <a:xfrm>
            <a:off x="0" y="1688170"/>
            <a:ext cx="2142717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169" y="6411389"/>
            <a:ext cx="2138543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48" indent="0">
              <a:buNone/>
              <a:defRPr sz="2400"/>
            </a:lvl3pPr>
            <a:lvl4pPr marL="1371374" indent="0">
              <a:buNone/>
              <a:defRPr sz="2000"/>
            </a:lvl4pPr>
            <a:lvl5pPr marL="1828498" indent="0">
              <a:buNone/>
              <a:defRPr sz="2000"/>
            </a:lvl5pPr>
            <a:lvl6pPr marL="2285623" indent="0">
              <a:buNone/>
              <a:defRPr sz="2000"/>
            </a:lvl6pPr>
            <a:lvl7pPr marL="2742747" indent="0">
              <a:buNone/>
              <a:defRPr sz="2000"/>
            </a:lvl7pPr>
            <a:lvl8pPr marL="3199872" indent="0">
              <a:buNone/>
              <a:defRPr sz="2000"/>
            </a:lvl8pPr>
            <a:lvl9pPr marL="365699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286000" y="111269"/>
            <a:ext cx="9821333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41357" y="785813"/>
            <a:ext cx="9696643" cy="5429251"/>
          </a:xfrm>
        </p:spPr>
        <p:txBody>
          <a:bodyPr/>
          <a:lstStyle>
            <a:lvl1pPr>
              <a:defRPr sz="2000">
                <a:latin typeface="Optima"/>
                <a:cs typeface="Arial" panose="020B0604020202020204" pitchFamily="34" charset="0"/>
              </a:defRPr>
            </a:lvl1pPr>
            <a:lvl2pPr>
              <a:defRPr sz="1800">
                <a:latin typeface="Optima"/>
                <a:cs typeface="Arial" panose="020B0604020202020204" pitchFamily="34" charset="0"/>
              </a:defRPr>
            </a:lvl2pPr>
            <a:lvl3pPr>
              <a:defRPr sz="1700">
                <a:latin typeface="Optima"/>
                <a:cs typeface="Arial" panose="020B0604020202020204" pitchFamily="34" charset="0"/>
              </a:defRPr>
            </a:lvl3pPr>
            <a:lvl4pPr>
              <a:defRPr sz="1300">
                <a:latin typeface="Optima"/>
                <a:cs typeface="Arial" panose="020B0604020202020204" pitchFamily="34" charset="0"/>
              </a:defRPr>
            </a:lvl4pPr>
            <a:lvl5pPr>
              <a:defRPr sz="13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4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1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226" y="111275"/>
            <a:ext cx="2138543" cy="1607039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2170438" y="6357947"/>
            <a:ext cx="10021577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62296" y="6357947"/>
            <a:ext cx="10029704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305135" y="111269"/>
            <a:ext cx="9802199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50473" y="785813"/>
            <a:ext cx="4663855" cy="5429251"/>
          </a:xfrm>
        </p:spPr>
        <p:txBody>
          <a:bodyPr/>
          <a:lstStyle>
            <a:lvl1pPr marL="194427" indent="-194427">
              <a:defRPr sz="1700">
                <a:latin typeface="Optima"/>
                <a:cs typeface="Arial" panose="020B0604020202020204" pitchFamily="34" charset="0"/>
              </a:defRPr>
            </a:lvl1pPr>
            <a:lvl2pPr marL="522450" indent="-187815">
              <a:defRPr sz="1500">
                <a:latin typeface="Optima"/>
                <a:cs typeface="Arial" panose="020B0604020202020204" pitchFamily="34" charset="0"/>
              </a:defRPr>
            </a:lvl2pPr>
            <a:lvl3pPr marL="761848" indent="-182523">
              <a:defRPr sz="1300">
                <a:latin typeface="Optima"/>
                <a:cs typeface="Arial" panose="020B0604020202020204" pitchFamily="34" charset="0"/>
              </a:defRPr>
            </a:lvl3pPr>
            <a:lvl4pPr marL="1001244" indent="-182523">
              <a:defRPr sz="1200">
                <a:latin typeface="Optima"/>
                <a:cs typeface="Arial" panose="020B0604020202020204" pitchFamily="34" charset="0"/>
              </a:defRPr>
            </a:lvl4pPr>
            <a:lvl5pPr marL="1239321" indent="-182523">
              <a:defRPr sz="12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9493" y="6572257"/>
            <a:ext cx="422508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1"/>
          </p:nvPr>
        </p:nvSpPr>
        <p:spPr>
          <a:xfrm>
            <a:off x="7107321" y="785813"/>
            <a:ext cx="4659457" cy="5429251"/>
          </a:xfrm>
        </p:spPr>
        <p:txBody>
          <a:bodyPr/>
          <a:lstStyle>
            <a:lvl1pPr marL="342565" indent="-34256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7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1pPr>
            <a:lvl2pPr marL="62032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5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2pPr>
            <a:lvl3pPr marL="865013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3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3pPr>
            <a:lvl4pPr marL="1104410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4pPr>
            <a:lvl5pPr marL="1342484" indent="-28569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en-US" sz="1200" kern="1200" dirty="0">
                <a:solidFill>
                  <a:schemeClr val="tx1"/>
                </a:solidFill>
                <a:latin typeface="Optima"/>
                <a:ea typeface="+mn-ea"/>
                <a:cs typeface="Arial" panose="020B0604020202020204" pitchFamily="34" charset="0"/>
              </a:defRPr>
            </a:lvl5pPr>
          </a:lstStyle>
          <a:p>
            <a:pPr marL="194427" lvl="0" indent="-194427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522450" lvl="1" indent="-187815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Second level</a:t>
            </a:r>
          </a:p>
          <a:p>
            <a:pPr marL="761848" lvl="2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001244" lvl="3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dirty="0" smtClean="0"/>
              <a:t>Fourth level</a:t>
            </a:r>
          </a:p>
          <a:p>
            <a:pPr marL="1239321" lvl="4" indent="-182523" algn="l" defTabSz="456314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Rectangle 13"/>
          <p:cNvSpPr/>
          <p:nvPr userDrawn="1"/>
        </p:nvSpPr>
        <p:spPr>
          <a:xfrm>
            <a:off x="23754" y="4"/>
            <a:ext cx="12168247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0" y="1928813"/>
            <a:ext cx="2142717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13" name="Rectangle 11"/>
          <p:cNvSpPr/>
          <p:nvPr userDrawn="1"/>
        </p:nvSpPr>
        <p:spPr>
          <a:xfrm>
            <a:off x="0" y="1688170"/>
            <a:ext cx="2142717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169" y="6411389"/>
            <a:ext cx="2138543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48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498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7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48" indent="0">
              <a:buNone/>
              <a:defRPr sz="2400"/>
            </a:lvl3pPr>
            <a:lvl4pPr marL="1371374" indent="0">
              <a:buNone/>
              <a:defRPr sz="2000"/>
            </a:lvl4pPr>
            <a:lvl5pPr marL="1828498" indent="0">
              <a:buNone/>
              <a:defRPr sz="2000"/>
            </a:lvl5pPr>
            <a:lvl6pPr marL="2285623" indent="0">
              <a:buNone/>
              <a:defRPr sz="2000"/>
            </a:lvl6pPr>
            <a:lvl7pPr marL="2742747" indent="0">
              <a:buNone/>
              <a:defRPr sz="2000"/>
            </a:lvl7pPr>
            <a:lvl8pPr marL="3199872" indent="0">
              <a:buNone/>
              <a:defRPr sz="2000"/>
            </a:lvl8pPr>
            <a:lvl9pPr marL="365699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48" indent="0">
              <a:buNone/>
              <a:defRPr sz="1000"/>
            </a:lvl3pPr>
            <a:lvl4pPr marL="1371374" indent="0">
              <a:buNone/>
              <a:defRPr sz="900"/>
            </a:lvl4pPr>
            <a:lvl5pPr marL="1828498" indent="0">
              <a:buNone/>
              <a:defRPr sz="900"/>
            </a:lvl5pPr>
            <a:lvl6pPr marL="2285623" indent="0">
              <a:buNone/>
              <a:defRPr sz="900"/>
            </a:lvl6pPr>
            <a:lvl7pPr marL="2742747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2150874" y="6357947"/>
            <a:ext cx="1004114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142717" y="6357947"/>
            <a:ext cx="10049283" cy="50006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2" name="Rectangle 13"/>
          <p:cNvSpPr/>
          <p:nvPr userDrawn="1"/>
        </p:nvSpPr>
        <p:spPr>
          <a:xfrm>
            <a:off x="0" y="4"/>
            <a:ext cx="12192000" cy="7590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  <a:effectLst>
            <a:outerShdw blurRad="40005" dist="22987" dir="5400000" algn="tl" rotWithShape="0">
              <a:srgbClr val="00009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/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3" name="Rectangle 16"/>
          <p:cNvSpPr/>
          <p:nvPr userDrawn="1"/>
        </p:nvSpPr>
        <p:spPr>
          <a:xfrm>
            <a:off x="-4182" y="1928813"/>
            <a:ext cx="2146900" cy="444252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rgbClr val="000090"/>
              </a:gs>
            </a:gsLst>
          </a:gra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endParaRPr lang="en-US" sz="1800" dirty="0">
              <a:solidFill>
                <a:prstClr val="white"/>
              </a:solidFill>
              <a:latin typeface="Optima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286000" y="111269"/>
            <a:ext cx="9821333" cy="533400"/>
          </a:xfrm>
        </p:spPr>
        <p:txBody>
          <a:bodyPr/>
          <a:lstStyle>
            <a:lvl1pPr algn="ctr">
              <a:defRPr sz="2300" b="1">
                <a:latin typeface="Optim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41357" y="785813"/>
            <a:ext cx="9696643" cy="5429251"/>
          </a:xfrm>
        </p:spPr>
        <p:txBody>
          <a:bodyPr/>
          <a:lstStyle>
            <a:lvl1pPr>
              <a:defRPr sz="2000">
                <a:latin typeface="Optima"/>
                <a:cs typeface="Arial" panose="020B0604020202020204" pitchFamily="34" charset="0"/>
              </a:defRPr>
            </a:lvl1pPr>
            <a:lvl2pPr>
              <a:defRPr sz="1800">
                <a:latin typeface="Optima"/>
                <a:cs typeface="Arial" panose="020B0604020202020204" pitchFamily="34" charset="0"/>
              </a:defRPr>
            </a:lvl2pPr>
            <a:lvl3pPr>
              <a:defRPr sz="1700">
                <a:latin typeface="Optima"/>
                <a:cs typeface="Arial" panose="020B0604020202020204" pitchFamily="34" charset="0"/>
              </a:defRPr>
            </a:lvl3pPr>
            <a:lvl4pPr>
              <a:defRPr sz="1300">
                <a:latin typeface="Optima"/>
                <a:cs typeface="Arial" panose="020B0604020202020204" pitchFamily="34" charset="0"/>
              </a:defRPr>
            </a:lvl4pPr>
            <a:lvl5pPr>
              <a:defRPr sz="1300">
                <a:latin typeface="Optim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68667" y="6572257"/>
            <a:ext cx="423333" cy="266404"/>
          </a:xfrm>
        </p:spPr>
        <p:txBody>
          <a:bodyPr lIns="87075" tIns="43537" rIns="87075" bIns="43537"/>
          <a:lstStyle>
            <a:lvl1pPr algn="ctr">
              <a:defRPr sz="900" b="1">
                <a:solidFill>
                  <a:schemeClr val="bg1"/>
                </a:solidFill>
                <a:latin typeface="Optima"/>
              </a:defRPr>
            </a:lvl1pPr>
          </a:lstStyle>
          <a:p>
            <a:pPr>
              <a:defRPr/>
            </a:pPr>
            <a:fld id="{877A2BE0-4B69-4364-915D-8878D33FA76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51" y="111275"/>
            <a:ext cx="2142717" cy="1607039"/>
          </a:xfrm>
          <a:prstGeom prst="rect">
            <a:avLst/>
          </a:prstGeom>
        </p:spPr>
      </p:pic>
      <p:sp>
        <p:nvSpPr>
          <p:cNvPr id="14" name="Rectangle 11"/>
          <p:cNvSpPr/>
          <p:nvPr userDrawn="1"/>
        </p:nvSpPr>
        <p:spPr>
          <a:xfrm>
            <a:off x="-4182" y="1688170"/>
            <a:ext cx="2146900" cy="2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5" tIns="38099" rIns="76195" bIns="38099" anchor="ctr"/>
          <a:lstStyle/>
          <a:p>
            <a:pPr algn="ctr" defTabSz="457107">
              <a:defRPr/>
            </a:pPr>
            <a:r>
              <a:rPr lang="en-US" sz="1200" smtClean="0">
                <a:solidFill>
                  <a:prstClr val="black"/>
                </a:solidFill>
                <a:latin typeface="Optima"/>
              </a:rPr>
              <a:t>Agile Organization</a:t>
            </a:r>
            <a:endParaRPr lang="en-US" sz="1200" dirty="0">
              <a:solidFill>
                <a:prstClr val="black"/>
              </a:solidFill>
              <a:latin typeface="Optima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" y="6411389"/>
            <a:ext cx="2142717" cy="42946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3.xml"/><Relationship Id="rId15" Type="http://schemas.openxmlformats.org/officeDocument/2006/relationships/theme" Target="../theme/theme5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7.xml"/><Relationship Id="rId15" Type="http://schemas.openxmlformats.org/officeDocument/2006/relationships/theme" Target="../theme/theme6.xml"/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3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1.xml"/><Relationship Id="rId15" Type="http://schemas.openxmlformats.org/officeDocument/2006/relationships/theme" Target="../theme/theme7.xml"/><Relationship Id="rId1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9.xml"/><Relationship Id="rId3" Type="http://schemas.openxmlformats.org/officeDocument/2006/relationships/slideLayout" Target="../slideLayouts/slideLayout90.xml"/><Relationship Id="rId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5.xml"/><Relationship Id="rId9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5.xml"/><Relationship Id="rId15" Type="http://schemas.openxmlformats.org/officeDocument/2006/relationships/theme" Target="../theme/theme8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9.xml"/><Relationship Id="rId15" Type="http://schemas.openxmlformats.org/officeDocument/2006/relationships/theme" Target="../theme/theme9.xml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A7E5C-F10F-144B-A041-64A80F09FA3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Copyright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</a:rPr>
              <a:t>©</a:t>
            </a:r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  Peter Merel 2017 for Fast Pants Mobile Apps Pty. Ltd.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5FF3F-E6AE-E64F-A6DA-A096789B4E7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55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9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12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3" indent="-342843" algn="l" defTabSz="45712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8" indent="-285705" algn="l" defTabSz="45712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1" indent="-228562" algn="l" defTabSz="45712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6" indent="-228562" algn="l" defTabSz="45712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61" indent="-228562" algn="l" defTabSz="45712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6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11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34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0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4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3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7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72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3/8/17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12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3" indent="-342843" algn="l" defTabSz="45712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8" indent="-285705" algn="l" defTabSz="45712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1" indent="-228562" algn="l" defTabSz="45712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6" indent="-228562" algn="l" defTabSz="45712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61" indent="-228562" algn="l" defTabSz="45712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6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11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34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0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4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3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7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72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3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12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3" indent="-342843" algn="l" defTabSz="45712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8" indent="-285705" algn="l" defTabSz="45712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1" indent="-228562" algn="l" defTabSz="45712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6" indent="-228562" algn="l" defTabSz="45712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61" indent="-228562" algn="l" defTabSz="45712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6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11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34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0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4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3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7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72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12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3" indent="-342843" algn="l" defTabSz="45712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8" indent="-285705" algn="l" defTabSz="45712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1" indent="-228562" algn="l" defTabSz="45712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6" indent="-228562" algn="l" defTabSz="45712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61" indent="-228562" algn="l" defTabSz="45712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6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11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34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0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4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3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7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72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3/12/17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0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12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3" indent="-342843" algn="l" defTabSz="45712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8" indent="-285705" algn="l" defTabSz="45712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1" indent="-228562" algn="l" defTabSz="45712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6" indent="-228562" algn="l" defTabSz="45712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61" indent="-228562" algn="l" defTabSz="45712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6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11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34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0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4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3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7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72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5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12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3" indent="-342843" algn="l" defTabSz="45712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8" indent="-285705" algn="l" defTabSz="45712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1" indent="-228562" algn="l" defTabSz="45712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6" indent="-228562" algn="l" defTabSz="45712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61" indent="-228562" algn="l" defTabSz="45712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6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11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34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0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4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3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7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72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3/13/17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12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3" indent="-342843" algn="l" defTabSz="45712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8" indent="-285705" algn="l" defTabSz="45712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1" indent="-228562" algn="l" defTabSz="45712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6" indent="-228562" algn="l" defTabSz="45712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61" indent="-228562" algn="l" defTabSz="45712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6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11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34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0" indent="-228562" algn="l" defTabSz="45712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4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3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7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72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8" algn="l" defTabSz="4571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F28EE05-B62B-FF4C-835A-8990F9B37D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3/16/17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3B3708E-035C-3D4D-8BED-0FBE94E107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28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27.tiff"/><Relationship Id="rId13" Type="http://schemas.openxmlformats.org/officeDocument/2006/relationships/image" Target="../media/image28.tiff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tif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image" Target="../media/image4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image" Target="../media/image33.png"/><Relationship Id="rId3" Type="http://schemas.microsoft.com/office/2007/relationships/hdphoto" Target="../media/hdphoto8.wdp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image" Target="../media/image33.png"/><Relationship Id="rId3" Type="http://schemas.microsoft.com/office/2007/relationships/hdphoto" Target="../media/hdphoto8.wdp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microsoft.com/office/2007/relationships/hdphoto" Target="../media/hdphoto22.wdp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7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1.jpeg"/><Relationship Id="rId3" Type="http://schemas.microsoft.com/office/2007/relationships/hdphoto" Target="../media/hdphoto23.wdp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2.tif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3.tif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4.emf"/><Relationship Id="rId3" Type="http://schemas.openxmlformats.org/officeDocument/2006/relationships/image" Target="../media/image7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4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6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7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77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7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image" Target="../media/image7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image" Target="../media/image8.tiff"/><Relationship Id="rId3" Type="http://schemas.openxmlformats.org/officeDocument/2006/relationships/image" Target="../media/image80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microsoft.com/office/2007/relationships/hdphoto" Target="../media/hdphoto24.wdp"/><Relationship Id="rId5" Type="http://schemas.openxmlformats.org/officeDocument/2006/relationships/image" Target="../media/image82.emf"/><Relationship Id="rId6" Type="http://schemas.openxmlformats.org/officeDocument/2006/relationships/image" Target="../media/image8.tiff"/><Relationship Id="rId7" Type="http://schemas.openxmlformats.org/officeDocument/2006/relationships/image" Target="../media/image80.emf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7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80.emf"/><Relationship Id="rId5" Type="http://schemas.openxmlformats.org/officeDocument/2006/relationships/image" Target="../media/image81.png"/><Relationship Id="rId6" Type="http://schemas.microsoft.com/office/2007/relationships/hdphoto" Target="../media/hdphoto24.wdp"/><Relationship Id="rId7" Type="http://schemas.openxmlformats.org/officeDocument/2006/relationships/image" Target="../media/image82.emf"/><Relationship Id="rId8" Type="http://schemas.openxmlformats.org/officeDocument/2006/relationships/image" Target="../media/image83.emf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microsoft.com/office/2007/relationships/hdphoto" Target="../media/hdphoto24.wdp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jpg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microsoft.com/office/2007/relationships/hdphoto" Target="../media/hdphoto24.wdp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jpg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4" Type="http://schemas.openxmlformats.org/officeDocument/2006/relationships/image" Target="../media/image8.tiff"/><Relationship Id="rId5" Type="http://schemas.openxmlformats.org/officeDocument/2006/relationships/image" Target="../media/image81.png"/><Relationship Id="rId6" Type="http://schemas.microsoft.com/office/2007/relationships/hdphoto" Target="../media/hdphoto24.wdp"/><Relationship Id="rId7" Type="http://schemas.openxmlformats.org/officeDocument/2006/relationships/image" Target="../media/image82.emf"/><Relationship Id="rId8" Type="http://schemas.openxmlformats.org/officeDocument/2006/relationships/image" Target="../media/image83.emf"/><Relationship Id="rId9" Type="http://schemas.openxmlformats.org/officeDocument/2006/relationships/image" Target="../media/image85.tiff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81.png"/><Relationship Id="rId5" Type="http://schemas.microsoft.com/office/2007/relationships/hdphoto" Target="../media/hdphoto24.wdp"/><Relationship Id="rId6" Type="http://schemas.openxmlformats.org/officeDocument/2006/relationships/image" Target="../media/image82.emf"/><Relationship Id="rId7" Type="http://schemas.openxmlformats.org/officeDocument/2006/relationships/image" Target="../media/image83.emf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image" Target="../media/image4.emf"/></Relationships>
</file>

<file path=ppt/slides/_rels/slide1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6.tiff"/><Relationship Id="rId5" Type="http://schemas.openxmlformats.org/officeDocument/2006/relationships/image" Target="../media/image33.png"/><Relationship Id="rId6" Type="http://schemas.microsoft.com/office/2007/relationships/hdphoto" Target="../media/hdphoto8.wdp"/><Relationship Id="rId1" Type="http://schemas.openxmlformats.org/officeDocument/2006/relationships/slideLayout" Target="../slideLayouts/slideLayout102.xml"/><Relationship Id="rId2" Type="http://schemas.openxmlformats.org/officeDocument/2006/relationships/image" Target="../media/image32.png"/></Relationships>
</file>

<file path=ppt/slides/_rels/slide1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6.tiff"/><Relationship Id="rId5" Type="http://schemas.openxmlformats.org/officeDocument/2006/relationships/image" Target="../media/image33.png"/><Relationship Id="rId6" Type="http://schemas.microsoft.com/office/2007/relationships/hdphoto" Target="../media/hdphoto8.wdp"/><Relationship Id="rId1" Type="http://schemas.openxmlformats.org/officeDocument/2006/relationships/slideLayout" Target="../slideLayouts/slideLayout10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5" Type="http://schemas.microsoft.com/office/2007/relationships/hdphoto" Target="../media/hdphoto6.wdp"/><Relationship Id="rId6" Type="http://schemas.microsoft.com/office/2007/relationships/hdphoto" Target="../media/hdphoto7.wdp"/><Relationship Id="rId7" Type="http://schemas.openxmlformats.org/officeDocument/2006/relationships/image" Target="../media/image33.png"/><Relationship Id="rId8" Type="http://schemas.microsoft.com/office/2007/relationships/hdphoto" Target="../media/hdphoto8.wdp"/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Relationship Id="rId26" Type="http://schemas.openxmlformats.org/officeDocument/2006/relationships/image" Target="../media/image109.png"/><Relationship Id="rId27" Type="http://schemas.openxmlformats.org/officeDocument/2006/relationships/image" Target="../media/image110.png"/><Relationship Id="rId28" Type="http://schemas.openxmlformats.org/officeDocument/2006/relationships/image" Target="../media/image111.png"/><Relationship Id="rId29" Type="http://schemas.openxmlformats.org/officeDocument/2006/relationships/image" Target="../media/image112.png"/><Relationship Id="rId30" Type="http://schemas.openxmlformats.org/officeDocument/2006/relationships/image" Target="../media/image113.png"/><Relationship Id="rId31" Type="http://schemas.openxmlformats.org/officeDocument/2006/relationships/image" Target="../media/image114.png"/><Relationship Id="rId32" Type="http://schemas.openxmlformats.org/officeDocument/2006/relationships/image" Target="../media/image115.tiff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microsoft.com/office/2007/relationships/hdphoto" Target="../media/hdphoto25.wdp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62.jpeg"/><Relationship Id="rId5" Type="http://schemas.microsoft.com/office/2007/relationships/hdphoto" Target="../media/hdphoto19.wdp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microsoft.com/office/2007/relationships/hdphoto" Target="../media/hdphoto26.wdp"/><Relationship Id="rId5" Type="http://schemas.openxmlformats.org/officeDocument/2006/relationships/image" Target="../media/image117.em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1.e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6.png"/></Relationships>
</file>

<file path=ppt/slides/_rels/slide1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2.png"/><Relationship Id="rId12" Type="http://schemas.microsoft.com/office/2007/relationships/hdphoto" Target="../media/hdphoto30.wdp"/><Relationship Id="rId13" Type="http://schemas.openxmlformats.org/officeDocument/2006/relationships/image" Target="../media/image133.png"/><Relationship Id="rId14" Type="http://schemas.microsoft.com/office/2007/relationships/hdphoto" Target="../media/hdphoto31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27.png"/><Relationship Id="rId4" Type="http://schemas.microsoft.com/office/2007/relationships/hdphoto" Target="../media/hdphoto27.wdp"/><Relationship Id="rId5" Type="http://schemas.openxmlformats.org/officeDocument/2006/relationships/image" Target="../media/image128.png"/><Relationship Id="rId6" Type="http://schemas.microsoft.com/office/2007/relationships/hdphoto" Target="../media/hdphoto28.wdp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microsoft.com/office/2007/relationships/hdphoto" Target="../media/hdphoto29.wdp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5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5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5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e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em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6.jp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7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8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9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0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6.jp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microsoft.com/office/2007/relationships/hdphoto" Target="../media/hdphoto32.wdp"/><Relationship Id="rId7" Type="http://schemas.openxmlformats.org/officeDocument/2006/relationships/image" Target="../media/image44.png"/><Relationship Id="rId8" Type="http://schemas.microsoft.com/office/2007/relationships/hdphoto" Target="../media/hdphoto11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5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7.png"/><Relationship Id="rId3" Type="http://schemas.openxmlformats.org/officeDocument/2006/relationships/image" Target="../media/image8.tiff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emf"/><Relationship Id="rId3" Type="http://schemas.openxmlformats.org/officeDocument/2006/relationships/image" Target="../media/image14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2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emf"/><Relationship Id="rId3" Type="http://schemas.openxmlformats.org/officeDocument/2006/relationships/image" Target="../media/image143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3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emf"/><Relationship Id="rId3" Type="http://schemas.openxmlformats.org/officeDocument/2006/relationships/image" Target="../media/image144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4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4.em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image" Target="../media/image145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7.png"/><Relationship Id="rId3" Type="http://schemas.openxmlformats.org/officeDocument/2006/relationships/image" Target="../media/image8.tiff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image" Target="../media/image148.jpe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image" Target="../media/image149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0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image" Target="../media/image151.jp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10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1" Type="http://schemas.openxmlformats.org/officeDocument/2006/relationships/slideLayout" Target="../slideLayouts/slideLayout117.xml"/><Relationship Id="rId2" Type="http://schemas.openxmlformats.org/officeDocument/2006/relationships/image" Target="../media/image15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10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image" Target="../media/image161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image" Target="../media/image16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7.png"/><Relationship Id="rId3" Type="http://schemas.openxmlformats.org/officeDocument/2006/relationships/image" Target="../media/image8.tiff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65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image" Target="../media/image4.emf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09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10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image" Target="../media/image4.em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image" Target="../media/image4.em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7.png"/><Relationship Id="rId3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7.png"/><Relationship Id="rId3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7.png"/><Relationship Id="rId3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8.png"/><Relationship Id="rId3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4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10.wdp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microsoft.com/office/2007/relationships/hdphoto" Target="../media/hdphoto13.wdp"/><Relationship Id="rId13" Type="http://schemas.openxmlformats.org/officeDocument/2006/relationships/image" Target="../media/image49.png"/><Relationship Id="rId14" Type="http://schemas.microsoft.com/office/2007/relationships/hdphoto" Target="../media/hdphoto14.wdp"/><Relationship Id="rId15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microsoft.com/office/2007/relationships/hdphoto" Target="../media/hdphoto11.wdp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47.png"/><Relationship Id="rId8" Type="http://schemas.microsoft.com/office/2007/relationships/hdphoto" Target="../media/hdphoto12.wdp"/><Relationship Id="rId9" Type="http://schemas.openxmlformats.org/officeDocument/2006/relationships/image" Target="../media/image42.png"/><Relationship Id="rId10" Type="http://schemas.microsoft.com/office/2007/relationships/hdphoto" Target="../media/hdphoto9.wdp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microsoft.com/office/2007/relationships/hdphoto" Target="../media/hdphoto13.wdp"/><Relationship Id="rId13" Type="http://schemas.openxmlformats.org/officeDocument/2006/relationships/image" Target="../media/image49.png"/><Relationship Id="rId14" Type="http://schemas.microsoft.com/office/2007/relationships/hdphoto" Target="../media/hdphoto14.wdp"/><Relationship Id="rId15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microsoft.com/office/2007/relationships/hdphoto" Target="../media/hdphoto11.wdp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47.png"/><Relationship Id="rId8" Type="http://schemas.microsoft.com/office/2007/relationships/hdphoto" Target="../media/hdphoto12.wdp"/><Relationship Id="rId9" Type="http://schemas.openxmlformats.org/officeDocument/2006/relationships/image" Target="../media/image42.png"/><Relationship Id="rId10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1" Type="http://schemas.microsoft.com/office/2007/relationships/hdphoto" Target="../media/hdphoto13.wdp"/><Relationship Id="rId12" Type="http://schemas.openxmlformats.org/officeDocument/2006/relationships/image" Target="../media/image49.png"/><Relationship Id="rId13" Type="http://schemas.microsoft.com/office/2007/relationships/hdphoto" Target="../media/hdphoto14.wdp"/><Relationship Id="rId14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microsoft.com/office/2007/relationships/hdphoto" Target="../media/hdphoto11.wdp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51.tiff"/><Relationship Id="rId8" Type="http://schemas.openxmlformats.org/officeDocument/2006/relationships/image" Target="../media/image42.png"/><Relationship Id="rId9" Type="http://schemas.microsoft.com/office/2007/relationships/hdphoto" Target="../media/hdphoto9.wdp"/><Relationship Id="rId10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1" Type="http://schemas.microsoft.com/office/2007/relationships/hdphoto" Target="../media/hdphoto13.wdp"/><Relationship Id="rId12" Type="http://schemas.openxmlformats.org/officeDocument/2006/relationships/image" Target="../media/image52.png"/><Relationship Id="rId13" Type="http://schemas.microsoft.com/office/2007/relationships/hdphoto" Target="../media/hdphoto15.wdp"/><Relationship Id="rId14" Type="http://schemas.openxmlformats.org/officeDocument/2006/relationships/image" Target="../media/image49.png"/><Relationship Id="rId15" Type="http://schemas.microsoft.com/office/2007/relationships/hdphoto" Target="../media/hdphoto14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microsoft.com/office/2007/relationships/hdphoto" Target="../media/hdphoto11.wdp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51.tiff"/><Relationship Id="rId8" Type="http://schemas.openxmlformats.org/officeDocument/2006/relationships/image" Target="../media/image42.png"/><Relationship Id="rId9" Type="http://schemas.microsoft.com/office/2007/relationships/hdphoto" Target="../media/hdphoto9.wdp"/><Relationship Id="rId10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5.tiff"/><Relationship Id="rId5" Type="http://schemas.openxmlformats.org/officeDocument/2006/relationships/image" Target="../media/image54.png"/><Relationship Id="rId6" Type="http://schemas.microsoft.com/office/2007/relationships/hdphoto" Target="../media/hdphoto16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microsoft.com/office/2007/relationships/hdphoto" Target="../media/hdphoto16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45.tiff"/><Relationship Id="rId6" Type="http://schemas.openxmlformats.org/officeDocument/2006/relationships/image" Target="../media/image54.png"/><Relationship Id="rId7" Type="http://schemas.microsoft.com/office/2007/relationships/hdphoto" Target="../media/hdphoto16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5.tiff"/><Relationship Id="rId5" Type="http://schemas.openxmlformats.org/officeDocument/2006/relationships/image" Target="../media/image54.png"/><Relationship Id="rId6" Type="http://schemas.microsoft.com/office/2007/relationships/hdphoto" Target="../media/hdphoto16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5.tiff"/><Relationship Id="rId5" Type="http://schemas.openxmlformats.org/officeDocument/2006/relationships/image" Target="../media/image54.png"/><Relationship Id="rId6" Type="http://schemas.microsoft.com/office/2007/relationships/hdphoto" Target="../media/hdphoto16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5.tiff"/><Relationship Id="rId5" Type="http://schemas.openxmlformats.org/officeDocument/2006/relationships/image" Target="../media/image54.png"/><Relationship Id="rId6" Type="http://schemas.microsoft.com/office/2007/relationships/hdphoto" Target="../media/hdphoto16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45.tiff"/><Relationship Id="rId6" Type="http://schemas.openxmlformats.org/officeDocument/2006/relationships/image" Target="../media/image54.png"/><Relationship Id="rId7" Type="http://schemas.microsoft.com/office/2007/relationships/hdphoto" Target="../media/hdphoto16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5.tiff"/><Relationship Id="rId5" Type="http://schemas.openxmlformats.org/officeDocument/2006/relationships/image" Target="../media/image54.png"/><Relationship Id="rId6" Type="http://schemas.microsoft.com/office/2007/relationships/hdphoto" Target="../media/hdphoto16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5.tiff"/><Relationship Id="rId5" Type="http://schemas.openxmlformats.org/officeDocument/2006/relationships/image" Target="../media/image54.png"/><Relationship Id="rId6" Type="http://schemas.microsoft.com/office/2007/relationships/hdphoto" Target="../media/hdphoto16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58.tiff"/><Relationship Id="rId3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9.png"/><Relationship Id="rId5" Type="http://schemas.openxmlformats.org/officeDocument/2006/relationships/image" Target="../media/image58.tiff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0.tiff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2.png"/><Relationship Id="rId5" Type="http://schemas.microsoft.com/office/2007/relationships/hdphoto" Target="../media/hdphoto18.wdp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8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8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37.png"/><Relationship Id="rId3" Type="http://schemas.openxmlformats.org/officeDocument/2006/relationships/image" Target="../media/image8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1.png"/><Relationship Id="rId3" Type="http://schemas.openxmlformats.org/officeDocument/2006/relationships/image" Target="../media/image8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microsoft.com/office/2007/relationships/hdphoto" Target="../media/hdphoto19.wdp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tiff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2.png"/><Relationship Id="rId5" Type="http://schemas.microsoft.com/office/2007/relationships/hdphoto" Target="../media/hdphoto9.wdp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tiff"/><Relationship Id="rId12" Type="http://schemas.openxmlformats.org/officeDocument/2006/relationships/image" Target="../media/image18.png"/><Relationship Id="rId13" Type="http://schemas.microsoft.com/office/2007/relationships/hdphoto" Target="../media/hdphoto4.wdp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7" Type="http://schemas.microsoft.com/office/2007/relationships/hdphoto" Target="../media/hdphoto2.wdp"/><Relationship Id="rId8" Type="http://schemas.openxmlformats.org/officeDocument/2006/relationships/image" Target="../media/image15.tiff"/><Relationship Id="rId9" Type="http://schemas.openxmlformats.org/officeDocument/2006/relationships/image" Target="../media/image16.png"/><Relationship Id="rId10" Type="http://schemas.microsoft.com/office/2007/relationships/hdphoto" Target="../media/hdphoto3.wdp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2.png"/><Relationship Id="rId5" Type="http://schemas.microsoft.com/office/2007/relationships/hdphoto" Target="../media/hdphoto9.wdp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6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4.emf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6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microsoft.com/office/2007/relationships/hdphoto" Target="../media/hdphoto20.wdp"/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3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microsoft.com/office/2007/relationships/hdphoto" Target="../media/hdphoto20.wdp"/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microsoft.com/office/2007/relationships/hdphoto" Target="../media/hdphoto20.wdp"/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microsoft.com/office/2007/relationships/hdphoto" Target="../media/hdphoto20.wdp"/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tiff"/><Relationship Id="rId12" Type="http://schemas.openxmlformats.org/officeDocument/2006/relationships/image" Target="../media/image18.png"/><Relationship Id="rId13" Type="http://schemas.microsoft.com/office/2007/relationships/hdphoto" Target="../media/hdphoto4.wdp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7" Type="http://schemas.microsoft.com/office/2007/relationships/hdphoto" Target="../media/hdphoto2.wdp"/><Relationship Id="rId8" Type="http://schemas.openxmlformats.org/officeDocument/2006/relationships/image" Target="../media/image15.tiff"/><Relationship Id="rId9" Type="http://schemas.openxmlformats.org/officeDocument/2006/relationships/image" Target="../media/image16.png"/><Relationship Id="rId10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microsoft.com/office/2007/relationships/hdphoto" Target="../media/hdphoto21.wdp"/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microsoft.com/office/2007/relationships/hdphoto" Target="../media/hdphoto21.wdp"/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4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35923" y="-159616"/>
            <a:ext cx="12327924" cy="70176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>
              <a:lnSpc>
                <a:spcPct val="250000"/>
              </a:lnSpc>
            </a:pPr>
            <a:endParaRPr lang="en-US" sz="4800" b="1" dirty="0">
              <a:solidFill>
                <a:prstClr val="white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41" y="-159616"/>
            <a:ext cx="8147001" cy="3106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185" y="3162631"/>
            <a:ext cx="4271258" cy="360393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730250" y="2405886"/>
            <a:ext cx="3458218" cy="4781889"/>
            <a:chOff x="2535149" y="-199732"/>
            <a:chExt cx="4090009" cy="5655506"/>
          </a:xfrm>
        </p:grpSpPr>
        <p:grpSp>
          <p:nvGrpSpPr>
            <p:cNvPr id="16" name="Group 15"/>
            <p:cNvGrpSpPr/>
            <p:nvPr/>
          </p:nvGrpSpPr>
          <p:grpSpPr>
            <a:xfrm>
              <a:off x="2535149" y="-199732"/>
              <a:ext cx="4090009" cy="5655506"/>
              <a:chOff x="2394703" y="194222"/>
              <a:chExt cx="4343443" cy="6005941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4703" y="194222"/>
                <a:ext cx="4343443" cy="6005941"/>
              </a:xfrm>
              <a:prstGeom prst="rect">
                <a:avLst/>
              </a:prstGeom>
            </p:spPr>
          </p:pic>
          <p:sp>
            <p:nvSpPr>
              <p:cNvPr id="19" name="Oval 18"/>
              <p:cNvSpPr/>
              <p:nvPr/>
            </p:nvSpPr>
            <p:spPr>
              <a:xfrm>
                <a:off x="5059282" y="1441429"/>
                <a:ext cx="669848" cy="68113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900" b="1" dirty="0">
                    <a:latin typeface="Optima" charset="0"/>
                    <a:ea typeface="Optima" charset="0"/>
                    <a:cs typeface="Optima" charset="0"/>
                  </a:rPr>
                  <a:t>BUILD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316424" y="1431025"/>
                <a:ext cx="691535" cy="691535"/>
              </a:xfrm>
              <a:prstGeom prst="ellipse">
                <a:avLst/>
              </a:prstGeom>
              <a:solidFill>
                <a:srgbClr val="57CCD4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900" b="1" dirty="0">
                    <a:latin typeface="Optima" charset="0"/>
                    <a:ea typeface="Optima" charset="0"/>
                    <a:cs typeface="Optima" charset="0"/>
                  </a:rPr>
                  <a:t>LEARN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4126435" y="2821083"/>
                <a:ext cx="876203" cy="717927"/>
                <a:chOff x="2391965" y="4029877"/>
                <a:chExt cx="1440362" cy="1180177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506001" y="4029877"/>
                  <a:ext cx="1180178" cy="1180177"/>
                </a:xfrm>
                <a:prstGeom prst="ellipse">
                  <a:avLst/>
                </a:prstGeom>
                <a:solidFill>
                  <a:srgbClr val="64CE0D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200" b="1" dirty="0">
                    <a:latin typeface="Optima" charset="0"/>
                    <a:ea typeface="Optima" charset="0"/>
                    <a:cs typeface="Optima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2391965" y="4427962"/>
                  <a:ext cx="1440362" cy="476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schemeClr val="lt1"/>
                      </a:solidFill>
                      <a:latin typeface="Optima" charset="0"/>
                      <a:ea typeface="Optima" charset="0"/>
                      <a:cs typeface="Optima" charset="0"/>
                    </a:rPr>
                    <a:t>MEASURE</a:t>
                  </a:r>
                  <a:endParaRPr lang="en-AU" sz="500" b="1" dirty="0">
                    <a:solidFill>
                      <a:schemeClr val="lt1"/>
                    </a:solidFill>
                    <a:latin typeface="Optima" charset="0"/>
                    <a:ea typeface="Optima" charset="0"/>
                    <a:cs typeface="Optima" charset="0"/>
                  </a:endParaRPr>
                </a:p>
              </p:txBody>
            </p:sp>
          </p:grpSp>
          <p:sp>
            <p:nvSpPr>
              <p:cNvPr id="22" name="Oval 21"/>
              <p:cNvSpPr/>
              <p:nvPr/>
            </p:nvSpPr>
            <p:spPr>
              <a:xfrm>
                <a:off x="4303459" y="1058202"/>
                <a:ext cx="528811" cy="549596"/>
              </a:xfrm>
              <a:prstGeom prst="ellipse">
                <a:avLst/>
              </a:prstGeom>
              <a:solidFill>
                <a:srgbClr val="809A98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050" b="1" dirty="0">
                    <a:latin typeface="Optima" charset="0"/>
                    <a:ea typeface="Optima" charset="0"/>
                    <a:cs typeface="Optima" charset="0"/>
                  </a:rPr>
                  <a:t>TESTS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760689" y="2308705"/>
                <a:ext cx="512373" cy="526808"/>
              </a:xfrm>
              <a:prstGeom prst="ellipse">
                <a:avLst/>
              </a:prstGeom>
              <a:solidFill>
                <a:srgbClr val="809A98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050" b="1" dirty="0">
                    <a:latin typeface="Optima" charset="0"/>
                    <a:ea typeface="Optima" charset="0"/>
                    <a:cs typeface="Optima" charset="0"/>
                  </a:rPr>
                  <a:t>DATA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73887" y="2312469"/>
                <a:ext cx="515412" cy="512638"/>
              </a:xfrm>
              <a:prstGeom prst="ellipse">
                <a:avLst/>
              </a:prstGeom>
              <a:solidFill>
                <a:srgbClr val="809A98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050" b="1" dirty="0">
                    <a:latin typeface="Optima" charset="0"/>
                    <a:ea typeface="Optima" charset="0"/>
                    <a:cs typeface="Optima" charset="0"/>
                  </a:rPr>
                  <a:t>CODE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147088" y="1667729"/>
                <a:ext cx="829658" cy="818049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700" b="1" dirty="0">
                  <a:solidFill>
                    <a:schemeClr val="tx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131714" y="1434004"/>
              <a:ext cx="893329" cy="27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900" b="1" dirty="0">
                  <a:latin typeface="Optima" charset="0"/>
                  <a:ea typeface="Optima" charset="0"/>
                  <a:cs typeface="Optima" charset="0"/>
                </a:rPr>
                <a:t>REFACTOR</a:t>
              </a:r>
              <a:endParaRPr lang="en-AU" sz="500" b="1" dirty="0"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75491" y="1813021"/>
            <a:ext cx="3861770" cy="4489305"/>
            <a:chOff x="8172168" y="1559800"/>
            <a:chExt cx="3861770" cy="4768137"/>
          </a:xfrm>
        </p:grpSpPr>
        <p:sp>
          <p:nvSpPr>
            <p:cNvPr id="29" name="TextBox 28"/>
            <p:cNvSpPr txBox="1"/>
            <p:nvPr/>
          </p:nvSpPr>
          <p:spPr>
            <a:xfrm>
              <a:off x="8501476" y="3290107"/>
              <a:ext cx="22413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>
                <a:lnSpc>
                  <a:spcPct val="200000"/>
                </a:lnSpc>
              </a:pPr>
              <a:r>
                <a:rPr lang="en-US" sz="4800" b="1" dirty="0">
                  <a:solidFill>
                    <a:srgbClr val="FF0000"/>
                  </a:solidFill>
                  <a:latin typeface="Optima" charset="0"/>
                  <a:ea typeface="Optima" charset="0"/>
                  <a:cs typeface="Optima" charset="0"/>
                </a:rPr>
                <a:t>P</a:t>
              </a:r>
              <a:r>
                <a:rPr lang="en-US" sz="4800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roduct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172168" y="1559800"/>
              <a:ext cx="3371436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250000"/>
                </a:lnSpc>
              </a:pPr>
              <a:r>
                <a:rPr lang="en-US" sz="4800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e</a:t>
              </a:r>
              <a:r>
                <a:rPr lang="en-US" sz="4800" b="1" dirty="0">
                  <a:solidFill>
                    <a:srgbClr val="FF0000"/>
                  </a:solidFill>
                  <a:latin typeface="Optima" charset="0"/>
                  <a:ea typeface="Optima" charset="0"/>
                  <a:cs typeface="Optima" charset="0"/>
                </a:rPr>
                <a:t>X</a:t>
              </a:r>
              <a:r>
                <a:rPr lang="en-US" sz="4800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ponential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3198" y="4758277"/>
              <a:ext cx="364074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>
                <a:lnSpc>
                  <a:spcPct val="200000"/>
                </a:lnSpc>
              </a:pPr>
              <a:r>
                <a:rPr lang="en-US" sz="4800" b="1" dirty="0">
                  <a:solidFill>
                    <a:srgbClr val="FF0000"/>
                  </a:solidFill>
                  <a:latin typeface="Optima" charset="0"/>
                  <a:ea typeface="Optima" charset="0"/>
                  <a:cs typeface="Optima" charset="0"/>
                </a:rPr>
                <a:t>M</a:t>
              </a:r>
              <a:r>
                <a:rPr lang="en-US" sz="4800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anagement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295" y="6485802"/>
            <a:ext cx="29674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</a:t>
            </a:r>
            <a:r>
              <a:rPr lang="de-DE" sz="800" dirty="0">
                <a:solidFill>
                  <a:schemeClr val="bg1">
                    <a:lumMod val="50000"/>
                  </a:schemeClr>
                </a:solidFill>
              </a:rPr>
              <a:t>©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 Peter Merel 2017 for Fast Pants Mobile Apps Pty. Ltd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5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082361" y="586175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But Kano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  <p:pic>
        <p:nvPicPr>
          <p:cNvPr id="3" name="Picture 2" descr="kano-model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88" y="753713"/>
            <a:ext cx="6515435" cy="4937164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rot="3845247">
            <a:off x="5204341" y="2431229"/>
            <a:ext cx="1274572" cy="204129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50000"/>
                  <a:alpha val="31000"/>
                </a:schemeClr>
              </a:gs>
              <a:gs pos="52000">
                <a:schemeClr val="accent5">
                  <a:lumMod val="20000"/>
                  <a:lumOff val="80000"/>
                  <a:alpha val="31000"/>
                </a:schemeClr>
              </a:gs>
              <a:gs pos="100000">
                <a:srgbClr val="FF0000">
                  <a:alpha val="31000"/>
                </a:srgbClr>
              </a:gs>
            </a:gsLst>
            <a:lin ang="3060000" scaled="0"/>
            <a:tileRect/>
          </a:gradFill>
          <a:ln>
            <a:solidFill>
              <a:schemeClr val="accent6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68851" y="2451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</a:t>
            </a:r>
            <a:r>
              <a:rPr lang="en-US" sz="2800" b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ponential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963" y="1450636"/>
            <a:ext cx="609600" cy="6339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32" y="1970639"/>
            <a:ext cx="615696" cy="6400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47" y="2261563"/>
            <a:ext cx="615696" cy="6278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88" y="2460556"/>
            <a:ext cx="615696" cy="6217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69" y="2548199"/>
            <a:ext cx="633984" cy="6400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9" y="2576113"/>
            <a:ext cx="652272" cy="6461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82731" y1="45455" x2="89960" y2="58042"/>
                        <a14:foregroundMark x1="78715" y1="72727" x2="82329" y2="65734"/>
                        <a14:foregroundMark x1="18876" y1="10490" x2="23293" y2="19580"/>
                        <a14:foregroundMark x1="81928" y1="39161" x2="90763" y2="53846"/>
                        <a14:foregroundMark x1="15261" y1="6294" x2="22088" y2="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19" y="5068409"/>
            <a:ext cx="1306548" cy="75034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265787" y="3121285"/>
            <a:ext cx="752152" cy="1167131"/>
            <a:chOff x="7077567" y="4860011"/>
            <a:chExt cx="752150" cy="11671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7077567" y="4860011"/>
              <a:ext cx="752150" cy="116713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678259">
              <a:off x="7080020" y="5380966"/>
              <a:ext cx="463110" cy="43778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0927517">
              <a:off x="7613750" y="5280640"/>
              <a:ext cx="177811" cy="4377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678259">
              <a:off x="7292047" y="5000322"/>
              <a:ext cx="170657" cy="161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667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15" name="TextBox 14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9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 rot="19753413">
            <a:off x="2063392" y="2454087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 rot="19753413">
            <a:off x="2063392" y="2454087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9753413">
            <a:off x="2063392" y="2454087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19753413">
            <a:off x="2063392" y="2454087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 rot="19753413">
            <a:off x="2063392" y="2454087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43044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2523417" y="1424286"/>
            <a:ext cx="7272224" cy="4346607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79786" h="3248908">
                <a:moveTo>
                  <a:pt x="1529339" y="2522070"/>
                </a:moveTo>
                <a:lnTo>
                  <a:pt x="1527333" y="2518434"/>
                </a:lnTo>
                <a:lnTo>
                  <a:pt x="1081517" y="2634646"/>
                </a:lnTo>
                <a:lnTo>
                  <a:pt x="16512" y="2684451"/>
                </a:lnTo>
                <a:lnTo>
                  <a:pt x="0" y="3248908"/>
                </a:lnTo>
                <a:lnTo>
                  <a:pt x="1750241" y="2999883"/>
                </a:lnTo>
                <a:lnTo>
                  <a:pt x="5451321" y="1040909"/>
                </a:lnTo>
                <a:lnTo>
                  <a:pt x="5479786" y="11953"/>
                </a:lnTo>
                <a:lnTo>
                  <a:pt x="4451833" y="0"/>
                </a:lnTo>
                <a:lnTo>
                  <a:pt x="3937857" y="65741"/>
                </a:lnTo>
                <a:lnTo>
                  <a:pt x="3495598" y="203200"/>
                </a:lnTo>
                <a:lnTo>
                  <a:pt x="3214704" y="376517"/>
                </a:lnTo>
                <a:lnTo>
                  <a:pt x="2999551" y="579717"/>
                </a:lnTo>
                <a:lnTo>
                  <a:pt x="2844163" y="812800"/>
                </a:lnTo>
                <a:lnTo>
                  <a:pt x="2617057" y="1249082"/>
                </a:lnTo>
                <a:lnTo>
                  <a:pt x="2449716" y="1589741"/>
                </a:lnTo>
                <a:lnTo>
                  <a:pt x="2306280" y="1870635"/>
                </a:lnTo>
                <a:lnTo>
                  <a:pt x="2067222" y="2175435"/>
                </a:lnTo>
                <a:lnTo>
                  <a:pt x="1810233" y="2354729"/>
                </a:lnTo>
                <a:lnTo>
                  <a:pt x="1529339" y="2522070"/>
                </a:lnTo>
                <a:close/>
              </a:path>
            </a:pathLst>
          </a:custGeom>
          <a:gradFill flip="none" rotWithShape="1">
            <a:gsLst>
              <a:gs pos="76000">
                <a:srgbClr val="00B05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3" name="Freeform 42"/>
          <p:cNvSpPr/>
          <p:nvPr/>
        </p:nvSpPr>
        <p:spPr>
          <a:xfrm rot="19753413">
            <a:off x="2035533" y="2501998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ln>
                <a:solidFill>
                  <a:prstClr val="white">
                    <a:lumMod val="85000"/>
                  </a:prstClr>
                </a:solidFill>
              </a:ln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0" name="Right Triangle 29"/>
          <p:cNvSpPr/>
          <p:nvPr/>
        </p:nvSpPr>
        <p:spPr>
          <a:xfrm flipH="1">
            <a:off x="2561515" y="2451215"/>
            <a:ext cx="7209592" cy="3302269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572186" y="2698270"/>
            <a:ext cx="7223455" cy="3036625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57900" h="1957550">
                <a:moveTo>
                  <a:pt x="2757900" y="1957550"/>
                </a:moveTo>
                <a:lnTo>
                  <a:pt x="0" y="1957550"/>
                </a:lnTo>
                <a:lnTo>
                  <a:pt x="217926" y="1859860"/>
                </a:lnTo>
                <a:lnTo>
                  <a:pt x="420824" y="1818530"/>
                </a:lnTo>
                <a:lnTo>
                  <a:pt x="428339" y="1728355"/>
                </a:lnTo>
                <a:lnTo>
                  <a:pt x="612449" y="1694539"/>
                </a:lnTo>
                <a:lnTo>
                  <a:pt x="672567" y="1578063"/>
                </a:lnTo>
                <a:lnTo>
                  <a:pt x="946854" y="1563034"/>
                </a:lnTo>
                <a:lnTo>
                  <a:pt x="1130964" y="1360140"/>
                </a:lnTo>
                <a:lnTo>
                  <a:pt x="1277501" y="1367655"/>
                </a:lnTo>
                <a:lnTo>
                  <a:pt x="1420281" y="1074586"/>
                </a:lnTo>
                <a:lnTo>
                  <a:pt x="1555546" y="1070829"/>
                </a:lnTo>
                <a:lnTo>
                  <a:pt x="1649480" y="875449"/>
                </a:lnTo>
                <a:lnTo>
                  <a:pt x="1750928" y="841634"/>
                </a:lnTo>
                <a:lnTo>
                  <a:pt x="1784745" y="710128"/>
                </a:lnTo>
                <a:lnTo>
                  <a:pt x="1893708" y="672556"/>
                </a:lnTo>
                <a:lnTo>
                  <a:pt x="1995157" y="526021"/>
                </a:lnTo>
                <a:lnTo>
                  <a:pt x="2137936" y="454633"/>
                </a:lnTo>
                <a:lnTo>
                  <a:pt x="2231870" y="315613"/>
                </a:lnTo>
                <a:lnTo>
                  <a:pt x="2427253" y="278040"/>
                </a:lnTo>
                <a:lnTo>
                  <a:pt x="2491128" y="161564"/>
                </a:lnTo>
                <a:lnTo>
                  <a:pt x="2648937" y="108962"/>
                </a:lnTo>
                <a:lnTo>
                  <a:pt x="2750386" y="0"/>
                </a:lnTo>
                <a:cubicBezTo>
                  <a:pt x="2752891" y="652517"/>
                  <a:pt x="2755395" y="1305033"/>
                  <a:pt x="2757900" y="1957550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523420" y="2858267"/>
            <a:ext cx="7240936" cy="2929960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2286" h="1739640">
                <a:moveTo>
                  <a:pt x="2735952" y="0"/>
                </a:moveTo>
                <a:lnTo>
                  <a:pt x="2752286" y="1731473"/>
                </a:lnTo>
                <a:lnTo>
                  <a:pt x="0" y="1739640"/>
                </a:lnTo>
                <a:lnTo>
                  <a:pt x="396101" y="1666135"/>
                </a:lnTo>
                <a:lnTo>
                  <a:pt x="526773" y="1555876"/>
                </a:lnTo>
                <a:lnTo>
                  <a:pt x="706448" y="1547708"/>
                </a:lnTo>
                <a:lnTo>
                  <a:pt x="828953" y="1408864"/>
                </a:lnTo>
                <a:lnTo>
                  <a:pt x="918790" y="1396613"/>
                </a:lnTo>
                <a:lnTo>
                  <a:pt x="1098465" y="1314940"/>
                </a:lnTo>
                <a:lnTo>
                  <a:pt x="1188302" y="1319023"/>
                </a:lnTo>
                <a:lnTo>
                  <a:pt x="1294473" y="1229183"/>
                </a:lnTo>
                <a:lnTo>
                  <a:pt x="1400644" y="1221015"/>
                </a:lnTo>
                <a:lnTo>
                  <a:pt x="1490482" y="1135258"/>
                </a:lnTo>
                <a:lnTo>
                  <a:pt x="1600736" y="1123007"/>
                </a:lnTo>
                <a:lnTo>
                  <a:pt x="1674240" y="975996"/>
                </a:lnTo>
                <a:lnTo>
                  <a:pt x="1755910" y="971912"/>
                </a:lnTo>
                <a:lnTo>
                  <a:pt x="1804912" y="812649"/>
                </a:lnTo>
                <a:lnTo>
                  <a:pt x="1882499" y="812649"/>
                </a:lnTo>
                <a:lnTo>
                  <a:pt x="1923334" y="669721"/>
                </a:lnTo>
                <a:lnTo>
                  <a:pt x="2049923" y="665637"/>
                </a:lnTo>
                <a:lnTo>
                  <a:pt x="2107092" y="559462"/>
                </a:lnTo>
                <a:lnTo>
                  <a:pt x="2176511" y="567629"/>
                </a:lnTo>
                <a:cubicBezTo>
                  <a:pt x="2183317" y="558101"/>
                  <a:pt x="2189740" y="548287"/>
                  <a:pt x="2196929" y="539044"/>
                </a:cubicBezTo>
                <a:cubicBezTo>
                  <a:pt x="2202296" y="532144"/>
                  <a:pt x="2209885" y="526973"/>
                  <a:pt x="2217346" y="522709"/>
                </a:cubicBezTo>
                <a:cubicBezTo>
                  <a:pt x="2222632" y="519689"/>
                  <a:pt x="2228395" y="517562"/>
                  <a:pt x="2233681" y="514542"/>
                </a:cubicBezTo>
                <a:cubicBezTo>
                  <a:pt x="2255849" y="501875"/>
                  <a:pt x="2235718" y="509780"/>
                  <a:pt x="2258182" y="502291"/>
                </a:cubicBezTo>
                <a:cubicBezTo>
                  <a:pt x="2259543" y="498207"/>
                  <a:pt x="2259221" y="493084"/>
                  <a:pt x="2262265" y="490040"/>
                </a:cubicBezTo>
                <a:cubicBezTo>
                  <a:pt x="2265309" y="486996"/>
                  <a:pt x="2270934" y="488344"/>
                  <a:pt x="2274516" y="485956"/>
                </a:cubicBezTo>
                <a:cubicBezTo>
                  <a:pt x="2279321" y="482753"/>
                  <a:pt x="2282683" y="477789"/>
                  <a:pt x="2286766" y="473705"/>
                </a:cubicBezTo>
                <a:cubicBezTo>
                  <a:pt x="2288127" y="468260"/>
                  <a:pt x="2288340" y="462391"/>
                  <a:pt x="2290850" y="457371"/>
                </a:cubicBezTo>
                <a:cubicBezTo>
                  <a:pt x="2292572" y="453927"/>
                  <a:pt x="2297295" y="452647"/>
                  <a:pt x="2299017" y="449203"/>
                </a:cubicBezTo>
                <a:cubicBezTo>
                  <a:pt x="2316567" y="414100"/>
                  <a:pt x="2299135" y="432750"/>
                  <a:pt x="2311267" y="420618"/>
                </a:cubicBezTo>
                <a:lnTo>
                  <a:pt x="2441940" y="338944"/>
                </a:lnTo>
                <a:lnTo>
                  <a:pt x="2519526" y="200100"/>
                </a:lnTo>
                <a:lnTo>
                  <a:pt x="2735952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2523419" y="3544859"/>
            <a:ext cx="7200572" cy="2254184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2286" h="1739640">
                <a:moveTo>
                  <a:pt x="2735952" y="0"/>
                </a:moveTo>
                <a:lnTo>
                  <a:pt x="2752286" y="1731473"/>
                </a:lnTo>
                <a:lnTo>
                  <a:pt x="0" y="1739640"/>
                </a:lnTo>
                <a:lnTo>
                  <a:pt x="396101" y="1666135"/>
                </a:lnTo>
                <a:lnTo>
                  <a:pt x="526773" y="1555876"/>
                </a:lnTo>
                <a:lnTo>
                  <a:pt x="706448" y="1547708"/>
                </a:lnTo>
                <a:lnTo>
                  <a:pt x="828953" y="1408864"/>
                </a:lnTo>
                <a:lnTo>
                  <a:pt x="918790" y="1396613"/>
                </a:lnTo>
                <a:lnTo>
                  <a:pt x="1098465" y="1314940"/>
                </a:lnTo>
                <a:lnTo>
                  <a:pt x="1188302" y="1319023"/>
                </a:lnTo>
                <a:lnTo>
                  <a:pt x="1294473" y="1229183"/>
                </a:lnTo>
                <a:lnTo>
                  <a:pt x="1400644" y="1221015"/>
                </a:lnTo>
                <a:lnTo>
                  <a:pt x="1490482" y="1135258"/>
                </a:lnTo>
                <a:lnTo>
                  <a:pt x="1600736" y="1123007"/>
                </a:lnTo>
                <a:lnTo>
                  <a:pt x="1674240" y="975996"/>
                </a:lnTo>
                <a:lnTo>
                  <a:pt x="1755910" y="971912"/>
                </a:lnTo>
                <a:lnTo>
                  <a:pt x="1804912" y="812649"/>
                </a:lnTo>
                <a:lnTo>
                  <a:pt x="1882499" y="812649"/>
                </a:lnTo>
                <a:lnTo>
                  <a:pt x="1923334" y="669721"/>
                </a:lnTo>
                <a:lnTo>
                  <a:pt x="2049923" y="665637"/>
                </a:lnTo>
                <a:lnTo>
                  <a:pt x="2107092" y="559462"/>
                </a:lnTo>
                <a:lnTo>
                  <a:pt x="2176511" y="567629"/>
                </a:lnTo>
                <a:cubicBezTo>
                  <a:pt x="2183317" y="558101"/>
                  <a:pt x="2189740" y="548287"/>
                  <a:pt x="2196929" y="539044"/>
                </a:cubicBezTo>
                <a:cubicBezTo>
                  <a:pt x="2202296" y="532144"/>
                  <a:pt x="2209885" y="526973"/>
                  <a:pt x="2217346" y="522709"/>
                </a:cubicBezTo>
                <a:cubicBezTo>
                  <a:pt x="2222632" y="519689"/>
                  <a:pt x="2228395" y="517562"/>
                  <a:pt x="2233681" y="514542"/>
                </a:cubicBezTo>
                <a:cubicBezTo>
                  <a:pt x="2255849" y="501875"/>
                  <a:pt x="2235718" y="509780"/>
                  <a:pt x="2258182" y="502291"/>
                </a:cubicBezTo>
                <a:cubicBezTo>
                  <a:pt x="2259543" y="498207"/>
                  <a:pt x="2259221" y="493084"/>
                  <a:pt x="2262265" y="490040"/>
                </a:cubicBezTo>
                <a:cubicBezTo>
                  <a:pt x="2265309" y="486996"/>
                  <a:pt x="2270934" y="488344"/>
                  <a:pt x="2274516" y="485956"/>
                </a:cubicBezTo>
                <a:cubicBezTo>
                  <a:pt x="2279321" y="482753"/>
                  <a:pt x="2282683" y="477789"/>
                  <a:pt x="2286766" y="473705"/>
                </a:cubicBezTo>
                <a:cubicBezTo>
                  <a:pt x="2288127" y="468260"/>
                  <a:pt x="2288340" y="462391"/>
                  <a:pt x="2290850" y="457371"/>
                </a:cubicBezTo>
                <a:cubicBezTo>
                  <a:pt x="2292572" y="453927"/>
                  <a:pt x="2297295" y="452647"/>
                  <a:pt x="2299017" y="449203"/>
                </a:cubicBezTo>
                <a:cubicBezTo>
                  <a:pt x="2316567" y="414100"/>
                  <a:pt x="2299135" y="432750"/>
                  <a:pt x="2311267" y="420618"/>
                </a:cubicBezTo>
                <a:lnTo>
                  <a:pt x="2441940" y="338944"/>
                </a:lnTo>
                <a:lnTo>
                  <a:pt x="2519526" y="200100"/>
                </a:lnTo>
                <a:lnTo>
                  <a:pt x="2735952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3043781" y="3630714"/>
            <a:ext cx="6707611" cy="2178581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318514" y="1608962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3759169" y="3743609"/>
            <a:ext cx="6009577" cy="2065684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318514" y="1608962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5" name="Freeform 44"/>
          <p:cNvSpPr/>
          <p:nvPr/>
        </p:nvSpPr>
        <p:spPr>
          <a:xfrm rot="19753413">
            <a:off x="2062038" y="2445987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9206" y="5928987"/>
            <a:ext cx="589360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There is no fixed cost per unit of return</a:t>
            </a:r>
          </a:p>
        </p:txBody>
      </p:sp>
      <p:sp>
        <p:nvSpPr>
          <p:cNvPr id="15" name="Freeform 14"/>
          <p:cNvSpPr/>
          <p:nvPr/>
        </p:nvSpPr>
        <p:spPr>
          <a:xfrm>
            <a:off x="4198483" y="4143917"/>
            <a:ext cx="5540339" cy="1692864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561500 w 1830790"/>
              <a:gd name="connsiteY11" fmla="*/ 630001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561500 w 1830790"/>
              <a:gd name="connsiteY11" fmla="*/ 630001 h 1130666"/>
              <a:gd name="connsiteX12" fmla="*/ 1587371 w 1830790"/>
              <a:gd name="connsiteY12" fmla="*/ 378478 h 1130666"/>
              <a:gd name="connsiteX13" fmla="*/ 1710230 w 1830790"/>
              <a:gd name="connsiteY13" fmla="*/ 347603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5756 w 1830790"/>
              <a:gd name="connsiteY10" fmla="*/ 838696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06993 w 1830790"/>
              <a:gd name="connsiteY10" fmla="*/ 479245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18467 w 1830790"/>
              <a:gd name="connsiteY10" fmla="*/ 600994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503771" y="1007072"/>
                </a:lnTo>
                <a:lnTo>
                  <a:pt x="629560" y="862914"/>
                </a:lnTo>
                <a:lnTo>
                  <a:pt x="732595" y="1004403"/>
                </a:lnTo>
                <a:lnTo>
                  <a:pt x="976904" y="732655"/>
                </a:lnTo>
                <a:lnTo>
                  <a:pt x="1238745" y="897460"/>
                </a:lnTo>
                <a:lnTo>
                  <a:pt x="1318467" y="600994"/>
                </a:lnTo>
                <a:lnTo>
                  <a:pt x="1453945" y="777150"/>
                </a:lnTo>
                <a:lnTo>
                  <a:pt x="1561500" y="630001"/>
                </a:lnTo>
                <a:lnTo>
                  <a:pt x="1587371" y="378478"/>
                </a:lnTo>
                <a:lnTo>
                  <a:pt x="1710230" y="347603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95851" y="212037"/>
            <a:ext cx="2105136" cy="5652479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4595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>
            <a:off x="-46256" y="653094"/>
            <a:ext cx="9195891" cy="542259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79786" h="3248908">
                <a:moveTo>
                  <a:pt x="1529339" y="2522070"/>
                </a:moveTo>
                <a:lnTo>
                  <a:pt x="1527333" y="2518434"/>
                </a:lnTo>
                <a:lnTo>
                  <a:pt x="1081517" y="2634646"/>
                </a:lnTo>
                <a:lnTo>
                  <a:pt x="16512" y="2684451"/>
                </a:lnTo>
                <a:lnTo>
                  <a:pt x="0" y="3248908"/>
                </a:lnTo>
                <a:lnTo>
                  <a:pt x="1750241" y="2999883"/>
                </a:lnTo>
                <a:lnTo>
                  <a:pt x="5451321" y="1040909"/>
                </a:lnTo>
                <a:lnTo>
                  <a:pt x="5479786" y="11953"/>
                </a:lnTo>
                <a:lnTo>
                  <a:pt x="4451833" y="0"/>
                </a:lnTo>
                <a:lnTo>
                  <a:pt x="3937857" y="65741"/>
                </a:lnTo>
                <a:lnTo>
                  <a:pt x="3495598" y="203200"/>
                </a:lnTo>
                <a:lnTo>
                  <a:pt x="3214704" y="376517"/>
                </a:lnTo>
                <a:lnTo>
                  <a:pt x="2999551" y="579717"/>
                </a:lnTo>
                <a:lnTo>
                  <a:pt x="2844163" y="812800"/>
                </a:lnTo>
                <a:lnTo>
                  <a:pt x="2617057" y="1249082"/>
                </a:lnTo>
                <a:lnTo>
                  <a:pt x="2449716" y="1589741"/>
                </a:lnTo>
                <a:lnTo>
                  <a:pt x="2306280" y="1870635"/>
                </a:lnTo>
                <a:lnTo>
                  <a:pt x="2067222" y="2175435"/>
                </a:lnTo>
                <a:lnTo>
                  <a:pt x="1810233" y="2354729"/>
                </a:lnTo>
                <a:lnTo>
                  <a:pt x="1529339" y="2522070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-85055" y="926592"/>
            <a:ext cx="9149096" cy="5917555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322596 w 5451901"/>
              <a:gd name="connsiteY13" fmla="*/ 67593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51901" h="3545457">
                <a:moveTo>
                  <a:pt x="1542085" y="2523867"/>
                </a:moveTo>
                <a:lnTo>
                  <a:pt x="1158213" y="2573926"/>
                </a:lnTo>
                <a:lnTo>
                  <a:pt x="878093" y="2916585"/>
                </a:lnTo>
                <a:lnTo>
                  <a:pt x="440863" y="2666231"/>
                </a:lnTo>
                <a:lnTo>
                  <a:pt x="16512" y="2981000"/>
                </a:lnTo>
                <a:lnTo>
                  <a:pt x="0" y="3545457"/>
                </a:lnTo>
                <a:lnTo>
                  <a:pt x="1750241" y="3296432"/>
                </a:lnTo>
                <a:lnTo>
                  <a:pt x="5451321" y="1337458"/>
                </a:lnTo>
                <a:cubicBezTo>
                  <a:pt x="5453544" y="899511"/>
                  <a:pt x="5448503" y="717230"/>
                  <a:pt x="5450726" y="279283"/>
                </a:cubicBezTo>
                <a:lnTo>
                  <a:pt x="4559567" y="0"/>
                </a:lnTo>
                <a:lnTo>
                  <a:pt x="4451833" y="424702"/>
                </a:lnTo>
                <a:lnTo>
                  <a:pt x="3966918" y="70100"/>
                </a:lnTo>
                <a:lnTo>
                  <a:pt x="3368720" y="255667"/>
                </a:lnTo>
                <a:lnTo>
                  <a:pt x="3322596" y="675939"/>
                </a:lnTo>
                <a:lnTo>
                  <a:pt x="3192908" y="453924"/>
                </a:lnTo>
                <a:lnTo>
                  <a:pt x="2869160" y="807065"/>
                </a:lnTo>
                <a:lnTo>
                  <a:pt x="2909549" y="1197006"/>
                </a:lnTo>
                <a:lnTo>
                  <a:pt x="2604694" y="1374034"/>
                </a:lnTo>
                <a:lnTo>
                  <a:pt x="2355269" y="1740195"/>
                </a:lnTo>
                <a:lnTo>
                  <a:pt x="2306280" y="2167184"/>
                </a:lnTo>
                <a:lnTo>
                  <a:pt x="1927017" y="2279754"/>
                </a:lnTo>
                <a:lnTo>
                  <a:pt x="1810233" y="2600017"/>
                </a:lnTo>
                <a:lnTo>
                  <a:pt x="1542085" y="2523867"/>
                </a:lnTo>
                <a:close/>
              </a:path>
            </a:pathLst>
          </a:custGeom>
          <a:gradFill flip="none" rotWithShape="1">
            <a:gsLst>
              <a:gs pos="76000">
                <a:srgbClr val="00B05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7" name="Right Triangle 26"/>
          <p:cNvSpPr/>
          <p:nvPr/>
        </p:nvSpPr>
        <p:spPr>
          <a:xfrm flipH="1">
            <a:off x="-127363" y="2537352"/>
            <a:ext cx="9238201" cy="4320649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-89277" y="2697019"/>
            <a:ext cx="9166937" cy="4123413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-67196" y="3103419"/>
            <a:ext cx="9105695" cy="3672941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-67199" y="3718752"/>
            <a:ext cx="9055165" cy="3057291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-122398" y="3826223"/>
            <a:ext cx="9144668" cy="2934943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-85056" y="4216928"/>
            <a:ext cx="9053775" cy="2585801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1894444" y="4658869"/>
            <a:ext cx="7074277" cy="2161563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561500 w 1830790"/>
              <a:gd name="connsiteY11" fmla="*/ 630001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561500 w 1830790"/>
              <a:gd name="connsiteY11" fmla="*/ 630001 h 1130666"/>
              <a:gd name="connsiteX12" fmla="*/ 1587371 w 1830790"/>
              <a:gd name="connsiteY12" fmla="*/ 378478 h 1130666"/>
              <a:gd name="connsiteX13" fmla="*/ 1710230 w 1830790"/>
              <a:gd name="connsiteY13" fmla="*/ 347603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5756 w 1830790"/>
              <a:gd name="connsiteY10" fmla="*/ 838696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06993 w 1830790"/>
              <a:gd name="connsiteY10" fmla="*/ 479245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18467 w 1830790"/>
              <a:gd name="connsiteY10" fmla="*/ 600994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503771" y="1007072"/>
                </a:lnTo>
                <a:lnTo>
                  <a:pt x="629560" y="862914"/>
                </a:lnTo>
                <a:lnTo>
                  <a:pt x="732595" y="1004403"/>
                </a:lnTo>
                <a:lnTo>
                  <a:pt x="976904" y="732655"/>
                </a:lnTo>
                <a:lnTo>
                  <a:pt x="1238745" y="897460"/>
                </a:lnTo>
                <a:lnTo>
                  <a:pt x="1318467" y="600994"/>
                </a:lnTo>
                <a:lnTo>
                  <a:pt x="1453945" y="777150"/>
                </a:lnTo>
                <a:lnTo>
                  <a:pt x="1561500" y="630001"/>
                </a:lnTo>
                <a:lnTo>
                  <a:pt x="1587371" y="378478"/>
                </a:lnTo>
                <a:lnTo>
                  <a:pt x="1710230" y="347603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9130547" y="609601"/>
            <a:ext cx="393288" cy="6234547"/>
          </a:xfrm>
          <a:prstGeom prst="rightBrace">
            <a:avLst>
              <a:gd name="adj1" fmla="val 8333"/>
              <a:gd name="adj2" fmla="val 505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10572302" y="1407547"/>
            <a:ext cx="620076" cy="5450455"/>
          </a:xfrm>
          <a:prstGeom prst="rightBrace">
            <a:avLst>
              <a:gd name="adj1" fmla="val 8333"/>
              <a:gd name="adj2" fmla="val 50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9633101" y="608641"/>
            <a:ext cx="572492" cy="798905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9367853" y="4389643"/>
            <a:ext cx="236339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Operating</a:t>
            </a:r>
          </a:p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Expense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10295956" y="615480"/>
            <a:ext cx="75341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600" b="1" kern="0" dirty="0">
                <a:latin typeface="Optima"/>
                <a:cs typeface="Optima"/>
              </a:rPr>
              <a:t>Truly </a:t>
            </a:r>
          </a:p>
          <a:p>
            <a:pPr algn="ctr" defTabSz="609585">
              <a:defRPr/>
            </a:pPr>
            <a:r>
              <a:rPr lang="en-US" sz="1600" b="1" kern="0" dirty="0">
                <a:latin typeface="Optima"/>
                <a:cs typeface="Optima"/>
              </a:rPr>
              <a:t>Variable</a:t>
            </a:r>
          </a:p>
          <a:p>
            <a:pPr algn="ctr" defTabSz="609585">
              <a:defRPr/>
            </a:pPr>
            <a:r>
              <a:rPr lang="en-US" sz="1600" b="1" kern="0" dirty="0">
                <a:latin typeface="Optima"/>
                <a:cs typeface="Optima"/>
              </a:rPr>
              <a:t>Costs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9276690" y="3516547"/>
            <a:ext cx="94769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Revenue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9651203" y="1424600"/>
            <a:ext cx="552597" cy="1068147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400000">
            <a:off x="10423394" y="1613708"/>
            <a:ext cx="49853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kern="0">
                <a:solidFill>
                  <a:srgbClr val="000000"/>
                </a:solidFill>
                <a:latin typeface="Optima"/>
                <a:cs typeface="Optima"/>
              </a:defRPr>
            </a:lvl1pPr>
          </a:lstStyle>
          <a:p>
            <a:pPr defTabSz="609585"/>
            <a:endParaRPr lang="en-US" sz="1600" dirty="0">
              <a:solidFill>
                <a:schemeClr val="tx1"/>
              </a:solidFill>
            </a:endParaRPr>
          </a:p>
          <a:p>
            <a:pPr defTabSz="609585"/>
            <a:r>
              <a:rPr lang="en-US" sz="1600" dirty="0">
                <a:solidFill>
                  <a:schemeClr val="tx1"/>
                </a:solidFill>
              </a:rPr>
              <a:t>Net </a:t>
            </a:r>
          </a:p>
          <a:p>
            <a:pPr defTabSz="609585"/>
            <a:r>
              <a:rPr lang="en-US" sz="1600" dirty="0">
                <a:solidFill>
                  <a:schemeClr val="tx1"/>
                </a:solidFill>
              </a:rPr>
              <a:t>Profit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9637099" y="2492746"/>
            <a:ext cx="572492" cy="4360137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10214873" y="3985228"/>
            <a:ext cx="236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Throughput</a:t>
            </a:r>
          </a:p>
        </p:txBody>
      </p:sp>
      <p:sp>
        <p:nvSpPr>
          <p:cNvPr id="29" name="Freeform 28"/>
          <p:cNvSpPr/>
          <p:nvPr/>
        </p:nvSpPr>
        <p:spPr>
          <a:xfrm rot="19753413">
            <a:off x="-605906" y="1858736"/>
            <a:ext cx="10125929" cy="166106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74345" y="-148440"/>
            <a:ext cx="2635188" cy="7075715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88967" y="2273765"/>
            <a:ext cx="397655" cy="3342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88967" y="3606572"/>
            <a:ext cx="397655" cy="334200"/>
          </a:xfrm>
          <a:prstGeom prst="roundRect">
            <a:avLst/>
          </a:pr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ACCBF9">
                  <a:lumMod val="75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297FD5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6621" y="342219"/>
            <a:ext cx="2606804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Feature Integration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86620" y="342219"/>
            <a:ext cx="2262158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Continuous Integration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86620" y="342216"/>
            <a:ext cx="23775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Story Backlog x Velocity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8967" y="1835584"/>
            <a:ext cx="397655" cy="334200"/>
          </a:xfrm>
          <a:prstGeom prst="roundRect">
            <a:avLst/>
          </a:pr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55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297FD5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86621" y="342215"/>
            <a:ext cx="2262158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BDD-Covered Features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6622" y="342216"/>
            <a:ext cx="269817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Feature Budgets &amp; Priorities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88967" y="940960"/>
            <a:ext cx="397655" cy="334200"/>
          </a:xfrm>
          <a:prstGeom prst="roundRect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88967" y="1398736"/>
            <a:ext cx="397655" cy="33420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6621" y="361811"/>
            <a:ext cx="18742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Operating Expense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88973" y="2710613"/>
            <a:ext cx="397655" cy="3342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88973" y="3150131"/>
            <a:ext cx="397655" cy="334200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9D90A0">
                  <a:lumMod val="20000"/>
                  <a:lumOff val="80000"/>
                </a:srgbClr>
              </a:gs>
            </a:gsLst>
            <a:lin ang="15960000" scaled="0"/>
            <a:tileRect/>
          </a:gra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4034" y="3450346"/>
            <a:ext cx="2553904" cy="534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596" b="1" kern="0" dirty="0">
                <a:solidFill>
                  <a:srgbClr val="000000"/>
                </a:solidFill>
                <a:latin typeface="Optima"/>
                <a:cs typeface="Optima"/>
              </a:rPr>
              <a:t>System Integration Testing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93151" y="-43134"/>
            <a:ext cx="182774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“Top Line” Return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56" name="Freeform 55"/>
          <p:cNvSpPr/>
          <p:nvPr/>
        </p:nvSpPr>
        <p:spPr>
          <a:xfrm rot="19753413">
            <a:off x="634021" y="630223"/>
            <a:ext cx="477215" cy="7828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73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47" grpId="0"/>
      <p:bldP spid="48" grpId="0"/>
      <p:bldP spid="49" grpId="0"/>
      <p:bldP spid="50" grpId="0" animBg="1"/>
      <p:bldP spid="51" grpId="0"/>
      <p:bldP spid="24" grpId="0" animBg="1"/>
      <p:bldP spid="2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>
            <a:off x="-30475" y="653094"/>
            <a:ext cx="9195891" cy="542259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79786" h="3248908">
                <a:moveTo>
                  <a:pt x="1529339" y="2522070"/>
                </a:moveTo>
                <a:lnTo>
                  <a:pt x="1527333" y="2518434"/>
                </a:lnTo>
                <a:lnTo>
                  <a:pt x="1081517" y="2634646"/>
                </a:lnTo>
                <a:lnTo>
                  <a:pt x="16512" y="2684451"/>
                </a:lnTo>
                <a:lnTo>
                  <a:pt x="0" y="3248908"/>
                </a:lnTo>
                <a:lnTo>
                  <a:pt x="1750241" y="2999883"/>
                </a:lnTo>
                <a:lnTo>
                  <a:pt x="5451321" y="1040909"/>
                </a:lnTo>
                <a:lnTo>
                  <a:pt x="5479786" y="11953"/>
                </a:lnTo>
                <a:lnTo>
                  <a:pt x="4451833" y="0"/>
                </a:lnTo>
                <a:lnTo>
                  <a:pt x="3937857" y="65741"/>
                </a:lnTo>
                <a:lnTo>
                  <a:pt x="3495598" y="203200"/>
                </a:lnTo>
                <a:lnTo>
                  <a:pt x="3214704" y="376517"/>
                </a:lnTo>
                <a:lnTo>
                  <a:pt x="2999551" y="579717"/>
                </a:lnTo>
                <a:lnTo>
                  <a:pt x="2844163" y="812800"/>
                </a:lnTo>
                <a:lnTo>
                  <a:pt x="2617057" y="1249082"/>
                </a:lnTo>
                <a:lnTo>
                  <a:pt x="2449716" y="1589741"/>
                </a:lnTo>
                <a:lnTo>
                  <a:pt x="2306280" y="1870635"/>
                </a:lnTo>
                <a:lnTo>
                  <a:pt x="2067222" y="2175435"/>
                </a:lnTo>
                <a:lnTo>
                  <a:pt x="1810233" y="2354729"/>
                </a:lnTo>
                <a:lnTo>
                  <a:pt x="1529339" y="2522070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-69272" y="926592"/>
            <a:ext cx="9162095" cy="6044173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9647"/>
              <a:gd name="connsiteY0" fmla="*/ 2523867 h 3545457"/>
              <a:gd name="connsiteX1" fmla="*/ 1158213 w 5459647"/>
              <a:gd name="connsiteY1" fmla="*/ 2573926 h 3545457"/>
              <a:gd name="connsiteX2" fmla="*/ 878093 w 5459647"/>
              <a:gd name="connsiteY2" fmla="*/ 2916585 h 3545457"/>
              <a:gd name="connsiteX3" fmla="*/ 440863 w 5459647"/>
              <a:gd name="connsiteY3" fmla="*/ 2666231 h 3545457"/>
              <a:gd name="connsiteX4" fmla="*/ 16512 w 5459647"/>
              <a:gd name="connsiteY4" fmla="*/ 2981000 h 3545457"/>
              <a:gd name="connsiteX5" fmla="*/ 0 w 5459647"/>
              <a:gd name="connsiteY5" fmla="*/ 3545457 h 3545457"/>
              <a:gd name="connsiteX6" fmla="*/ 1750241 w 5459647"/>
              <a:gd name="connsiteY6" fmla="*/ 3296432 h 3545457"/>
              <a:gd name="connsiteX7" fmla="*/ 5459393 w 5459647"/>
              <a:gd name="connsiteY7" fmla="*/ 3490919 h 3545457"/>
              <a:gd name="connsiteX8" fmla="*/ 5450726 w 5459647"/>
              <a:gd name="connsiteY8" fmla="*/ 279283 h 3545457"/>
              <a:gd name="connsiteX9" fmla="*/ 4559567 w 5459647"/>
              <a:gd name="connsiteY9" fmla="*/ 0 h 3545457"/>
              <a:gd name="connsiteX10" fmla="*/ 4451833 w 5459647"/>
              <a:gd name="connsiteY10" fmla="*/ 424702 h 3545457"/>
              <a:gd name="connsiteX11" fmla="*/ 3966918 w 5459647"/>
              <a:gd name="connsiteY11" fmla="*/ 70100 h 3545457"/>
              <a:gd name="connsiteX12" fmla="*/ 3368720 w 5459647"/>
              <a:gd name="connsiteY12" fmla="*/ 255667 h 3545457"/>
              <a:gd name="connsiteX13" fmla="*/ 3521090 w 5459647"/>
              <a:gd name="connsiteY13" fmla="*/ 640719 h 3545457"/>
              <a:gd name="connsiteX14" fmla="*/ 3192908 w 5459647"/>
              <a:gd name="connsiteY14" fmla="*/ 453924 h 3545457"/>
              <a:gd name="connsiteX15" fmla="*/ 2869160 w 5459647"/>
              <a:gd name="connsiteY15" fmla="*/ 807065 h 3545457"/>
              <a:gd name="connsiteX16" fmla="*/ 2909549 w 5459647"/>
              <a:gd name="connsiteY16" fmla="*/ 1197006 h 3545457"/>
              <a:gd name="connsiteX17" fmla="*/ 2604694 w 5459647"/>
              <a:gd name="connsiteY17" fmla="*/ 1374034 h 3545457"/>
              <a:gd name="connsiteX18" fmla="*/ 2355269 w 5459647"/>
              <a:gd name="connsiteY18" fmla="*/ 1740195 h 3545457"/>
              <a:gd name="connsiteX19" fmla="*/ 2306280 w 5459647"/>
              <a:gd name="connsiteY19" fmla="*/ 2167184 h 3545457"/>
              <a:gd name="connsiteX20" fmla="*/ 1927017 w 5459647"/>
              <a:gd name="connsiteY20" fmla="*/ 2279754 h 3545457"/>
              <a:gd name="connsiteX21" fmla="*/ 1810233 w 5459647"/>
              <a:gd name="connsiteY21" fmla="*/ 2600017 h 3545457"/>
              <a:gd name="connsiteX22" fmla="*/ 1542085 w 5459647"/>
              <a:gd name="connsiteY22" fmla="*/ 2523867 h 3545457"/>
              <a:gd name="connsiteX0" fmla="*/ 1542085 w 5459647"/>
              <a:gd name="connsiteY0" fmla="*/ 2523867 h 3545457"/>
              <a:gd name="connsiteX1" fmla="*/ 1158213 w 5459647"/>
              <a:gd name="connsiteY1" fmla="*/ 2573926 h 3545457"/>
              <a:gd name="connsiteX2" fmla="*/ 878093 w 5459647"/>
              <a:gd name="connsiteY2" fmla="*/ 2916585 h 3545457"/>
              <a:gd name="connsiteX3" fmla="*/ 440863 w 5459647"/>
              <a:gd name="connsiteY3" fmla="*/ 2666231 h 3545457"/>
              <a:gd name="connsiteX4" fmla="*/ 16512 w 5459647"/>
              <a:gd name="connsiteY4" fmla="*/ 2981000 h 3545457"/>
              <a:gd name="connsiteX5" fmla="*/ 0 w 5459647"/>
              <a:gd name="connsiteY5" fmla="*/ 3545457 h 3545457"/>
              <a:gd name="connsiteX6" fmla="*/ 1742168 w 5459647"/>
              <a:gd name="connsiteY6" fmla="*/ 3495091 h 3545457"/>
              <a:gd name="connsiteX7" fmla="*/ 5459393 w 5459647"/>
              <a:gd name="connsiteY7" fmla="*/ 3490919 h 3545457"/>
              <a:gd name="connsiteX8" fmla="*/ 5450726 w 5459647"/>
              <a:gd name="connsiteY8" fmla="*/ 279283 h 3545457"/>
              <a:gd name="connsiteX9" fmla="*/ 4559567 w 5459647"/>
              <a:gd name="connsiteY9" fmla="*/ 0 h 3545457"/>
              <a:gd name="connsiteX10" fmla="*/ 4451833 w 5459647"/>
              <a:gd name="connsiteY10" fmla="*/ 424702 h 3545457"/>
              <a:gd name="connsiteX11" fmla="*/ 3966918 w 5459647"/>
              <a:gd name="connsiteY11" fmla="*/ 70100 h 3545457"/>
              <a:gd name="connsiteX12" fmla="*/ 3368720 w 5459647"/>
              <a:gd name="connsiteY12" fmla="*/ 255667 h 3545457"/>
              <a:gd name="connsiteX13" fmla="*/ 3521090 w 5459647"/>
              <a:gd name="connsiteY13" fmla="*/ 640719 h 3545457"/>
              <a:gd name="connsiteX14" fmla="*/ 3192908 w 5459647"/>
              <a:gd name="connsiteY14" fmla="*/ 453924 h 3545457"/>
              <a:gd name="connsiteX15" fmla="*/ 2869160 w 5459647"/>
              <a:gd name="connsiteY15" fmla="*/ 807065 h 3545457"/>
              <a:gd name="connsiteX16" fmla="*/ 2909549 w 5459647"/>
              <a:gd name="connsiteY16" fmla="*/ 1197006 h 3545457"/>
              <a:gd name="connsiteX17" fmla="*/ 2604694 w 5459647"/>
              <a:gd name="connsiteY17" fmla="*/ 1374034 h 3545457"/>
              <a:gd name="connsiteX18" fmla="*/ 2355269 w 5459647"/>
              <a:gd name="connsiteY18" fmla="*/ 1740195 h 3545457"/>
              <a:gd name="connsiteX19" fmla="*/ 2306280 w 5459647"/>
              <a:gd name="connsiteY19" fmla="*/ 2167184 h 3545457"/>
              <a:gd name="connsiteX20" fmla="*/ 1927017 w 5459647"/>
              <a:gd name="connsiteY20" fmla="*/ 2279754 h 3545457"/>
              <a:gd name="connsiteX21" fmla="*/ 1810233 w 5459647"/>
              <a:gd name="connsiteY21" fmla="*/ 2600017 h 3545457"/>
              <a:gd name="connsiteX22" fmla="*/ 1542085 w 5459647"/>
              <a:gd name="connsiteY22" fmla="*/ 2523867 h 354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59647" h="3545457">
                <a:moveTo>
                  <a:pt x="1542085" y="2523867"/>
                </a:moveTo>
                <a:lnTo>
                  <a:pt x="1158213" y="2573926"/>
                </a:lnTo>
                <a:lnTo>
                  <a:pt x="878093" y="2916585"/>
                </a:lnTo>
                <a:lnTo>
                  <a:pt x="440863" y="2666231"/>
                </a:lnTo>
                <a:lnTo>
                  <a:pt x="16512" y="2981000"/>
                </a:lnTo>
                <a:lnTo>
                  <a:pt x="0" y="3545457"/>
                </a:lnTo>
                <a:lnTo>
                  <a:pt x="1742168" y="3495091"/>
                </a:lnTo>
                <a:lnTo>
                  <a:pt x="5459393" y="3490919"/>
                </a:lnTo>
                <a:cubicBezTo>
                  <a:pt x="5461616" y="3052972"/>
                  <a:pt x="5448503" y="717230"/>
                  <a:pt x="5450726" y="279283"/>
                </a:cubicBezTo>
                <a:lnTo>
                  <a:pt x="4559567" y="0"/>
                </a:lnTo>
                <a:lnTo>
                  <a:pt x="4451833" y="424702"/>
                </a:lnTo>
                <a:lnTo>
                  <a:pt x="3966918" y="70100"/>
                </a:lnTo>
                <a:lnTo>
                  <a:pt x="3368720" y="255667"/>
                </a:lnTo>
                <a:lnTo>
                  <a:pt x="3521090" y="640719"/>
                </a:lnTo>
                <a:lnTo>
                  <a:pt x="3192908" y="453924"/>
                </a:lnTo>
                <a:lnTo>
                  <a:pt x="2869160" y="807065"/>
                </a:lnTo>
                <a:lnTo>
                  <a:pt x="2909549" y="1197006"/>
                </a:lnTo>
                <a:lnTo>
                  <a:pt x="2604694" y="1374034"/>
                </a:lnTo>
                <a:lnTo>
                  <a:pt x="2355269" y="1740195"/>
                </a:lnTo>
                <a:lnTo>
                  <a:pt x="2306280" y="2167184"/>
                </a:lnTo>
                <a:lnTo>
                  <a:pt x="1927017" y="2279754"/>
                </a:lnTo>
                <a:lnTo>
                  <a:pt x="1810233" y="2600017"/>
                </a:lnTo>
                <a:lnTo>
                  <a:pt x="1542085" y="2523867"/>
                </a:lnTo>
                <a:close/>
              </a:path>
            </a:pathLst>
          </a:custGeom>
          <a:gradFill flip="none" rotWithShape="1">
            <a:gsLst>
              <a:gs pos="76000">
                <a:srgbClr val="00B05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7" name="Right Triangle 26"/>
          <p:cNvSpPr/>
          <p:nvPr/>
        </p:nvSpPr>
        <p:spPr>
          <a:xfrm flipH="1">
            <a:off x="-111585" y="3220874"/>
            <a:ext cx="9238201" cy="3801989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-73495" y="3454163"/>
            <a:ext cx="9166937" cy="3694908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-51413" y="3857767"/>
            <a:ext cx="9105695" cy="3229036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-51416" y="4531057"/>
            <a:ext cx="9055165" cy="2610019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-106615" y="4894997"/>
            <a:ext cx="9144668" cy="2122019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-69273" y="5477301"/>
            <a:ext cx="9053775" cy="1544883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1910227" y="6201947"/>
            <a:ext cx="7074277" cy="667253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437798" y="902715"/>
                </a:lnTo>
                <a:lnTo>
                  <a:pt x="629560" y="862914"/>
                </a:lnTo>
                <a:lnTo>
                  <a:pt x="683833" y="743510"/>
                </a:lnTo>
                <a:lnTo>
                  <a:pt x="976904" y="732655"/>
                </a:lnTo>
                <a:lnTo>
                  <a:pt x="1146957" y="526413"/>
                </a:lnTo>
                <a:lnTo>
                  <a:pt x="1313393" y="533650"/>
                </a:lnTo>
                <a:lnTo>
                  <a:pt x="1446765" y="328526"/>
                </a:lnTo>
                <a:lnTo>
                  <a:pt x="1587371" y="378478"/>
                </a:lnTo>
                <a:lnTo>
                  <a:pt x="1655730" y="179472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9146329" y="609601"/>
            <a:ext cx="393288" cy="6234547"/>
          </a:xfrm>
          <a:prstGeom prst="rightBrace">
            <a:avLst>
              <a:gd name="adj1" fmla="val 8333"/>
              <a:gd name="adj2" fmla="val 505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10553779" y="1407547"/>
            <a:ext cx="620076" cy="5450455"/>
          </a:xfrm>
          <a:prstGeom prst="rightBrace">
            <a:avLst>
              <a:gd name="adj1" fmla="val 8333"/>
              <a:gd name="adj2" fmla="val 50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9648883" y="608641"/>
            <a:ext cx="572492" cy="798905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9383636" y="4771783"/>
            <a:ext cx="236339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Operating</a:t>
            </a:r>
          </a:p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Expense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10311739" y="615480"/>
            <a:ext cx="75341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600" b="1" kern="0">
                <a:solidFill>
                  <a:srgbClr val="000000"/>
                </a:solidFill>
                <a:latin typeface="Optima"/>
                <a:cs typeface="Optima"/>
              </a:rPr>
              <a:t>Truly </a:t>
            </a:r>
          </a:p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Variable</a:t>
            </a:r>
          </a:p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Costs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9292473" y="3516547"/>
            <a:ext cx="94769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Revenue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9666986" y="1424601"/>
            <a:ext cx="552597" cy="1796272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400000">
            <a:off x="10439177" y="1923490"/>
            <a:ext cx="49853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kern="0">
                <a:solidFill>
                  <a:srgbClr val="000000"/>
                </a:solidFill>
                <a:latin typeface="Optima"/>
                <a:cs typeface="Optima"/>
              </a:defRPr>
            </a:lvl1pPr>
          </a:lstStyle>
          <a:p>
            <a:pPr defTabSz="609585"/>
            <a:endParaRPr lang="en-US" sz="1600" dirty="0"/>
          </a:p>
          <a:p>
            <a:pPr defTabSz="609585"/>
            <a:r>
              <a:rPr lang="en-US" sz="1600" dirty="0"/>
              <a:t>Net </a:t>
            </a:r>
          </a:p>
          <a:p>
            <a:pPr defTabSz="609585"/>
            <a:r>
              <a:rPr lang="en-US" sz="1600" dirty="0"/>
              <a:t>Profit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9652882" y="3220874"/>
            <a:ext cx="572492" cy="3632009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10247792" y="3985228"/>
            <a:ext cx="236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Throughput</a:t>
            </a:r>
          </a:p>
        </p:txBody>
      </p:sp>
      <p:sp>
        <p:nvSpPr>
          <p:cNvPr id="29" name="Freeform 28"/>
          <p:cNvSpPr/>
          <p:nvPr/>
        </p:nvSpPr>
        <p:spPr>
          <a:xfrm rot="19753413">
            <a:off x="-590123" y="1890540"/>
            <a:ext cx="10125929" cy="166106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19374" y="2492747"/>
            <a:ext cx="4682527" cy="727028"/>
            <a:chOff x="3314530" y="1869559"/>
            <a:chExt cx="3511895" cy="545271"/>
          </a:xfrm>
        </p:grpSpPr>
        <p:sp>
          <p:nvSpPr>
            <p:cNvPr id="30" name="Rounded Rectangle 29"/>
            <p:cNvSpPr/>
            <p:nvPr/>
          </p:nvSpPr>
          <p:spPr>
            <a:xfrm>
              <a:off x="3314530" y="1869559"/>
              <a:ext cx="3511895" cy="545271"/>
            </a:xfrm>
            <a:custGeom>
              <a:avLst/>
              <a:gdLst>
                <a:gd name="connsiteX0" fmla="*/ 0 w 3239842"/>
                <a:gd name="connsiteY0" fmla="*/ 19570 h 545271"/>
                <a:gd name="connsiteX1" fmla="*/ 19570 w 3239842"/>
                <a:gd name="connsiteY1" fmla="*/ 0 h 545271"/>
                <a:gd name="connsiteX2" fmla="*/ 3220272 w 3239842"/>
                <a:gd name="connsiteY2" fmla="*/ 0 h 545271"/>
                <a:gd name="connsiteX3" fmla="*/ 3239842 w 3239842"/>
                <a:gd name="connsiteY3" fmla="*/ 19570 h 545271"/>
                <a:gd name="connsiteX4" fmla="*/ 3239842 w 3239842"/>
                <a:gd name="connsiteY4" fmla="*/ 525701 h 545271"/>
                <a:gd name="connsiteX5" fmla="*/ 3220272 w 3239842"/>
                <a:gd name="connsiteY5" fmla="*/ 545271 h 545271"/>
                <a:gd name="connsiteX6" fmla="*/ 19570 w 3239842"/>
                <a:gd name="connsiteY6" fmla="*/ 545271 h 545271"/>
                <a:gd name="connsiteX7" fmla="*/ 0 w 3239842"/>
                <a:gd name="connsiteY7" fmla="*/ 525701 h 545271"/>
                <a:gd name="connsiteX8" fmla="*/ 0 w 3239842"/>
                <a:gd name="connsiteY8" fmla="*/ 19570 h 545271"/>
                <a:gd name="connsiteX0" fmla="*/ 4160 w 3244002"/>
                <a:gd name="connsiteY0" fmla="*/ 19570 h 545271"/>
                <a:gd name="connsiteX1" fmla="*/ 23730 w 3244002"/>
                <a:gd name="connsiteY1" fmla="*/ 0 h 545271"/>
                <a:gd name="connsiteX2" fmla="*/ 3224432 w 3244002"/>
                <a:gd name="connsiteY2" fmla="*/ 0 h 545271"/>
                <a:gd name="connsiteX3" fmla="*/ 3244002 w 3244002"/>
                <a:gd name="connsiteY3" fmla="*/ 19570 h 545271"/>
                <a:gd name="connsiteX4" fmla="*/ 3244002 w 3244002"/>
                <a:gd name="connsiteY4" fmla="*/ 525701 h 545271"/>
                <a:gd name="connsiteX5" fmla="*/ 3224432 w 3244002"/>
                <a:gd name="connsiteY5" fmla="*/ 545271 h 545271"/>
                <a:gd name="connsiteX6" fmla="*/ 23730 w 3244002"/>
                <a:gd name="connsiteY6" fmla="*/ 545271 h 545271"/>
                <a:gd name="connsiteX7" fmla="*/ 4160 w 3244002"/>
                <a:gd name="connsiteY7" fmla="*/ 525701 h 545271"/>
                <a:gd name="connsiteX8" fmla="*/ 0 w 3244002"/>
                <a:gd name="connsiteY8" fmla="*/ 359763 h 545271"/>
                <a:gd name="connsiteX9" fmla="*/ 4160 w 3244002"/>
                <a:gd name="connsiteY9" fmla="*/ 19570 h 545271"/>
                <a:gd name="connsiteX0" fmla="*/ 241825 w 3481667"/>
                <a:gd name="connsiteY0" fmla="*/ 19570 h 558970"/>
                <a:gd name="connsiteX1" fmla="*/ 261395 w 3481667"/>
                <a:gd name="connsiteY1" fmla="*/ 0 h 558970"/>
                <a:gd name="connsiteX2" fmla="*/ 3462097 w 3481667"/>
                <a:gd name="connsiteY2" fmla="*/ 0 h 558970"/>
                <a:gd name="connsiteX3" fmla="*/ 3481667 w 3481667"/>
                <a:gd name="connsiteY3" fmla="*/ 19570 h 558970"/>
                <a:gd name="connsiteX4" fmla="*/ 3481667 w 3481667"/>
                <a:gd name="connsiteY4" fmla="*/ 525701 h 558970"/>
                <a:gd name="connsiteX5" fmla="*/ 3462097 w 3481667"/>
                <a:gd name="connsiteY5" fmla="*/ 545271 h 558970"/>
                <a:gd name="connsiteX6" fmla="*/ 261395 w 3481667"/>
                <a:gd name="connsiteY6" fmla="*/ 545271 h 558970"/>
                <a:gd name="connsiteX7" fmla="*/ 0 w 3481667"/>
                <a:gd name="connsiteY7" fmla="*/ 555929 h 558970"/>
                <a:gd name="connsiteX8" fmla="*/ 237665 w 3481667"/>
                <a:gd name="connsiteY8" fmla="*/ 359763 h 558970"/>
                <a:gd name="connsiteX9" fmla="*/ 241825 w 3481667"/>
                <a:gd name="connsiteY9" fmla="*/ 19570 h 558970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67893 w 3511895"/>
                <a:gd name="connsiteY8" fmla="*/ 359763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20792 w 3511895"/>
                <a:gd name="connsiteY8" fmla="*/ 367320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434147 w 3511895"/>
                <a:gd name="connsiteY8" fmla="*/ 374877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83007 w 3511895"/>
                <a:gd name="connsiteY8" fmla="*/ 405105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46197 w 3511895"/>
                <a:gd name="connsiteY8" fmla="*/ 367934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97875 w 3511895"/>
                <a:gd name="connsiteY8" fmla="*/ 356783 h 545271"/>
                <a:gd name="connsiteX9" fmla="*/ 272053 w 3511895"/>
                <a:gd name="connsiteY9" fmla="*/ 19570 h 54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1895" h="545271">
                  <a:moveTo>
                    <a:pt x="272053" y="19570"/>
                  </a:moveTo>
                  <a:cubicBezTo>
                    <a:pt x="272053" y="8762"/>
                    <a:pt x="280815" y="0"/>
                    <a:pt x="291623" y="0"/>
                  </a:cubicBezTo>
                  <a:lnTo>
                    <a:pt x="3492325" y="0"/>
                  </a:lnTo>
                  <a:cubicBezTo>
                    <a:pt x="3503133" y="0"/>
                    <a:pt x="3511895" y="8762"/>
                    <a:pt x="3511895" y="19570"/>
                  </a:cubicBezTo>
                  <a:lnTo>
                    <a:pt x="3511895" y="525701"/>
                  </a:lnTo>
                  <a:cubicBezTo>
                    <a:pt x="3511895" y="536509"/>
                    <a:pt x="3503133" y="545271"/>
                    <a:pt x="3492325" y="545271"/>
                  </a:cubicBezTo>
                  <a:lnTo>
                    <a:pt x="291623" y="545271"/>
                  </a:lnTo>
                  <a:cubicBezTo>
                    <a:pt x="280815" y="545271"/>
                    <a:pt x="0" y="544066"/>
                    <a:pt x="0" y="533258"/>
                  </a:cubicBezTo>
                  <a:lnTo>
                    <a:pt x="297875" y="356783"/>
                  </a:lnTo>
                  <a:cubicBezTo>
                    <a:pt x="299262" y="243385"/>
                    <a:pt x="270666" y="132968"/>
                    <a:pt x="272053" y="1957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r>
                <a:rPr lang="en-US" sz="2400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NP</a:t>
              </a:r>
            </a:p>
          </p:txBody>
        </p:sp>
        <p:sp>
          <p:nvSpPr>
            <p:cNvPr id="5" name="Triangle 4"/>
            <p:cNvSpPr/>
            <p:nvPr/>
          </p:nvSpPr>
          <p:spPr>
            <a:xfrm>
              <a:off x="4698475" y="2038978"/>
              <a:ext cx="204408" cy="165997"/>
            </a:xfrm>
            <a:prstGeom prst="triangl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6550798" y="-148440"/>
            <a:ext cx="2635188" cy="7075715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6670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>
            <a:off x="-46256" y="653094"/>
            <a:ext cx="9195891" cy="542259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79786" h="3248908">
                <a:moveTo>
                  <a:pt x="1529339" y="2522070"/>
                </a:moveTo>
                <a:lnTo>
                  <a:pt x="1527333" y="2518434"/>
                </a:lnTo>
                <a:lnTo>
                  <a:pt x="1081517" y="2634646"/>
                </a:lnTo>
                <a:lnTo>
                  <a:pt x="16512" y="2684451"/>
                </a:lnTo>
                <a:lnTo>
                  <a:pt x="0" y="3248908"/>
                </a:lnTo>
                <a:lnTo>
                  <a:pt x="1750241" y="2999883"/>
                </a:lnTo>
                <a:lnTo>
                  <a:pt x="5451321" y="1040909"/>
                </a:lnTo>
                <a:lnTo>
                  <a:pt x="5479786" y="11953"/>
                </a:lnTo>
                <a:lnTo>
                  <a:pt x="4451833" y="0"/>
                </a:lnTo>
                <a:lnTo>
                  <a:pt x="3937857" y="65741"/>
                </a:lnTo>
                <a:lnTo>
                  <a:pt x="3495598" y="203200"/>
                </a:lnTo>
                <a:lnTo>
                  <a:pt x="3214704" y="376517"/>
                </a:lnTo>
                <a:lnTo>
                  <a:pt x="2999551" y="579717"/>
                </a:lnTo>
                <a:lnTo>
                  <a:pt x="2844163" y="812800"/>
                </a:lnTo>
                <a:lnTo>
                  <a:pt x="2617057" y="1249082"/>
                </a:lnTo>
                <a:lnTo>
                  <a:pt x="2449716" y="1589741"/>
                </a:lnTo>
                <a:lnTo>
                  <a:pt x="2306280" y="1870635"/>
                </a:lnTo>
                <a:lnTo>
                  <a:pt x="2067222" y="2175435"/>
                </a:lnTo>
                <a:lnTo>
                  <a:pt x="1810233" y="2354729"/>
                </a:lnTo>
                <a:lnTo>
                  <a:pt x="1529339" y="2522070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-85055" y="926592"/>
            <a:ext cx="9149096" cy="5917555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51901" h="3545457">
                <a:moveTo>
                  <a:pt x="1542085" y="2523867"/>
                </a:moveTo>
                <a:lnTo>
                  <a:pt x="1158213" y="2573926"/>
                </a:lnTo>
                <a:lnTo>
                  <a:pt x="878093" y="2916585"/>
                </a:lnTo>
                <a:lnTo>
                  <a:pt x="440863" y="2666231"/>
                </a:lnTo>
                <a:lnTo>
                  <a:pt x="16512" y="2981000"/>
                </a:lnTo>
                <a:lnTo>
                  <a:pt x="0" y="3545457"/>
                </a:lnTo>
                <a:lnTo>
                  <a:pt x="1750241" y="3296432"/>
                </a:lnTo>
                <a:lnTo>
                  <a:pt x="5451321" y="1337458"/>
                </a:lnTo>
                <a:cubicBezTo>
                  <a:pt x="5453544" y="899511"/>
                  <a:pt x="5448503" y="717230"/>
                  <a:pt x="5450726" y="279283"/>
                </a:cubicBezTo>
                <a:lnTo>
                  <a:pt x="4559567" y="0"/>
                </a:lnTo>
                <a:lnTo>
                  <a:pt x="4451833" y="424702"/>
                </a:lnTo>
                <a:lnTo>
                  <a:pt x="3966918" y="70100"/>
                </a:lnTo>
                <a:lnTo>
                  <a:pt x="3368720" y="255667"/>
                </a:lnTo>
                <a:lnTo>
                  <a:pt x="3521090" y="640719"/>
                </a:lnTo>
                <a:lnTo>
                  <a:pt x="3192908" y="453924"/>
                </a:lnTo>
                <a:lnTo>
                  <a:pt x="2869160" y="807065"/>
                </a:lnTo>
                <a:lnTo>
                  <a:pt x="2909549" y="1197006"/>
                </a:lnTo>
                <a:lnTo>
                  <a:pt x="2604694" y="1374034"/>
                </a:lnTo>
                <a:lnTo>
                  <a:pt x="2355269" y="1740195"/>
                </a:lnTo>
                <a:lnTo>
                  <a:pt x="2306280" y="2167184"/>
                </a:lnTo>
                <a:lnTo>
                  <a:pt x="1927017" y="2279754"/>
                </a:lnTo>
                <a:lnTo>
                  <a:pt x="1810233" y="2600017"/>
                </a:lnTo>
                <a:lnTo>
                  <a:pt x="1542085" y="2523867"/>
                </a:lnTo>
                <a:close/>
              </a:path>
            </a:pathLst>
          </a:custGeom>
          <a:gradFill flip="none" rotWithShape="1">
            <a:gsLst>
              <a:gs pos="76000">
                <a:srgbClr val="00B05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7" name="Right Triangle 26"/>
          <p:cNvSpPr/>
          <p:nvPr/>
        </p:nvSpPr>
        <p:spPr>
          <a:xfrm flipH="1">
            <a:off x="-127363" y="2537352"/>
            <a:ext cx="9238201" cy="4320649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-89277" y="2697019"/>
            <a:ext cx="9166937" cy="4123413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-67196" y="3103419"/>
            <a:ext cx="9105695" cy="3672941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-67199" y="3718752"/>
            <a:ext cx="9055165" cy="3057291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-122398" y="3826223"/>
            <a:ext cx="9144668" cy="2934943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-85056" y="4216928"/>
            <a:ext cx="9053775" cy="2585801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1894444" y="4658869"/>
            <a:ext cx="7074277" cy="2161563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561500 w 1830790"/>
              <a:gd name="connsiteY11" fmla="*/ 630001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561500 w 1830790"/>
              <a:gd name="connsiteY11" fmla="*/ 630001 h 1130666"/>
              <a:gd name="connsiteX12" fmla="*/ 1587371 w 1830790"/>
              <a:gd name="connsiteY12" fmla="*/ 378478 h 1130666"/>
              <a:gd name="connsiteX13" fmla="*/ 1710230 w 1830790"/>
              <a:gd name="connsiteY13" fmla="*/ 347603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5756 w 1830790"/>
              <a:gd name="connsiteY10" fmla="*/ 838696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06993 w 1830790"/>
              <a:gd name="connsiteY10" fmla="*/ 479245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18467 w 1830790"/>
              <a:gd name="connsiteY10" fmla="*/ 600994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503771" y="1007072"/>
                </a:lnTo>
                <a:lnTo>
                  <a:pt x="629560" y="862914"/>
                </a:lnTo>
                <a:lnTo>
                  <a:pt x="732595" y="1004403"/>
                </a:lnTo>
                <a:lnTo>
                  <a:pt x="976904" y="732655"/>
                </a:lnTo>
                <a:lnTo>
                  <a:pt x="1238745" y="897460"/>
                </a:lnTo>
                <a:lnTo>
                  <a:pt x="1318467" y="600994"/>
                </a:lnTo>
                <a:lnTo>
                  <a:pt x="1453945" y="777150"/>
                </a:lnTo>
                <a:lnTo>
                  <a:pt x="1561500" y="630001"/>
                </a:lnTo>
                <a:lnTo>
                  <a:pt x="1587371" y="378478"/>
                </a:lnTo>
                <a:lnTo>
                  <a:pt x="1710230" y="347603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9130547" y="609601"/>
            <a:ext cx="393288" cy="6234547"/>
          </a:xfrm>
          <a:prstGeom prst="rightBrace">
            <a:avLst>
              <a:gd name="adj1" fmla="val 8333"/>
              <a:gd name="adj2" fmla="val 505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10572302" y="1407547"/>
            <a:ext cx="620076" cy="5450455"/>
          </a:xfrm>
          <a:prstGeom prst="rightBrace">
            <a:avLst>
              <a:gd name="adj1" fmla="val 8333"/>
              <a:gd name="adj2" fmla="val 50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9633101" y="608641"/>
            <a:ext cx="572492" cy="798905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9367853" y="4389643"/>
            <a:ext cx="236339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Operating</a:t>
            </a:r>
          </a:p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Expense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10295956" y="615480"/>
            <a:ext cx="75341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600" b="1" kern="0">
                <a:solidFill>
                  <a:srgbClr val="000000"/>
                </a:solidFill>
                <a:latin typeface="Optima"/>
                <a:cs typeface="Optima"/>
              </a:rPr>
              <a:t>Truly </a:t>
            </a:r>
          </a:p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Variable</a:t>
            </a:r>
          </a:p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Costs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9276690" y="3516547"/>
            <a:ext cx="94769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Revenue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9651203" y="1424600"/>
            <a:ext cx="552597" cy="1068147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400000">
            <a:off x="10423394" y="1613708"/>
            <a:ext cx="49853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kern="0">
                <a:solidFill>
                  <a:srgbClr val="000000"/>
                </a:solidFill>
                <a:latin typeface="Optima"/>
                <a:cs typeface="Optima"/>
              </a:defRPr>
            </a:lvl1pPr>
          </a:lstStyle>
          <a:p>
            <a:pPr defTabSz="609585"/>
            <a:endParaRPr lang="en-US" sz="1600" dirty="0"/>
          </a:p>
          <a:p>
            <a:pPr defTabSz="609585"/>
            <a:r>
              <a:rPr lang="en-US" sz="1600" dirty="0"/>
              <a:t>Net </a:t>
            </a:r>
          </a:p>
          <a:p>
            <a:pPr defTabSz="609585"/>
            <a:r>
              <a:rPr lang="en-US" sz="1600" dirty="0"/>
              <a:t>Profit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9637099" y="2492746"/>
            <a:ext cx="572492" cy="4360137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10214873" y="3985228"/>
            <a:ext cx="236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Throughput</a:t>
            </a:r>
          </a:p>
        </p:txBody>
      </p:sp>
      <p:sp>
        <p:nvSpPr>
          <p:cNvPr id="29" name="Freeform 28"/>
          <p:cNvSpPr/>
          <p:nvPr/>
        </p:nvSpPr>
        <p:spPr>
          <a:xfrm rot="19753413">
            <a:off x="-605906" y="1858736"/>
            <a:ext cx="10125929" cy="166106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74345" y="-148440"/>
            <a:ext cx="2635188" cy="7075715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33391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-1435922" y="5102429"/>
            <a:ext cx="1137815" cy="627323"/>
            <a:chOff x="3850759" y="3213526"/>
            <a:chExt cx="1711841" cy="943803"/>
          </a:xfrm>
        </p:grpSpPr>
        <p:sp>
          <p:nvSpPr>
            <p:cNvPr id="79" name="Oval 7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8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36" name="Freeform 35"/>
          <p:cNvSpPr/>
          <p:nvPr/>
        </p:nvSpPr>
        <p:spPr>
          <a:xfrm>
            <a:off x="17754" y="1036568"/>
            <a:ext cx="5665359" cy="530581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529339 w 5479786"/>
              <a:gd name="connsiteY0" fmla="*/ 2758104 h 3484942"/>
              <a:gd name="connsiteX1" fmla="*/ 1527333 w 5479786"/>
              <a:gd name="connsiteY1" fmla="*/ 2754468 h 3484942"/>
              <a:gd name="connsiteX2" fmla="*/ 1081517 w 5479786"/>
              <a:gd name="connsiteY2" fmla="*/ 2870680 h 3484942"/>
              <a:gd name="connsiteX3" fmla="*/ 16512 w 5479786"/>
              <a:gd name="connsiteY3" fmla="*/ 2920485 h 3484942"/>
              <a:gd name="connsiteX4" fmla="*/ 0 w 5479786"/>
              <a:gd name="connsiteY4" fmla="*/ 3484942 h 3484942"/>
              <a:gd name="connsiteX5" fmla="*/ 1750241 w 5479786"/>
              <a:gd name="connsiteY5" fmla="*/ 3235917 h 3484942"/>
              <a:gd name="connsiteX6" fmla="*/ 5451321 w 5479786"/>
              <a:gd name="connsiteY6" fmla="*/ 1276943 h 3484942"/>
              <a:gd name="connsiteX7" fmla="*/ 5479786 w 5479786"/>
              <a:gd name="connsiteY7" fmla="*/ 247987 h 3484942"/>
              <a:gd name="connsiteX8" fmla="*/ 4451833 w 5479786"/>
              <a:gd name="connsiteY8" fmla="*/ 236034 h 3484942"/>
              <a:gd name="connsiteX9" fmla="*/ 3937857 w 5479786"/>
              <a:gd name="connsiteY9" fmla="*/ 301775 h 3484942"/>
              <a:gd name="connsiteX10" fmla="*/ 3686022 w 5479786"/>
              <a:gd name="connsiteY10" fmla="*/ 0 h 3484942"/>
              <a:gd name="connsiteX11" fmla="*/ 3214704 w 5479786"/>
              <a:gd name="connsiteY11" fmla="*/ 612551 h 3484942"/>
              <a:gd name="connsiteX12" fmla="*/ 2999551 w 5479786"/>
              <a:gd name="connsiteY12" fmla="*/ 815751 h 3484942"/>
              <a:gd name="connsiteX13" fmla="*/ 2844163 w 5479786"/>
              <a:gd name="connsiteY13" fmla="*/ 1048834 h 3484942"/>
              <a:gd name="connsiteX14" fmla="*/ 2617057 w 5479786"/>
              <a:gd name="connsiteY14" fmla="*/ 1485116 h 3484942"/>
              <a:gd name="connsiteX15" fmla="*/ 2449716 w 5479786"/>
              <a:gd name="connsiteY15" fmla="*/ 1825775 h 3484942"/>
              <a:gd name="connsiteX16" fmla="*/ 2306280 w 5479786"/>
              <a:gd name="connsiteY16" fmla="*/ 2106669 h 3484942"/>
              <a:gd name="connsiteX17" fmla="*/ 2067222 w 5479786"/>
              <a:gd name="connsiteY17" fmla="*/ 2411469 h 3484942"/>
              <a:gd name="connsiteX18" fmla="*/ 1810233 w 5479786"/>
              <a:gd name="connsiteY18" fmla="*/ 2590763 h 3484942"/>
              <a:gd name="connsiteX19" fmla="*/ 1529339 w 5479786"/>
              <a:gd name="connsiteY19" fmla="*/ 2758104 h 3484942"/>
              <a:gd name="connsiteX0" fmla="*/ 1529339 w 5479786"/>
              <a:gd name="connsiteY0" fmla="*/ 3638884 h 4365722"/>
              <a:gd name="connsiteX1" fmla="*/ 1527333 w 5479786"/>
              <a:gd name="connsiteY1" fmla="*/ 3635248 h 4365722"/>
              <a:gd name="connsiteX2" fmla="*/ 1081517 w 5479786"/>
              <a:gd name="connsiteY2" fmla="*/ 3751460 h 4365722"/>
              <a:gd name="connsiteX3" fmla="*/ 16512 w 5479786"/>
              <a:gd name="connsiteY3" fmla="*/ 3801265 h 4365722"/>
              <a:gd name="connsiteX4" fmla="*/ 0 w 5479786"/>
              <a:gd name="connsiteY4" fmla="*/ 4365722 h 4365722"/>
              <a:gd name="connsiteX5" fmla="*/ 1750241 w 5479786"/>
              <a:gd name="connsiteY5" fmla="*/ 4116697 h 4365722"/>
              <a:gd name="connsiteX6" fmla="*/ 5451321 w 5479786"/>
              <a:gd name="connsiteY6" fmla="*/ 2157723 h 4365722"/>
              <a:gd name="connsiteX7" fmla="*/ 5479786 w 5479786"/>
              <a:gd name="connsiteY7" fmla="*/ 1128767 h 4365722"/>
              <a:gd name="connsiteX8" fmla="*/ 4451833 w 5479786"/>
              <a:gd name="connsiteY8" fmla="*/ 1116814 h 4365722"/>
              <a:gd name="connsiteX9" fmla="*/ 4083475 w 5479786"/>
              <a:gd name="connsiteY9" fmla="*/ 0 h 4365722"/>
              <a:gd name="connsiteX10" fmla="*/ 3686022 w 5479786"/>
              <a:gd name="connsiteY10" fmla="*/ 880780 h 4365722"/>
              <a:gd name="connsiteX11" fmla="*/ 3214704 w 5479786"/>
              <a:gd name="connsiteY11" fmla="*/ 1493331 h 4365722"/>
              <a:gd name="connsiteX12" fmla="*/ 2999551 w 5479786"/>
              <a:gd name="connsiteY12" fmla="*/ 1696531 h 4365722"/>
              <a:gd name="connsiteX13" fmla="*/ 2844163 w 5479786"/>
              <a:gd name="connsiteY13" fmla="*/ 1929614 h 4365722"/>
              <a:gd name="connsiteX14" fmla="*/ 2617057 w 5479786"/>
              <a:gd name="connsiteY14" fmla="*/ 2365896 h 4365722"/>
              <a:gd name="connsiteX15" fmla="*/ 2449716 w 5479786"/>
              <a:gd name="connsiteY15" fmla="*/ 2706555 h 4365722"/>
              <a:gd name="connsiteX16" fmla="*/ 2306280 w 5479786"/>
              <a:gd name="connsiteY16" fmla="*/ 2987449 h 4365722"/>
              <a:gd name="connsiteX17" fmla="*/ 2067222 w 5479786"/>
              <a:gd name="connsiteY17" fmla="*/ 3292249 h 4365722"/>
              <a:gd name="connsiteX18" fmla="*/ 1810233 w 5479786"/>
              <a:gd name="connsiteY18" fmla="*/ 3471543 h 4365722"/>
              <a:gd name="connsiteX19" fmla="*/ 1529339 w 5479786"/>
              <a:gd name="connsiteY19" fmla="*/ 3638884 h 4365722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373423 w 5479786"/>
              <a:gd name="connsiteY8" fmla="*/ 0 h 4724286"/>
              <a:gd name="connsiteX9" fmla="*/ 4083475 w 5479786"/>
              <a:gd name="connsiteY9" fmla="*/ 358564 h 4724286"/>
              <a:gd name="connsiteX10" fmla="*/ 3686022 w 5479786"/>
              <a:gd name="connsiteY10" fmla="*/ 1239344 h 4724286"/>
              <a:gd name="connsiteX11" fmla="*/ 3214704 w 5479786"/>
              <a:gd name="connsiteY11" fmla="*/ 1851895 h 4724286"/>
              <a:gd name="connsiteX12" fmla="*/ 2999551 w 5479786"/>
              <a:gd name="connsiteY12" fmla="*/ 2055095 h 4724286"/>
              <a:gd name="connsiteX13" fmla="*/ 2844163 w 5479786"/>
              <a:gd name="connsiteY13" fmla="*/ 2288178 h 4724286"/>
              <a:gd name="connsiteX14" fmla="*/ 2617057 w 5479786"/>
              <a:gd name="connsiteY14" fmla="*/ 2724460 h 4724286"/>
              <a:gd name="connsiteX15" fmla="*/ 2449716 w 5479786"/>
              <a:gd name="connsiteY15" fmla="*/ 3065119 h 4724286"/>
              <a:gd name="connsiteX16" fmla="*/ 2306280 w 5479786"/>
              <a:gd name="connsiteY16" fmla="*/ 3346013 h 4724286"/>
              <a:gd name="connsiteX17" fmla="*/ 2067222 w 5479786"/>
              <a:gd name="connsiteY17" fmla="*/ 3650813 h 4724286"/>
              <a:gd name="connsiteX18" fmla="*/ 1810233 w 5479786"/>
              <a:gd name="connsiteY18" fmla="*/ 3830107 h 4724286"/>
              <a:gd name="connsiteX19" fmla="*/ 1529339 w 5479786"/>
              <a:gd name="connsiteY19" fmla="*/ 3997448 h 4724286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922361 w 5479786"/>
              <a:gd name="connsiteY8" fmla="*/ 741306 h 4724286"/>
              <a:gd name="connsiteX9" fmla="*/ 4373423 w 5479786"/>
              <a:gd name="connsiteY9" fmla="*/ 0 h 4724286"/>
              <a:gd name="connsiteX10" fmla="*/ 4083475 w 5479786"/>
              <a:gd name="connsiteY10" fmla="*/ 358564 h 4724286"/>
              <a:gd name="connsiteX11" fmla="*/ 3686022 w 5479786"/>
              <a:gd name="connsiteY11" fmla="*/ 1239344 h 4724286"/>
              <a:gd name="connsiteX12" fmla="*/ 3214704 w 5479786"/>
              <a:gd name="connsiteY12" fmla="*/ 1851895 h 4724286"/>
              <a:gd name="connsiteX13" fmla="*/ 2999551 w 5479786"/>
              <a:gd name="connsiteY13" fmla="*/ 2055095 h 4724286"/>
              <a:gd name="connsiteX14" fmla="*/ 2844163 w 5479786"/>
              <a:gd name="connsiteY14" fmla="*/ 2288178 h 4724286"/>
              <a:gd name="connsiteX15" fmla="*/ 2617057 w 5479786"/>
              <a:gd name="connsiteY15" fmla="*/ 2724460 h 4724286"/>
              <a:gd name="connsiteX16" fmla="*/ 2449716 w 5479786"/>
              <a:gd name="connsiteY16" fmla="*/ 3065119 h 4724286"/>
              <a:gd name="connsiteX17" fmla="*/ 2306280 w 5479786"/>
              <a:gd name="connsiteY17" fmla="*/ 3346013 h 4724286"/>
              <a:gd name="connsiteX18" fmla="*/ 2067222 w 5479786"/>
              <a:gd name="connsiteY18" fmla="*/ 3650813 h 4724286"/>
              <a:gd name="connsiteX19" fmla="*/ 1810233 w 5479786"/>
              <a:gd name="connsiteY19" fmla="*/ 3830107 h 4724286"/>
              <a:gd name="connsiteX20" fmla="*/ 1529339 w 5479786"/>
              <a:gd name="connsiteY20" fmla="*/ 3997448 h 4724286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045577 w 5479786"/>
              <a:gd name="connsiteY8" fmla="*/ 0 h 5120485"/>
              <a:gd name="connsiteX9" fmla="*/ 4373423 w 5479786"/>
              <a:gd name="connsiteY9" fmla="*/ 396199 h 5120485"/>
              <a:gd name="connsiteX10" fmla="*/ 4083475 w 5479786"/>
              <a:gd name="connsiteY10" fmla="*/ 754763 h 5120485"/>
              <a:gd name="connsiteX11" fmla="*/ 3686022 w 5479786"/>
              <a:gd name="connsiteY11" fmla="*/ 1635543 h 5120485"/>
              <a:gd name="connsiteX12" fmla="*/ 3214704 w 5479786"/>
              <a:gd name="connsiteY12" fmla="*/ 2248094 h 5120485"/>
              <a:gd name="connsiteX13" fmla="*/ 2999551 w 5479786"/>
              <a:gd name="connsiteY13" fmla="*/ 2451294 h 5120485"/>
              <a:gd name="connsiteX14" fmla="*/ 2844163 w 5479786"/>
              <a:gd name="connsiteY14" fmla="*/ 2684377 h 5120485"/>
              <a:gd name="connsiteX15" fmla="*/ 2617057 w 5479786"/>
              <a:gd name="connsiteY15" fmla="*/ 3120659 h 5120485"/>
              <a:gd name="connsiteX16" fmla="*/ 2449716 w 5479786"/>
              <a:gd name="connsiteY16" fmla="*/ 3461318 h 5120485"/>
              <a:gd name="connsiteX17" fmla="*/ 2306280 w 5479786"/>
              <a:gd name="connsiteY17" fmla="*/ 3742212 h 5120485"/>
              <a:gd name="connsiteX18" fmla="*/ 2067222 w 5479786"/>
              <a:gd name="connsiteY18" fmla="*/ 4047012 h 5120485"/>
              <a:gd name="connsiteX19" fmla="*/ 1810233 w 5479786"/>
              <a:gd name="connsiteY19" fmla="*/ 4226306 h 5120485"/>
              <a:gd name="connsiteX20" fmla="*/ 1529339 w 5479786"/>
              <a:gd name="connsiteY20" fmla="*/ 4393647 h 5120485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280806 w 5479786"/>
              <a:gd name="connsiteY8" fmla="*/ 979833 h 5120485"/>
              <a:gd name="connsiteX9" fmla="*/ 5045577 w 5479786"/>
              <a:gd name="connsiteY9" fmla="*/ 0 h 5120485"/>
              <a:gd name="connsiteX10" fmla="*/ 4373423 w 5479786"/>
              <a:gd name="connsiteY10" fmla="*/ 396199 h 5120485"/>
              <a:gd name="connsiteX11" fmla="*/ 4083475 w 5479786"/>
              <a:gd name="connsiteY11" fmla="*/ 754763 h 5120485"/>
              <a:gd name="connsiteX12" fmla="*/ 3686022 w 5479786"/>
              <a:gd name="connsiteY12" fmla="*/ 1635543 h 5120485"/>
              <a:gd name="connsiteX13" fmla="*/ 3214704 w 5479786"/>
              <a:gd name="connsiteY13" fmla="*/ 2248094 h 5120485"/>
              <a:gd name="connsiteX14" fmla="*/ 2999551 w 5479786"/>
              <a:gd name="connsiteY14" fmla="*/ 2451294 h 5120485"/>
              <a:gd name="connsiteX15" fmla="*/ 2844163 w 5479786"/>
              <a:gd name="connsiteY15" fmla="*/ 2684377 h 5120485"/>
              <a:gd name="connsiteX16" fmla="*/ 2617057 w 5479786"/>
              <a:gd name="connsiteY16" fmla="*/ 3120659 h 5120485"/>
              <a:gd name="connsiteX17" fmla="*/ 2449716 w 5479786"/>
              <a:gd name="connsiteY17" fmla="*/ 3461318 h 5120485"/>
              <a:gd name="connsiteX18" fmla="*/ 2306280 w 5479786"/>
              <a:gd name="connsiteY18" fmla="*/ 3742212 h 5120485"/>
              <a:gd name="connsiteX19" fmla="*/ 2067222 w 5479786"/>
              <a:gd name="connsiteY19" fmla="*/ 4047012 h 5120485"/>
              <a:gd name="connsiteX20" fmla="*/ 1810233 w 5479786"/>
              <a:gd name="connsiteY20" fmla="*/ 4226306 h 5120485"/>
              <a:gd name="connsiteX21" fmla="*/ 1529339 w 5479786"/>
              <a:gd name="connsiteY21" fmla="*/ 4393647 h 5120485"/>
              <a:gd name="connsiteX0" fmla="*/ 1529339 w 5527236"/>
              <a:gd name="connsiteY0" fmla="*/ 4528795 h 5255633"/>
              <a:gd name="connsiteX1" fmla="*/ 1527333 w 5527236"/>
              <a:gd name="connsiteY1" fmla="*/ 4525159 h 5255633"/>
              <a:gd name="connsiteX2" fmla="*/ 1081517 w 5527236"/>
              <a:gd name="connsiteY2" fmla="*/ 4641371 h 5255633"/>
              <a:gd name="connsiteX3" fmla="*/ 16512 w 5527236"/>
              <a:gd name="connsiteY3" fmla="*/ 4691176 h 5255633"/>
              <a:gd name="connsiteX4" fmla="*/ 0 w 5527236"/>
              <a:gd name="connsiteY4" fmla="*/ 5255633 h 5255633"/>
              <a:gd name="connsiteX5" fmla="*/ 1750241 w 5527236"/>
              <a:gd name="connsiteY5" fmla="*/ 5006608 h 5255633"/>
              <a:gd name="connsiteX6" fmla="*/ 5451321 w 5527236"/>
              <a:gd name="connsiteY6" fmla="*/ 3047634 h 5255633"/>
              <a:gd name="connsiteX7" fmla="*/ 5479786 w 5527236"/>
              <a:gd name="connsiteY7" fmla="*/ 2018678 h 5255633"/>
              <a:gd name="connsiteX8" fmla="*/ 5527236 w 5527236"/>
              <a:gd name="connsiteY8" fmla="*/ 0 h 5255633"/>
              <a:gd name="connsiteX9" fmla="*/ 5045577 w 5527236"/>
              <a:gd name="connsiteY9" fmla="*/ 135148 h 5255633"/>
              <a:gd name="connsiteX10" fmla="*/ 4373423 w 5527236"/>
              <a:gd name="connsiteY10" fmla="*/ 531347 h 5255633"/>
              <a:gd name="connsiteX11" fmla="*/ 4083475 w 5527236"/>
              <a:gd name="connsiteY11" fmla="*/ 889911 h 5255633"/>
              <a:gd name="connsiteX12" fmla="*/ 3686022 w 5527236"/>
              <a:gd name="connsiteY12" fmla="*/ 1770691 h 5255633"/>
              <a:gd name="connsiteX13" fmla="*/ 3214704 w 5527236"/>
              <a:gd name="connsiteY13" fmla="*/ 2383242 h 5255633"/>
              <a:gd name="connsiteX14" fmla="*/ 2999551 w 5527236"/>
              <a:gd name="connsiteY14" fmla="*/ 2586442 h 5255633"/>
              <a:gd name="connsiteX15" fmla="*/ 2844163 w 5527236"/>
              <a:gd name="connsiteY15" fmla="*/ 2819525 h 5255633"/>
              <a:gd name="connsiteX16" fmla="*/ 2617057 w 5527236"/>
              <a:gd name="connsiteY16" fmla="*/ 3255807 h 5255633"/>
              <a:gd name="connsiteX17" fmla="*/ 2449716 w 5527236"/>
              <a:gd name="connsiteY17" fmla="*/ 3596466 h 5255633"/>
              <a:gd name="connsiteX18" fmla="*/ 2306280 w 5527236"/>
              <a:gd name="connsiteY18" fmla="*/ 3877360 h 5255633"/>
              <a:gd name="connsiteX19" fmla="*/ 2067222 w 5527236"/>
              <a:gd name="connsiteY19" fmla="*/ 4182160 h 5255633"/>
              <a:gd name="connsiteX20" fmla="*/ 1810233 w 5527236"/>
              <a:gd name="connsiteY20" fmla="*/ 4361454 h 5255633"/>
              <a:gd name="connsiteX21" fmla="*/ 1529339 w 5527236"/>
              <a:gd name="connsiteY21" fmla="*/ 4528795 h 5255633"/>
              <a:gd name="connsiteX0" fmla="*/ 1529339 w 5569398"/>
              <a:gd name="connsiteY0" fmla="*/ 4528795 h 5255633"/>
              <a:gd name="connsiteX1" fmla="*/ 1527333 w 5569398"/>
              <a:gd name="connsiteY1" fmla="*/ 4525159 h 5255633"/>
              <a:gd name="connsiteX2" fmla="*/ 1081517 w 5569398"/>
              <a:gd name="connsiteY2" fmla="*/ 4641371 h 5255633"/>
              <a:gd name="connsiteX3" fmla="*/ 16512 w 5569398"/>
              <a:gd name="connsiteY3" fmla="*/ 4691176 h 5255633"/>
              <a:gd name="connsiteX4" fmla="*/ 0 w 5569398"/>
              <a:gd name="connsiteY4" fmla="*/ 5255633 h 5255633"/>
              <a:gd name="connsiteX5" fmla="*/ 1750241 w 5569398"/>
              <a:gd name="connsiteY5" fmla="*/ 5006608 h 5255633"/>
              <a:gd name="connsiteX6" fmla="*/ 5451321 w 5569398"/>
              <a:gd name="connsiteY6" fmla="*/ 3047634 h 5255633"/>
              <a:gd name="connsiteX7" fmla="*/ 5569398 w 5569398"/>
              <a:gd name="connsiteY7" fmla="*/ 2029939 h 5255633"/>
              <a:gd name="connsiteX8" fmla="*/ 5527236 w 5569398"/>
              <a:gd name="connsiteY8" fmla="*/ 0 h 5255633"/>
              <a:gd name="connsiteX9" fmla="*/ 5045577 w 5569398"/>
              <a:gd name="connsiteY9" fmla="*/ 135148 h 5255633"/>
              <a:gd name="connsiteX10" fmla="*/ 4373423 w 5569398"/>
              <a:gd name="connsiteY10" fmla="*/ 531347 h 5255633"/>
              <a:gd name="connsiteX11" fmla="*/ 4083475 w 5569398"/>
              <a:gd name="connsiteY11" fmla="*/ 889911 h 5255633"/>
              <a:gd name="connsiteX12" fmla="*/ 3686022 w 5569398"/>
              <a:gd name="connsiteY12" fmla="*/ 1770691 h 5255633"/>
              <a:gd name="connsiteX13" fmla="*/ 3214704 w 5569398"/>
              <a:gd name="connsiteY13" fmla="*/ 2383242 h 5255633"/>
              <a:gd name="connsiteX14" fmla="*/ 2999551 w 5569398"/>
              <a:gd name="connsiteY14" fmla="*/ 2586442 h 5255633"/>
              <a:gd name="connsiteX15" fmla="*/ 2844163 w 5569398"/>
              <a:gd name="connsiteY15" fmla="*/ 2819525 h 5255633"/>
              <a:gd name="connsiteX16" fmla="*/ 2617057 w 5569398"/>
              <a:gd name="connsiteY16" fmla="*/ 3255807 h 5255633"/>
              <a:gd name="connsiteX17" fmla="*/ 2449716 w 5569398"/>
              <a:gd name="connsiteY17" fmla="*/ 3596466 h 5255633"/>
              <a:gd name="connsiteX18" fmla="*/ 2306280 w 5569398"/>
              <a:gd name="connsiteY18" fmla="*/ 3877360 h 5255633"/>
              <a:gd name="connsiteX19" fmla="*/ 2067222 w 5569398"/>
              <a:gd name="connsiteY19" fmla="*/ 4182160 h 5255633"/>
              <a:gd name="connsiteX20" fmla="*/ 1810233 w 5569398"/>
              <a:gd name="connsiteY20" fmla="*/ 4361454 h 5255633"/>
              <a:gd name="connsiteX21" fmla="*/ 1529339 w 5569398"/>
              <a:gd name="connsiteY21" fmla="*/ 4528795 h 5255633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451321 w 5569398"/>
              <a:gd name="connsiteY6" fmla="*/ 3036371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69398" h="5244370">
                <a:moveTo>
                  <a:pt x="1529339" y="4517532"/>
                </a:moveTo>
                <a:lnTo>
                  <a:pt x="1527333" y="4513896"/>
                </a:lnTo>
                <a:lnTo>
                  <a:pt x="1081517" y="4630108"/>
                </a:lnTo>
                <a:lnTo>
                  <a:pt x="16512" y="4679913"/>
                </a:lnTo>
                <a:lnTo>
                  <a:pt x="0" y="5244370"/>
                </a:lnTo>
                <a:lnTo>
                  <a:pt x="1750241" y="4995345"/>
                </a:lnTo>
                <a:lnTo>
                  <a:pt x="5540932" y="3047633"/>
                </a:lnTo>
                <a:lnTo>
                  <a:pt x="5569398" y="2018676"/>
                </a:lnTo>
                <a:cubicBezTo>
                  <a:pt x="5566546" y="1345784"/>
                  <a:pt x="5563693" y="672892"/>
                  <a:pt x="5560841" y="0"/>
                </a:cubicBezTo>
                <a:lnTo>
                  <a:pt x="5045577" y="123885"/>
                </a:lnTo>
                <a:lnTo>
                  <a:pt x="4373423" y="520084"/>
                </a:lnTo>
                <a:lnTo>
                  <a:pt x="4083475" y="878648"/>
                </a:lnTo>
                <a:lnTo>
                  <a:pt x="3686022" y="1759428"/>
                </a:lnTo>
                <a:lnTo>
                  <a:pt x="3214704" y="2371979"/>
                </a:lnTo>
                <a:lnTo>
                  <a:pt x="2999551" y="2575179"/>
                </a:lnTo>
                <a:lnTo>
                  <a:pt x="2844163" y="2808262"/>
                </a:lnTo>
                <a:lnTo>
                  <a:pt x="2617057" y="3244544"/>
                </a:lnTo>
                <a:lnTo>
                  <a:pt x="2449716" y="3585203"/>
                </a:lnTo>
                <a:lnTo>
                  <a:pt x="2306280" y="3866097"/>
                </a:lnTo>
                <a:lnTo>
                  <a:pt x="2067222" y="4170897"/>
                </a:lnTo>
                <a:lnTo>
                  <a:pt x="1810233" y="4350191"/>
                </a:lnTo>
                <a:lnTo>
                  <a:pt x="1529339" y="4517532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8" name="Freeform 37"/>
          <p:cNvSpPr/>
          <p:nvPr/>
        </p:nvSpPr>
        <p:spPr>
          <a:xfrm rot="18951882">
            <a:off x="1891066" y="2064711"/>
            <a:ext cx="4307625" cy="67358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-5764" y="1355612"/>
            <a:ext cx="5554832" cy="545802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1901"/>
              <a:gd name="connsiteY0" fmla="*/ 2983102 h 4004692"/>
              <a:gd name="connsiteX1" fmla="*/ 1158213 w 5451901"/>
              <a:gd name="connsiteY1" fmla="*/ 3033161 h 4004692"/>
              <a:gd name="connsiteX2" fmla="*/ 878093 w 5451901"/>
              <a:gd name="connsiteY2" fmla="*/ 3375820 h 4004692"/>
              <a:gd name="connsiteX3" fmla="*/ 440863 w 5451901"/>
              <a:gd name="connsiteY3" fmla="*/ 3125466 h 4004692"/>
              <a:gd name="connsiteX4" fmla="*/ 16512 w 5451901"/>
              <a:gd name="connsiteY4" fmla="*/ 3440235 h 4004692"/>
              <a:gd name="connsiteX5" fmla="*/ 0 w 5451901"/>
              <a:gd name="connsiteY5" fmla="*/ 4004692 h 4004692"/>
              <a:gd name="connsiteX6" fmla="*/ 1750241 w 5451901"/>
              <a:gd name="connsiteY6" fmla="*/ 3755667 h 4004692"/>
              <a:gd name="connsiteX7" fmla="*/ 5451321 w 5451901"/>
              <a:gd name="connsiteY7" fmla="*/ 1796693 h 4004692"/>
              <a:gd name="connsiteX8" fmla="*/ 5450726 w 5451901"/>
              <a:gd name="connsiteY8" fmla="*/ 738518 h 4004692"/>
              <a:gd name="connsiteX9" fmla="*/ 4559567 w 5451901"/>
              <a:gd name="connsiteY9" fmla="*/ 459235 h 4004692"/>
              <a:gd name="connsiteX10" fmla="*/ 4451833 w 5451901"/>
              <a:gd name="connsiteY10" fmla="*/ 883937 h 4004692"/>
              <a:gd name="connsiteX11" fmla="*/ 3966918 w 5451901"/>
              <a:gd name="connsiteY11" fmla="*/ 0 h 4004692"/>
              <a:gd name="connsiteX12" fmla="*/ 3368720 w 5451901"/>
              <a:gd name="connsiteY12" fmla="*/ 714902 h 4004692"/>
              <a:gd name="connsiteX13" fmla="*/ 3521090 w 5451901"/>
              <a:gd name="connsiteY13" fmla="*/ 1099954 h 4004692"/>
              <a:gd name="connsiteX14" fmla="*/ 3192908 w 5451901"/>
              <a:gd name="connsiteY14" fmla="*/ 913159 h 4004692"/>
              <a:gd name="connsiteX15" fmla="*/ 2869160 w 5451901"/>
              <a:gd name="connsiteY15" fmla="*/ 1266300 h 4004692"/>
              <a:gd name="connsiteX16" fmla="*/ 2909549 w 5451901"/>
              <a:gd name="connsiteY16" fmla="*/ 1656241 h 4004692"/>
              <a:gd name="connsiteX17" fmla="*/ 2604694 w 5451901"/>
              <a:gd name="connsiteY17" fmla="*/ 1833269 h 4004692"/>
              <a:gd name="connsiteX18" fmla="*/ 2355269 w 5451901"/>
              <a:gd name="connsiteY18" fmla="*/ 2199430 h 4004692"/>
              <a:gd name="connsiteX19" fmla="*/ 2306280 w 5451901"/>
              <a:gd name="connsiteY19" fmla="*/ 2626419 h 4004692"/>
              <a:gd name="connsiteX20" fmla="*/ 1927017 w 5451901"/>
              <a:gd name="connsiteY20" fmla="*/ 2738989 h 4004692"/>
              <a:gd name="connsiteX21" fmla="*/ 1810233 w 5451901"/>
              <a:gd name="connsiteY21" fmla="*/ 3059252 h 4004692"/>
              <a:gd name="connsiteX22" fmla="*/ 1542085 w 5451901"/>
              <a:gd name="connsiteY22" fmla="*/ 2983102 h 4004692"/>
              <a:gd name="connsiteX0" fmla="*/ 1542085 w 5451901"/>
              <a:gd name="connsiteY0" fmla="*/ 3672635 h 4694225"/>
              <a:gd name="connsiteX1" fmla="*/ 1158213 w 5451901"/>
              <a:gd name="connsiteY1" fmla="*/ 3722694 h 4694225"/>
              <a:gd name="connsiteX2" fmla="*/ 878093 w 5451901"/>
              <a:gd name="connsiteY2" fmla="*/ 4065353 h 4694225"/>
              <a:gd name="connsiteX3" fmla="*/ 440863 w 5451901"/>
              <a:gd name="connsiteY3" fmla="*/ 3814999 h 4694225"/>
              <a:gd name="connsiteX4" fmla="*/ 16512 w 5451901"/>
              <a:gd name="connsiteY4" fmla="*/ 4129768 h 4694225"/>
              <a:gd name="connsiteX5" fmla="*/ 0 w 5451901"/>
              <a:gd name="connsiteY5" fmla="*/ 4694225 h 4694225"/>
              <a:gd name="connsiteX6" fmla="*/ 1750241 w 5451901"/>
              <a:gd name="connsiteY6" fmla="*/ 4445200 h 4694225"/>
              <a:gd name="connsiteX7" fmla="*/ 5451321 w 5451901"/>
              <a:gd name="connsiteY7" fmla="*/ 2486226 h 4694225"/>
              <a:gd name="connsiteX8" fmla="*/ 5450726 w 5451901"/>
              <a:gd name="connsiteY8" fmla="*/ 1428051 h 4694225"/>
              <a:gd name="connsiteX9" fmla="*/ 4201121 w 5451901"/>
              <a:gd name="connsiteY9" fmla="*/ 0 h 4694225"/>
              <a:gd name="connsiteX10" fmla="*/ 4451833 w 5451901"/>
              <a:gd name="connsiteY10" fmla="*/ 1573470 h 4694225"/>
              <a:gd name="connsiteX11" fmla="*/ 3966918 w 5451901"/>
              <a:gd name="connsiteY11" fmla="*/ 689533 h 4694225"/>
              <a:gd name="connsiteX12" fmla="*/ 3368720 w 5451901"/>
              <a:gd name="connsiteY12" fmla="*/ 1404435 h 4694225"/>
              <a:gd name="connsiteX13" fmla="*/ 3521090 w 5451901"/>
              <a:gd name="connsiteY13" fmla="*/ 1789487 h 4694225"/>
              <a:gd name="connsiteX14" fmla="*/ 3192908 w 5451901"/>
              <a:gd name="connsiteY14" fmla="*/ 1602692 h 4694225"/>
              <a:gd name="connsiteX15" fmla="*/ 2869160 w 5451901"/>
              <a:gd name="connsiteY15" fmla="*/ 1955833 h 4694225"/>
              <a:gd name="connsiteX16" fmla="*/ 2909549 w 5451901"/>
              <a:gd name="connsiteY16" fmla="*/ 2345774 h 4694225"/>
              <a:gd name="connsiteX17" fmla="*/ 2604694 w 5451901"/>
              <a:gd name="connsiteY17" fmla="*/ 2522802 h 4694225"/>
              <a:gd name="connsiteX18" fmla="*/ 2355269 w 5451901"/>
              <a:gd name="connsiteY18" fmla="*/ 2888963 h 4694225"/>
              <a:gd name="connsiteX19" fmla="*/ 2306280 w 5451901"/>
              <a:gd name="connsiteY19" fmla="*/ 3315952 h 4694225"/>
              <a:gd name="connsiteX20" fmla="*/ 1927017 w 5451901"/>
              <a:gd name="connsiteY20" fmla="*/ 3428522 h 4694225"/>
              <a:gd name="connsiteX21" fmla="*/ 1810233 w 5451901"/>
              <a:gd name="connsiteY21" fmla="*/ 3748785 h 4694225"/>
              <a:gd name="connsiteX22" fmla="*/ 1542085 w 5451901"/>
              <a:gd name="connsiteY22" fmla="*/ 3672635 h 4694225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451833 w 5451901"/>
              <a:gd name="connsiteY10" fmla="*/ 1956393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61411 w 5451901"/>
              <a:gd name="connsiteY10" fmla="*/ 999086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44516 w 5451901"/>
              <a:gd name="connsiteY11" fmla="*/ 1004881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257128 w 5451901"/>
              <a:gd name="connsiteY9" fmla="*/ 0 h 4829375"/>
              <a:gd name="connsiteX10" fmla="*/ 4216606 w 5451901"/>
              <a:gd name="connsiteY10" fmla="*/ 571115 h 4829375"/>
              <a:gd name="connsiteX11" fmla="*/ 3944516 w 5451901"/>
              <a:gd name="connsiteY11" fmla="*/ 757108 h 4829375"/>
              <a:gd name="connsiteX12" fmla="*/ 3368720 w 5451901"/>
              <a:gd name="connsiteY12" fmla="*/ 1539585 h 4829375"/>
              <a:gd name="connsiteX13" fmla="*/ 3521090 w 5451901"/>
              <a:gd name="connsiteY13" fmla="*/ 1924637 h 4829375"/>
              <a:gd name="connsiteX14" fmla="*/ 3192908 w 5451901"/>
              <a:gd name="connsiteY14" fmla="*/ 1737842 h 4829375"/>
              <a:gd name="connsiteX15" fmla="*/ 2869160 w 5451901"/>
              <a:gd name="connsiteY15" fmla="*/ 2090983 h 4829375"/>
              <a:gd name="connsiteX16" fmla="*/ 2909549 w 5451901"/>
              <a:gd name="connsiteY16" fmla="*/ 2480924 h 4829375"/>
              <a:gd name="connsiteX17" fmla="*/ 2604694 w 5451901"/>
              <a:gd name="connsiteY17" fmla="*/ 2657952 h 4829375"/>
              <a:gd name="connsiteX18" fmla="*/ 2355269 w 5451901"/>
              <a:gd name="connsiteY18" fmla="*/ 3024113 h 4829375"/>
              <a:gd name="connsiteX19" fmla="*/ 2306280 w 5451901"/>
              <a:gd name="connsiteY19" fmla="*/ 3451102 h 4829375"/>
              <a:gd name="connsiteX20" fmla="*/ 1927017 w 5451901"/>
              <a:gd name="connsiteY20" fmla="*/ 3563672 h 4829375"/>
              <a:gd name="connsiteX21" fmla="*/ 1810233 w 5451901"/>
              <a:gd name="connsiteY21" fmla="*/ 3883935 h 4829375"/>
              <a:gd name="connsiteX22" fmla="*/ 1542085 w 5451901"/>
              <a:gd name="connsiteY22" fmla="*/ 3807785 h 4829375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844668 w 5451901"/>
              <a:gd name="connsiteY9" fmla="*/ 825215 h 4829375"/>
              <a:gd name="connsiteX10" fmla="*/ 4257128 w 5451901"/>
              <a:gd name="connsiteY10" fmla="*/ 0 h 4829375"/>
              <a:gd name="connsiteX11" fmla="*/ 4216606 w 5451901"/>
              <a:gd name="connsiteY11" fmla="*/ 571115 h 4829375"/>
              <a:gd name="connsiteX12" fmla="*/ 3944516 w 5451901"/>
              <a:gd name="connsiteY12" fmla="*/ 757108 h 4829375"/>
              <a:gd name="connsiteX13" fmla="*/ 3368720 w 5451901"/>
              <a:gd name="connsiteY13" fmla="*/ 1539585 h 4829375"/>
              <a:gd name="connsiteX14" fmla="*/ 3521090 w 5451901"/>
              <a:gd name="connsiteY14" fmla="*/ 1924637 h 4829375"/>
              <a:gd name="connsiteX15" fmla="*/ 3192908 w 5451901"/>
              <a:gd name="connsiteY15" fmla="*/ 1737842 h 4829375"/>
              <a:gd name="connsiteX16" fmla="*/ 2869160 w 5451901"/>
              <a:gd name="connsiteY16" fmla="*/ 2090983 h 4829375"/>
              <a:gd name="connsiteX17" fmla="*/ 2909549 w 5451901"/>
              <a:gd name="connsiteY17" fmla="*/ 2480924 h 4829375"/>
              <a:gd name="connsiteX18" fmla="*/ 2604694 w 5451901"/>
              <a:gd name="connsiteY18" fmla="*/ 2657952 h 4829375"/>
              <a:gd name="connsiteX19" fmla="*/ 2355269 w 5451901"/>
              <a:gd name="connsiteY19" fmla="*/ 3024113 h 4829375"/>
              <a:gd name="connsiteX20" fmla="*/ 2306280 w 5451901"/>
              <a:gd name="connsiteY20" fmla="*/ 3451102 h 4829375"/>
              <a:gd name="connsiteX21" fmla="*/ 1927017 w 5451901"/>
              <a:gd name="connsiteY21" fmla="*/ 3563672 h 4829375"/>
              <a:gd name="connsiteX22" fmla="*/ 1810233 w 5451901"/>
              <a:gd name="connsiteY22" fmla="*/ 3883935 h 4829375"/>
              <a:gd name="connsiteX23" fmla="*/ 1542085 w 5451901"/>
              <a:gd name="connsiteY23" fmla="*/ 3807785 h 4829375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4620640 w 5451901"/>
              <a:gd name="connsiteY9" fmla="*/ 0 h 5062829"/>
              <a:gd name="connsiteX10" fmla="*/ 4257128 w 5451901"/>
              <a:gd name="connsiteY10" fmla="*/ 233454 h 5062829"/>
              <a:gd name="connsiteX11" fmla="*/ 4216606 w 5451901"/>
              <a:gd name="connsiteY11" fmla="*/ 804569 h 5062829"/>
              <a:gd name="connsiteX12" fmla="*/ 3944516 w 5451901"/>
              <a:gd name="connsiteY12" fmla="*/ 990562 h 5062829"/>
              <a:gd name="connsiteX13" fmla="*/ 3368720 w 5451901"/>
              <a:gd name="connsiteY13" fmla="*/ 1773039 h 5062829"/>
              <a:gd name="connsiteX14" fmla="*/ 3521090 w 5451901"/>
              <a:gd name="connsiteY14" fmla="*/ 2158091 h 5062829"/>
              <a:gd name="connsiteX15" fmla="*/ 3192908 w 5451901"/>
              <a:gd name="connsiteY15" fmla="*/ 1971296 h 5062829"/>
              <a:gd name="connsiteX16" fmla="*/ 2869160 w 5451901"/>
              <a:gd name="connsiteY16" fmla="*/ 2324437 h 5062829"/>
              <a:gd name="connsiteX17" fmla="*/ 2909549 w 5451901"/>
              <a:gd name="connsiteY17" fmla="*/ 2714378 h 5062829"/>
              <a:gd name="connsiteX18" fmla="*/ 2604694 w 5451901"/>
              <a:gd name="connsiteY18" fmla="*/ 2891406 h 5062829"/>
              <a:gd name="connsiteX19" fmla="*/ 2355269 w 5451901"/>
              <a:gd name="connsiteY19" fmla="*/ 3257567 h 5062829"/>
              <a:gd name="connsiteX20" fmla="*/ 2306280 w 5451901"/>
              <a:gd name="connsiteY20" fmla="*/ 3684556 h 5062829"/>
              <a:gd name="connsiteX21" fmla="*/ 1927017 w 5451901"/>
              <a:gd name="connsiteY21" fmla="*/ 3797126 h 5062829"/>
              <a:gd name="connsiteX22" fmla="*/ 1810233 w 5451901"/>
              <a:gd name="connsiteY22" fmla="*/ 4117389 h 5062829"/>
              <a:gd name="connsiteX23" fmla="*/ 1542085 w 5451901"/>
              <a:gd name="connsiteY23" fmla="*/ 4041239 h 5062829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5012689 w 5451901"/>
              <a:gd name="connsiteY9" fmla="*/ 833420 h 5062829"/>
              <a:gd name="connsiteX10" fmla="*/ 4620640 w 5451901"/>
              <a:gd name="connsiteY10" fmla="*/ 0 h 5062829"/>
              <a:gd name="connsiteX11" fmla="*/ 4257128 w 5451901"/>
              <a:gd name="connsiteY11" fmla="*/ 233454 h 5062829"/>
              <a:gd name="connsiteX12" fmla="*/ 4216606 w 5451901"/>
              <a:gd name="connsiteY12" fmla="*/ 804569 h 5062829"/>
              <a:gd name="connsiteX13" fmla="*/ 3944516 w 5451901"/>
              <a:gd name="connsiteY13" fmla="*/ 990562 h 5062829"/>
              <a:gd name="connsiteX14" fmla="*/ 3368720 w 5451901"/>
              <a:gd name="connsiteY14" fmla="*/ 1773039 h 5062829"/>
              <a:gd name="connsiteX15" fmla="*/ 3521090 w 5451901"/>
              <a:gd name="connsiteY15" fmla="*/ 2158091 h 5062829"/>
              <a:gd name="connsiteX16" fmla="*/ 3192908 w 5451901"/>
              <a:gd name="connsiteY16" fmla="*/ 1971296 h 5062829"/>
              <a:gd name="connsiteX17" fmla="*/ 2869160 w 5451901"/>
              <a:gd name="connsiteY17" fmla="*/ 2324437 h 5062829"/>
              <a:gd name="connsiteX18" fmla="*/ 2909549 w 5451901"/>
              <a:gd name="connsiteY18" fmla="*/ 2714378 h 5062829"/>
              <a:gd name="connsiteX19" fmla="*/ 2604694 w 5451901"/>
              <a:gd name="connsiteY19" fmla="*/ 2891406 h 5062829"/>
              <a:gd name="connsiteX20" fmla="*/ 2355269 w 5451901"/>
              <a:gd name="connsiteY20" fmla="*/ 3257567 h 5062829"/>
              <a:gd name="connsiteX21" fmla="*/ 2306280 w 5451901"/>
              <a:gd name="connsiteY21" fmla="*/ 3684556 h 5062829"/>
              <a:gd name="connsiteX22" fmla="*/ 1927017 w 5451901"/>
              <a:gd name="connsiteY22" fmla="*/ 3797126 h 5062829"/>
              <a:gd name="connsiteX23" fmla="*/ 1810233 w 5451901"/>
              <a:gd name="connsiteY23" fmla="*/ 4117389 h 5062829"/>
              <a:gd name="connsiteX24" fmla="*/ 1542085 w 5451901"/>
              <a:gd name="connsiteY24" fmla="*/ 4041239 h 5062829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4867071 w 5451901"/>
              <a:gd name="connsiteY9" fmla="*/ 0 h 5333127"/>
              <a:gd name="connsiteX10" fmla="*/ 4620640 w 5451901"/>
              <a:gd name="connsiteY10" fmla="*/ 270298 h 5333127"/>
              <a:gd name="connsiteX11" fmla="*/ 4257128 w 5451901"/>
              <a:gd name="connsiteY11" fmla="*/ 503752 h 5333127"/>
              <a:gd name="connsiteX12" fmla="*/ 4216606 w 5451901"/>
              <a:gd name="connsiteY12" fmla="*/ 1074867 h 5333127"/>
              <a:gd name="connsiteX13" fmla="*/ 3944516 w 5451901"/>
              <a:gd name="connsiteY13" fmla="*/ 1260860 h 5333127"/>
              <a:gd name="connsiteX14" fmla="*/ 3368720 w 5451901"/>
              <a:gd name="connsiteY14" fmla="*/ 2043337 h 5333127"/>
              <a:gd name="connsiteX15" fmla="*/ 3521090 w 5451901"/>
              <a:gd name="connsiteY15" fmla="*/ 2428389 h 5333127"/>
              <a:gd name="connsiteX16" fmla="*/ 3192908 w 5451901"/>
              <a:gd name="connsiteY16" fmla="*/ 2241594 h 5333127"/>
              <a:gd name="connsiteX17" fmla="*/ 2869160 w 5451901"/>
              <a:gd name="connsiteY17" fmla="*/ 2594735 h 5333127"/>
              <a:gd name="connsiteX18" fmla="*/ 2909549 w 5451901"/>
              <a:gd name="connsiteY18" fmla="*/ 2984676 h 5333127"/>
              <a:gd name="connsiteX19" fmla="*/ 2604694 w 5451901"/>
              <a:gd name="connsiteY19" fmla="*/ 3161704 h 5333127"/>
              <a:gd name="connsiteX20" fmla="*/ 2355269 w 5451901"/>
              <a:gd name="connsiteY20" fmla="*/ 3527865 h 5333127"/>
              <a:gd name="connsiteX21" fmla="*/ 2306280 w 5451901"/>
              <a:gd name="connsiteY21" fmla="*/ 3954854 h 5333127"/>
              <a:gd name="connsiteX22" fmla="*/ 1927017 w 5451901"/>
              <a:gd name="connsiteY22" fmla="*/ 4067424 h 5333127"/>
              <a:gd name="connsiteX23" fmla="*/ 1810233 w 5451901"/>
              <a:gd name="connsiteY23" fmla="*/ 4387687 h 5333127"/>
              <a:gd name="connsiteX24" fmla="*/ 1542085 w 5451901"/>
              <a:gd name="connsiteY24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35904 w 5451901"/>
              <a:gd name="connsiteY9" fmla="*/ 968571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80710 w 5451901"/>
              <a:gd name="connsiteY9" fmla="*/ 3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292724 w 5451901"/>
              <a:gd name="connsiteY9" fmla="*/ 957309 h 5333127"/>
              <a:gd name="connsiteX10" fmla="*/ 5180710 w 5451901"/>
              <a:gd name="connsiteY10" fmla="*/ 3 h 5333127"/>
              <a:gd name="connsiteX11" fmla="*/ 4867071 w 5451901"/>
              <a:gd name="connsiteY11" fmla="*/ 0 h 5333127"/>
              <a:gd name="connsiteX12" fmla="*/ 4620640 w 5451901"/>
              <a:gd name="connsiteY12" fmla="*/ 270298 h 5333127"/>
              <a:gd name="connsiteX13" fmla="*/ 4257128 w 5451901"/>
              <a:gd name="connsiteY13" fmla="*/ 503752 h 5333127"/>
              <a:gd name="connsiteX14" fmla="*/ 4216606 w 5451901"/>
              <a:gd name="connsiteY14" fmla="*/ 1074867 h 5333127"/>
              <a:gd name="connsiteX15" fmla="*/ 3944516 w 5451901"/>
              <a:gd name="connsiteY15" fmla="*/ 1260860 h 5333127"/>
              <a:gd name="connsiteX16" fmla="*/ 3368720 w 5451901"/>
              <a:gd name="connsiteY16" fmla="*/ 2043337 h 5333127"/>
              <a:gd name="connsiteX17" fmla="*/ 3521090 w 5451901"/>
              <a:gd name="connsiteY17" fmla="*/ 2428389 h 5333127"/>
              <a:gd name="connsiteX18" fmla="*/ 3192908 w 5451901"/>
              <a:gd name="connsiteY18" fmla="*/ 2241594 h 5333127"/>
              <a:gd name="connsiteX19" fmla="*/ 2869160 w 5451901"/>
              <a:gd name="connsiteY19" fmla="*/ 2594735 h 5333127"/>
              <a:gd name="connsiteX20" fmla="*/ 2909549 w 5451901"/>
              <a:gd name="connsiteY20" fmla="*/ 2984676 h 5333127"/>
              <a:gd name="connsiteX21" fmla="*/ 2604694 w 5451901"/>
              <a:gd name="connsiteY21" fmla="*/ 3161704 h 5333127"/>
              <a:gd name="connsiteX22" fmla="*/ 2355269 w 5451901"/>
              <a:gd name="connsiteY22" fmla="*/ 3527865 h 5333127"/>
              <a:gd name="connsiteX23" fmla="*/ 2306280 w 5451901"/>
              <a:gd name="connsiteY23" fmla="*/ 3954854 h 5333127"/>
              <a:gd name="connsiteX24" fmla="*/ 1927017 w 5451901"/>
              <a:gd name="connsiteY24" fmla="*/ 4067424 h 5333127"/>
              <a:gd name="connsiteX25" fmla="*/ 1810233 w 5451901"/>
              <a:gd name="connsiteY25" fmla="*/ 4387687 h 5333127"/>
              <a:gd name="connsiteX26" fmla="*/ 1542085 w 5451901"/>
              <a:gd name="connsiteY26" fmla="*/ 4311537 h 533312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551858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679724 w 5471945"/>
              <a:gd name="connsiteY16" fmla="*/ 1903352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66918 w 5471945"/>
              <a:gd name="connsiteY15" fmla="*/ 1418533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51321 w 5460743"/>
              <a:gd name="connsiteY7" fmla="*/ 3181439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24687 w 5460743"/>
              <a:gd name="connsiteY7" fmla="*/ 5350584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867071 w 5460743"/>
              <a:gd name="connsiteY11" fmla="*/ 56311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60743" h="5394819">
                <a:moveTo>
                  <a:pt x="1542085" y="4367848"/>
                </a:moveTo>
                <a:lnTo>
                  <a:pt x="1158213" y="4417907"/>
                </a:lnTo>
                <a:lnTo>
                  <a:pt x="878093" y="4760566"/>
                </a:lnTo>
                <a:lnTo>
                  <a:pt x="440863" y="4510212"/>
                </a:lnTo>
                <a:lnTo>
                  <a:pt x="16512" y="4824981"/>
                </a:lnTo>
                <a:lnTo>
                  <a:pt x="0" y="5389438"/>
                </a:lnTo>
                <a:lnTo>
                  <a:pt x="1750241" y="5394819"/>
                </a:lnTo>
                <a:lnTo>
                  <a:pt x="5424687" y="5350584"/>
                </a:lnTo>
                <a:cubicBezTo>
                  <a:pt x="5426910" y="4912637"/>
                  <a:pt x="5448503" y="2561211"/>
                  <a:pt x="5450726" y="2123264"/>
                </a:cubicBezTo>
                <a:lnTo>
                  <a:pt x="5460743" y="0"/>
                </a:lnTo>
                <a:lnTo>
                  <a:pt x="5180710" y="56314"/>
                </a:lnTo>
                <a:lnTo>
                  <a:pt x="4867071" y="56311"/>
                </a:lnTo>
                <a:lnTo>
                  <a:pt x="4620640" y="450496"/>
                </a:lnTo>
                <a:lnTo>
                  <a:pt x="4257128" y="560063"/>
                </a:lnTo>
                <a:lnTo>
                  <a:pt x="4216606" y="1131178"/>
                </a:lnTo>
                <a:lnTo>
                  <a:pt x="3966918" y="1193284"/>
                </a:lnTo>
                <a:lnTo>
                  <a:pt x="3814140" y="1745678"/>
                </a:lnTo>
                <a:lnTo>
                  <a:pt x="3368720" y="2099648"/>
                </a:lnTo>
                <a:lnTo>
                  <a:pt x="3521090" y="2484700"/>
                </a:lnTo>
                <a:lnTo>
                  <a:pt x="3192908" y="2297905"/>
                </a:lnTo>
                <a:lnTo>
                  <a:pt x="2869160" y="2651046"/>
                </a:lnTo>
                <a:lnTo>
                  <a:pt x="2909549" y="3040987"/>
                </a:lnTo>
                <a:lnTo>
                  <a:pt x="2604694" y="3218015"/>
                </a:lnTo>
                <a:lnTo>
                  <a:pt x="2355269" y="3584176"/>
                </a:lnTo>
                <a:lnTo>
                  <a:pt x="2306280" y="4011165"/>
                </a:lnTo>
                <a:lnTo>
                  <a:pt x="1927017" y="4123735"/>
                </a:lnTo>
                <a:lnTo>
                  <a:pt x="1810233" y="4443998"/>
                </a:lnTo>
                <a:lnTo>
                  <a:pt x="1542085" y="4367848"/>
                </a:lnTo>
                <a:close/>
              </a:path>
            </a:pathLst>
          </a:custGeom>
          <a:gradFill flip="none" rotWithShape="1">
            <a:gsLst>
              <a:gs pos="76000">
                <a:srgbClr val="00B05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7" name="Right Triangle 26"/>
          <p:cNvSpPr/>
          <p:nvPr/>
        </p:nvSpPr>
        <p:spPr>
          <a:xfrm flipH="1">
            <a:off x="-31411" y="4197581"/>
            <a:ext cx="5599851" cy="2619015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-8324" y="4294364"/>
            <a:ext cx="5556653" cy="2499459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062" y="4540710"/>
            <a:ext cx="5519529" cy="2226399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060" y="4913702"/>
            <a:ext cx="5488901" cy="1853215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-28401" y="4978847"/>
            <a:ext cx="5543153" cy="1779052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-5763" y="5215676"/>
            <a:ext cx="5488057" cy="1567416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1194136" y="5483568"/>
            <a:ext cx="4288161" cy="1310257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178509 w 1830790"/>
              <a:gd name="connsiteY9" fmla="*/ 75252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3551 w 1830790"/>
              <a:gd name="connsiteY10" fmla="*/ 591626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478317 w 1830790"/>
              <a:gd name="connsiteY11" fmla="*/ 403894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561500 w 1830790"/>
              <a:gd name="connsiteY11" fmla="*/ 630001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453945 w 1830790"/>
              <a:gd name="connsiteY10" fmla="*/ 777150 h 1130666"/>
              <a:gd name="connsiteX11" fmla="*/ 1561500 w 1830790"/>
              <a:gd name="connsiteY11" fmla="*/ 630001 h 1130666"/>
              <a:gd name="connsiteX12" fmla="*/ 1587371 w 1830790"/>
              <a:gd name="connsiteY12" fmla="*/ 378478 h 1130666"/>
              <a:gd name="connsiteX13" fmla="*/ 1710230 w 1830790"/>
              <a:gd name="connsiteY13" fmla="*/ 347603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55756 w 1830790"/>
              <a:gd name="connsiteY10" fmla="*/ 838696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06993 w 1830790"/>
              <a:gd name="connsiteY10" fmla="*/ 479245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503771 w 1830790"/>
              <a:gd name="connsiteY5" fmla="*/ 1007072 h 1130666"/>
              <a:gd name="connsiteX6" fmla="*/ 629560 w 1830790"/>
              <a:gd name="connsiteY6" fmla="*/ 862914 h 1130666"/>
              <a:gd name="connsiteX7" fmla="*/ 732595 w 1830790"/>
              <a:gd name="connsiteY7" fmla="*/ 1004403 h 1130666"/>
              <a:gd name="connsiteX8" fmla="*/ 976904 w 1830790"/>
              <a:gd name="connsiteY8" fmla="*/ 732655 h 1130666"/>
              <a:gd name="connsiteX9" fmla="*/ 1238745 w 1830790"/>
              <a:gd name="connsiteY9" fmla="*/ 897460 h 1130666"/>
              <a:gd name="connsiteX10" fmla="*/ 1318467 w 1830790"/>
              <a:gd name="connsiteY10" fmla="*/ 600994 h 1130666"/>
              <a:gd name="connsiteX11" fmla="*/ 1453945 w 1830790"/>
              <a:gd name="connsiteY11" fmla="*/ 777150 h 1130666"/>
              <a:gd name="connsiteX12" fmla="*/ 1561500 w 1830790"/>
              <a:gd name="connsiteY12" fmla="*/ 630001 h 1130666"/>
              <a:gd name="connsiteX13" fmla="*/ 1587371 w 1830790"/>
              <a:gd name="connsiteY13" fmla="*/ 378478 h 1130666"/>
              <a:gd name="connsiteX14" fmla="*/ 1710230 w 1830790"/>
              <a:gd name="connsiteY14" fmla="*/ 347603 h 1130666"/>
              <a:gd name="connsiteX15" fmla="*/ 1794608 w 1830790"/>
              <a:gd name="connsiteY15" fmla="*/ 77777 h 1130666"/>
              <a:gd name="connsiteX16" fmla="*/ 1826671 w 1830790"/>
              <a:gd name="connsiteY16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503771" y="1007072"/>
                </a:lnTo>
                <a:lnTo>
                  <a:pt x="629560" y="862914"/>
                </a:lnTo>
                <a:lnTo>
                  <a:pt x="732595" y="1004403"/>
                </a:lnTo>
                <a:lnTo>
                  <a:pt x="976904" y="732655"/>
                </a:lnTo>
                <a:lnTo>
                  <a:pt x="1238745" y="897460"/>
                </a:lnTo>
                <a:lnTo>
                  <a:pt x="1318467" y="600994"/>
                </a:lnTo>
                <a:lnTo>
                  <a:pt x="1453945" y="777150"/>
                </a:lnTo>
                <a:lnTo>
                  <a:pt x="1561500" y="630001"/>
                </a:lnTo>
                <a:lnTo>
                  <a:pt x="1587371" y="378478"/>
                </a:lnTo>
                <a:lnTo>
                  <a:pt x="1710230" y="347603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543164" y="1357382"/>
            <a:ext cx="2007059" cy="2046663"/>
          </a:xfrm>
          <a:custGeom>
            <a:avLst/>
            <a:gdLst>
              <a:gd name="connsiteX0" fmla="*/ 1426068 w 1426068"/>
              <a:gd name="connsiteY0" fmla="*/ 0 h 1472283"/>
              <a:gd name="connsiteX1" fmla="*/ 1204895 w 1426068"/>
              <a:gd name="connsiteY1" fmla="*/ 46215 h 1472283"/>
              <a:gd name="connsiteX2" fmla="*/ 977120 w 1426068"/>
              <a:gd name="connsiteY2" fmla="*/ 42914 h 1472283"/>
              <a:gd name="connsiteX3" fmla="*/ 788959 w 1426068"/>
              <a:gd name="connsiteY3" fmla="*/ 340011 h 1472283"/>
              <a:gd name="connsiteX4" fmla="*/ 511668 w 1426068"/>
              <a:gd name="connsiteY4" fmla="*/ 429141 h 1472283"/>
              <a:gd name="connsiteX5" fmla="*/ 475356 w 1426068"/>
              <a:gd name="connsiteY5" fmla="*/ 861583 h 1472283"/>
              <a:gd name="connsiteX6" fmla="*/ 273990 w 1426068"/>
              <a:gd name="connsiteY6" fmla="*/ 911099 h 1472283"/>
              <a:gd name="connsiteX7" fmla="*/ 171656 w 1426068"/>
              <a:gd name="connsiteY7" fmla="*/ 1323734 h 1472283"/>
              <a:gd name="connsiteX8" fmla="*/ 0 w 1426068"/>
              <a:gd name="connsiteY8" fmla="*/ 1465681 h 1472283"/>
              <a:gd name="connsiteX9" fmla="*/ 1422767 w 1426068"/>
              <a:gd name="connsiteY9" fmla="*/ 1472283 h 1472283"/>
              <a:gd name="connsiteX10" fmla="*/ 1426068 w 1426068"/>
              <a:gd name="connsiteY10" fmla="*/ 0 h 1472283"/>
              <a:gd name="connsiteX0" fmla="*/ 1498692 w 1498692"/>
              <a:gd name="connsiteY0" fmla="*/ 0 h 1472283"/>
              <a:gd name="connsiteX1" fmla="*/ 1277519 w 1498692"/>
              <a:gd name="connsiteY1" fmla="*/ 46215 h 1472283"/>
              <a:gd name="connsiteX2" fmla="*/ 1049744 w 1498692"/>
              <a:gd name="connsiteY2" fmla="*/ 42914 h 1472283"/>
              <a:gd name="connsiteX3" fmla="*/ 861583 w 1498692"/>
              <a:gd name="connsiteY3" fmla="*/ 340011 h 1472283"/>
              <a:gd name="connsiteX4" fmla="*/ 584292 w 1498692"/>
              <a:gd name="connsiteY4" fmla="*/ 429141 h 1472283"/>
              <a:gd name="connsiteX5" fmla="*/ 547980 w 1498692"/>
              <a:gd name="connsiteY5" fmla="*/ 861583 h 1472283"/>
              <a:gd name="connsiteX6" fmla="*/ 346614 w 1498692"/>
              <a:gd name="connsiteY6" fmla="*/ 911099 h 1472283"/>
              <a:gd name="connsiteX7" fmla="*/ 244280 w 1498692"/>
              <a:gd name="connsiteY7" fmla="*/ 1323734 h 1472283"/>
              <a:gd name="connsiteX8" fmla="*/ 0 w 1498692"/>
              <a:gd name="connsiteY8" fmla="*/ 1462514 h 1472283"/>
              <a:gd name="connsiteX9" fmla="*/ 1495391 w 1498692"/>
              <a:gd name="connsiteY9" fmla="*/ 1472283 h 1472283"/>
              <a:gd name="connsiteX10" fmla="*/ 1498692 w 1498692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50882 w 1505294"/>
              <a:gd name="connsiteY7" fmla="*/ 1323734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60786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5294" h="1472283">
                <a:moveTo>
                  <a:pt x="1505294" y="0"/>
                </a:moveTo>
                <a:lnTo>
                  <a:pt x="1294024" y="39883"/>
                </a:lnTo>
                <a:lnTo>
                  <a:pt x="1056346" y="42914"/>
                </a:lnTo>
                <a:lnTo>
                  <a:pt x="871486" y="321013"/>
                </a:lnTo>
                <a:lnTo>
                  <a:pt x="587593" y="400645"/>
                </a:lnTo>
                <a:lnTo>
                  <a:pt x="547980" y="810923"/>
                </a:lnTo>
                <a:lnTo>
                  <a:pt x="363119" y="873105"/>
                </a:lnTo>
                <a:lnTo>
                  <a:pt x="260786" y="1241412"/>
                </a:lnTo>
                <a:lnTo>
                  <a:pt x="0" y="1465680"/>
                </a:lnTo>
                <a:lnTo>
                  <a:pt x="1501993" y="1472283"/>
                </a:lnTo>
                <a:cubicBezTo>
                  <a:pt x="1503093" y="981522"/>
                  <a:pt x="1504194" y="490761"/>
                  <a:pt x="1505294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14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                NP</a:t>
            </a:r>
          </a:p>
        </p:txBody>
      </p:sp>
      <p:sp>
        <p:nvSpPr>
          <p:cNvPr id="40" name="Triangle 39"/>
          <p:cNvSpPr/>
          <p:nvPr/>
        </p:nvSpPr>
        <p:spPr>
          <a:xfrm>
            <a:off x="4683137" y="2306669"/>
            <a:ext cx="163889" cy="133092"/>
          </a:xfrm>
          <a:prstGeom prst="triangle">
            <a:avLst/>
          </a:prstGeom>
          <a:solidFill>
            <a:srgbClr val="FFF8C5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-321485" y="3786230"/>
            <a:ext cx="6137957" cy="100687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030913" y="774498"/>
            <a:ext cx="1709020" cy="6084089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580390" y="1011662"/>
            <a:ext cx="238396" cy="5796540"/>
          </a:xfrm>
          <a:prstGeom prst="rightBrace">
            <a:avLst>
              <a:gd name="adj1" fmla="val 8333"/>
              <a:gd name="adj2" fmla="val 505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6682963" y="1355612"/>
            <a:ext cx="375867" cy="5460984"/>
          </a:xfrm>
          <a:prstGeom prst="rightBrace">
            <a:avLst>
              <a:gd name="adj1" fmla="val 8333"/>
              <a:gd name="adj2" fmla="val 50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883933" y="1036569"/>
            <a:ext cx="347023" cy="319043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5724235" y="5305409"/>
            <a:ext cx="1432600" cy="32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Operating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Expense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6263487" y="946912"/>
            <a:ext cx="503343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Truly 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Variable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Costs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5608991" y="3669232"/>
            <a:ext cx="694421" cy="387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Revenue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5895991" y="1355613"/>
            <a:ext cx="334964" cy="2814932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400000">
            <a:off x="6350047" y="2478119"/>
            <a:ext cx="330219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kern="0">
                <a:solidFill>
                  <a:srgbClr val="000000"/>
                </a:solidFill>
                <a:latin typeface="Optima"/>
                <a:cs typeface="Optima"/>
              </a:defRPr>
            </a:lvl1pPr>
          </a:lstStyle>
          <a:p>
            <a:pPr defTabSz="609585"/>
            <a:endParaRPr lang="en-US" sz="1067" dirty="0"/>
          </a:p>
          <a:p>
            <a:pPr defTabSz="609585"/>
            <a:r>
              <a:rPr lang="en-US" sz="1067" dirty="0"/>
              <a:t>Net </a:t>
            </a:r>
          </a:p>
          <a:p>
            <a:pPr defTabSz="609585"/>
            <a:r>
              <a:rPr lang="en-US" sz="1067" dirty="0"/>
              <a:t>Profit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5887441" y="4170543"/>
            <a:ext cx="347023" cy="2642951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6466303" y="3982779"/>
            <a:ext cx="14326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Throughput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43449" y="4968815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76942" y="2283274"/>
            <a:ext cx="3978269" cy="202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Continuously</a:t>
            </a:r>
          </a:p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Prioritize Design to </a:t>
            </a:r>
          </a:p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Open the Bottleneck</a:t>
            </a:r>
          </a:p>
          <a:p>
            <a:pPr defTabSz="609585"/>
            <a:endParaRPr lang="en-US" sz="240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Lift a pirate constraint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54537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7 -0.02939 C 0.03307 -0.00416 0.11276 0.02176 0.17213 -0.02939 C 0.23203 -0.08055 0.27096 -0.20764 0.30989 -0.33449 " pathEditMode="fixed" rAng="0" ptsTypes="A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2377838" y="2817697"/>
            <a:ext cx="1137815" cy="627323"/>
            <a:chOff x="3850759" y="3213526"/>
            <a:chExt cx="1711841" cy="943803"/>
          </a:xfrm>
        </p:grpSpPr>
        <p:sp>
          <p:nvSpPr>
            <p:cNvPr id="114" name="Oval 113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8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36" name="Freeform 35"/>
          <p:cNvSpPr/>
          <p:nvPr/>
        </p:nvSpPr>
        <p:spPr>
          <a:xfrm>
            <a:off x="17754" y="1036568"/>
            <a:ext cx="5665359" cy="530581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529339 w 5479786"/>
              <a:gd name="connsiteY0" fmla="*/ 2758104 h 3484942"/>
              <a:gd name="connsiteX1" fmla="*/ 1527333 w 5479786"/>
              <a:gd name="connsiteY1" fmla="*/ 2754468 h 3484942"/>
              <a:gd name="connsiteX2" fmla="*/ 1081517 w 5479786"/>
              <a:gd name="connsiteY2" fmla="*/ 2870680 h 3484942"/>
              <a:gd name="connsiteX3" fmla="*/ 16512 w 5479786"/>
              <a:gd name="connsiteY3" fmla="*/ 2920485 h 3484942"/>
              <a:gd name="connsiteX4" fmla="*/ 0 w 5479786"/>
              <a:gd name="connsiteY4" fmla="*/ 3484942 h 3484942"/>
              <a:gd name="connsiteX5" fmla="*/ 1750241 w 5479786"/>
              <a:gd name="connsiteY5" fmla="*/ 3235917 h 3484942"/>
              <a:gd name="connsiteX6" fmla="*/ 5451321 w 5479786"/>
              <a:gd name="connsiteY6" fmla="*/ 1276943 h 3484942"/>
              <a:gd name="connsiteX7" fmla="*/ 5479786 w 5479786"/>
              <a:gd name="connsiteY7" fmla="*/ 247987 h 3484942"/>
              <a:gd name="connsiteX8" fmla="*/ 4451833 w 5479786"/>
              <a:gd name="connsiteY8" fmla="*/ 236034 h 3484942"/>
              <a:gd name="connsiteX9" fmla="*/ 3937857 w 5479786"/>
              <a:gd name="connsiteY9" fmla="*/ 301775 h 3484942"/>
              <a:gd name="connsiteX10" fmla="*/ 3686022 w 5479786"/>
              <a:gd name="connsiteY10" fmla="*/ 0 h 3484942"/>
              <a:gd name="connsiteX11" fmla="*/ 3214704 w 5479786"/>
              <a:gd name="connsiteY11" fmla="*/ 612551 h 3484942"/>
              <a:gd name="connsiteX12" fmla="*/ 2999551 w 5479786"/>
              <a:gd name="connsiteY12" fmla="*/ 815751 h 3484942"/>
              <a:gd name="connsiteX13" fmla="*/ 2844163 w 5479786"/>
              <a:gd name="connsiteY13" fmla="*/ 1048834 h 3484942"/>
              <a:gd name="connsiteX14" fmla="*/ 2617057 w 5479786"/>
              <a:gd name="connsiteY14" fmla="*/ 1485116 h 3484942"/>
              <a:gd name="connsiteX15" fmla="*/ 2449716 w 5479786"/>
              <a:gd name="connsiteY15" fmla="*/ 1825775 h 3484942"/>
              <a:gd name="connsiteX16" fmla="*/ 2306280 w 5479786"/>
              <a:gd name="connsiteY16" fmla="*/ 2106669 h 3484942"/>
              <a:gd name="connsiteX17" fmla="*/ 2067222 w 5479786"/>
              <a:gd name="connsiteY17" fmla="*/ 2411469 h 3484942"/>
              <a:gd name="connsiteX18" fmla="*/ 1810233 w 5479786"/>
              <a:gd name="connsiteY18" fmla="*/ 2590763 h 3484942"/>
              <a:gd name="connsiteX19" fmla="*/ 1529339 w 5479786"/>
              <a:gd name="connsiteY19" fmla="*/ 2758104 h 3484942"/>
              <a:gd name="connsiteX0" fmla="*/ 1529339 w 5479786"/>
              <a:gd name="connsiteY0" fmla="*/ 3638884 h 4365722"/>
              <a:gd name="connsiteX1" fmla="*/ 1527333 w 5479786"/>
              <a:gd name="connsiteY1" fmla="*/ 3635248 h 4365722"/>
              <a:gd name="connsiteX2" fmla="*/ 1081517 w 5479786"/>
              <a:gd name="connsiteY2" fmla="*/ 3751460 h 4365722"/>
              <a:gd name="connsiteX3" fmla="*/ 16512 w 5479786"/>
              <a:gd name="connsiteY3" fmla="*/ 3801265 h 4365722"/>
              <a:gd name="connsiteX4" fmla="*/ 0 w 5479786"/>
              <a:gd name="connsiteY4" fmla="*/ 4365722 h 4365722"/>
              <a:gd name="connsiteX5" fmla="*/ 1750241 w 5479786"/>
              <a:gd name="connsiteY5" fmla="*/ 4116697 h 4365722"/>
              <a:gd name="connsiteX6" fmla="*/ 5451321 w 5479786"/>
              <a:gd name="connsiteY6" fmla="*/ 2157723 h 4365722"/>
              <a:gd name="connsiteX7" fmla="*/ 5479786 w 5479786"/>
              <a:gd name="connsiteY7" fmla="*/ 1128767 h 4365722"/>
              <a:gd name="connsiteX8" fmla="*/ 4451833 w 5479786"/>
              <a:gd name="connsiteY8" fmla="*/ 1116814 h 4365722"/>
              <a:gd name="connsiteX9" fmla="*/ 4083475 w 5479786"/>
              <a:gd name="connsiteY9" fmla="*/ 0 h 4365722"/>
              <a:gd name="connsiteX10" fmla="*/ 3686022 w 5479786"/>
              <a:gd name="connsiteY10" fmla="*/ 880780 h 4365722"/>
              <a:gd name="connsiteX11" fmla="*/ 3214704 w 5479786"/>
              <a:gd name="connsiteY11" fmla="*/ 1493331 h 4365722"/>
              <a:gd name="connsiteX12" fmla="*/ 2999551 w 5479786"/>
              <a:gd name="connsiteY12" fmla="*/ 1696531 h 4365722"/>
              <a:gd name="connsiteX13" fmla="*/ 2844163 w 5479786"/>
              <a:gd name="connsiteY13" fmla="*/ 1929614 h 4365722"/>
              <a:gd name="connsiteX14" fmla="*/ 2617057 w 5479786"/>
              <a:gd name="connsiteY14" fmla="*/ 2365896 h 4365722"/>
              <a:gd name="connsiteX15" fmla="*/ 2449716 w 5479786"/>
              <a:gd name="connsiteY15" fmla="*/ 2706555 h 4365722"/>
              <a:gd name="connsiteX16" fmla="*/ 2306280 w 5479786"/>
              <a:gd name="connsiteY16" fmla="*/ 2987449 h 4365722"/>
              <a:gd name="connsiteX17" fmla="*/ 2067222 w 5479786"/>
              <a:gd name="connsiteY17" fmla="*/ 3292249 h 4365722"/>
              <a:gd name="connsiteX18" fmla="*/ 1810233 w 5479786"/>
              <a:gd name="connsiteY18" fmla="*/ 3471543 h 4365722"/>
              <a:gd name="connsiteX19" fmla="*/ 1529339 w 5479786"/>
              <a:gd name="connsiteY19" fmla="*/ 3638884 h 4365722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373423 w 5479786"/>
              <a:gd name="connsiteY8" fmla="*/ 0 h 4724286"/>
              <a:gd name="connsiteX9" fmla="*/ 4083475 w 5479786"/>
              <a:gd name="connsiteY9" fmla="*/ 358564 h 4724286"/>
              <a:gd name="connsiteX10" fmla="*/ 3686022 w 5479786"/>
              <a:gd name="connsiteY10" fmla="*/ 1239344 h 4724286"/>
              <a:gd name="connsiteX11" fmla="*/ 3214704 w 5479786"/>
              <a:gd name="connsiteY11" fmla="*/ 1851895 h 4724286"/>
              <a:gd name="connsiteX12" fmla="*/ 2999551 w 5479786"/>
              <a:gd name="connsiteY12" fmla="*/ 2055095 h 4724286"/>
              <a:gd name="connsiteX13" fmla="*/ 2844163 w 5479786"/>
              <a:gd name="connsiteY13" fmla="*/ 2288178 h 4724286"/>
              <a:gd name="connsiteX14" fmla="*/ 2617057 w 5479786"/>
              <a:gd name="connsiteY14" fmla="*/ 2724460 h 4724286"/>
              <a:gd name="connsiteX15" fmla="*/ 2449716 w 5479786"/>
              <a:gd name="connsiteY15" fmla="*/ 3065119 h 4724286"/>
              <a:gd name="connsiteX16" fmla="*/ 2306280 w 5479786"/>
              <a:gd name="connsiteY16" fmla="*/ 3346013 h 4724286"/>
              <a:gd name="connsiteX17" fmla="*/ 2067222 w 5479786"/>
              <a:gd name="connsiteY17" fmla="*/ 3650813 h 4724286"/>
              <a:gd name="connsiteX18" fmla="*/ 1810233 w 5479786"/>
              <a:gd name="connsiteY18" fmla="*/ 3830107 h 4724286"/>
              <a:gd name="connsiteX19" fmla="*/ 1529339 w 5479786"/>
              <a:gd name="connsiteY19" fmla="*/ 3997448 h 4724286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922361 w 5479786"/>
              <a:gd name="connsiteY8" fmla="*/ 741306 h 4724286"/>
              <a:gd name="connsiteX9" fmla="*/ 4373423 w 5479786"/>
              <a:gd name="connsiteY9" fmla="*/ 0 h 4724286"/>
              <a:gd name="connsiteX10" fmla="*/ 4083475 w 5479786"/>
              <a:gd name="connsiteY10" fmla="*/ 358564 h 4724286"/>
              <a:gd name="connsiteX11" fmla="*/ 3686022 w 5479786"/>
              <a:gd name="connsiteY11" fmla="*/ 1239344 h 4724286"/>
              <a:gd name="connsiteX12" fmla="*/ 3214704 w 5479786"/>
              <a:gd name="connsiteY12" fmla="*/ 1851895 h 4724286"/>
              <a:gd name="connsiteX13" fmla="*/ 2999551 w 5479786"/>
              <a:gd name="connsiteY13" fmla="*/ 2055095 h 4724286"/>
              <a:gd name="connsiteX14" fmla="*/ 2844163 w 5479786"/>
              <a:gd name="connsiteY14" fmla="*/ 2288178 h 4724286"/>
              <a:gd name="connsiteX15" fmla="*/ 2617057 w 5479786"/>
              <a:gd name="connsiteY15" fmla="*/ 2724460 h 4724286"/>
              <a:gd name="connsiteX16" fmla="*/ 2449716 w 5479786"/>
              <a:gd name="connsiteY16" fmla="*/ 3065119 h 4724286"/>
              <a:gd name="connsiteX17" fmla="*/ 2306280 w 5479786"/>
              <a:gd name="connsiteY17" fmla="*/ 3346013 h 4724286"/>
              <a:gd name="connsiteX18" fmla="*/ 2067222 w 5479786"/>
              <a:gd name="connsiteY18" fmla="*/ 3650813 h 4724286"/>
              <a:gd name="connsiteX19" fmla="*/ 1810233 w 5479786"/>
              <a:gd name="connsiteY19" fmla="*/ 3830107 h 4724286"/>
              <a:gd name="connsiteX20" fmla="*/ 1529339 w 5479786"/>
              <a:gd name="connsiteY20" fmla="*/ 3997448 h 4724286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045577 w 5479786"/>
              <a:gd name="connsiteY8" fmla="*/ 0 h 5120485"/>
              <a:gd name="connsiteX9" fmla="*/ 4373423 w 5479786"/>
              <a:gd name="connsiteY9" fmla="*/ 396199 h 5120485"/>
              <a:gd name="connsiteX10" fmla="*/ 4083475 w 5479786"/>
              <a:gd name="connsiteY10" fmla="*/ 754763 h 5120485"/>
              <a:gd name="connsiteX11" fmla="*/ 3686022 w 5479786"/>
              <a:gd name="connsiteY11" fmla="*/ 1635543 h 5120485"/>
              <a:gd name="connsiteX12" fmla="*/ 3214704 w 5479786"/>
              <a:gd name="connsiteY12" fmla="*/ 2248094 h 5120485"/>
              <a:gd name="connsiteX13" fmla="*/ 2999551 w 5479786"/>
              <a:gd name="connsiteY13" fmla="*/ 2451294 h 5120485"/>
              <a:gd name="connsiteX14" fmla="*/ 2844163 w 5479786"/>
              <a:gd name="connsiteY14" fmla="*/ 2684377 h 5120485"/>
              <a:gd name="connsiteX15" fmla="*/ 2617057 w 5479786"/>
              <a:gd name="connsiteY15" fmla="*/ 3120659 h 5120485"/>
              <a:gd name="connsiteX16" fmla="*/ 2449716 w 5479786"/>
              <a:gd name="connsiteY16" fmla="*/ 3461318 h 5120485"/>
              <a:gd name="connsiteX17" fmla="*/ 2306280 w 5479786"/>
              <a:gd name="connsiteY17" fmla="*/ 3742212 h 5120485"/>
              <a:gd name="connsiteX18" fmla="*/ 2067222 w 5479786"/>
              <a:gd name="connsiteY18" fmla="*/ 4047012 h 5120485"/>
              <a:gd name="connsiteX19" fmla="*/ 1810233 w 5479786"/>
              <a:gd name="connsiteY19" fmla="*/ 4226306 h 5120485"/>
              <a:gd name="connsiteX20" fmla="*/ 1529339 w 5479786"/>
              <a:gd name="connsiteY20" fmla="*/ 4393647 h 5120485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280806 w 5479786"/>
              <a:gd name="connsiteY8" fmla="*/ 979833 h 5120485"/>
              <a:gd name="connsiteX9" fmla="*/ 5045577 w 5479786"/>
              <a:gd name="connsiteY9" fmla="*/ 0 h 5120485"/>
              <a:gd name="connsiteX10" fmla="*/ 4373423 w 5479786"/>
              <a:gd name="connsiteY10" fmla="*/ 396199 h 5120485"/>
              <a:gd name="connsiteX11" fmla="*/ 4083475 w 5479786"/>
              <a:gd name="connsiteY11" fmla="*/ 754763 h 5120485"/>
              <a:gd name="connsiteX12" fmla="*/ 3686022 w 5479786"/>
              <a:gd name="connsiteY12" fmla="*/ 1635543 h 5120485"/>
              <a:gd name="connsiteX13" fmla="*/ 3214704 w 5479786"/>
              <a:gd name="connsiteY13" fmla="*/ 2248094 h 5120485"/>
              <a:gd name="connsiteX14" fmla="*/ 2999551 w 5479786"/>
              <a:gd name="connsiteY14" fmla="*/ 2451294 h 5120485"/>
              <a:gd name="connsiteX15" fmla="*/ 2844163 w 5479786"/>
              <a:gd name="connsiteY15" fmla="*/ 2684377 h 5120485"/>
              <a:gd name="connsiteX16" fmla="*/ 2617057 w 5479786"/>
              <a:gd name="connsiteY16" fmla="*/ 3120659 h 5120485"/>
              <a:gd name="connsiteX17" fmla="*/ 2449716 w 5479786"/>
              <a:gd name="connsiteY17" fmla="*/ 3461318 h 5120485"/>
              <a:gd name="connsiteX18" fmla="*/ 2306280 w 5479786"/>
              <a:gd name="connsiteY18" fmla="*/ 3742212 h 5120485"/>
              <a:gd name="connsiteX19" fmla="*/ 2067222 w 5479786"/>
              <a:gd name="connsiteY19" fmla="*/ 4047012 h 5120485"/>
              <a:gd name="connsiteX20" fmla="*/ 1810233 w 5479786"/>
              <a:gd name="connsiteY20" fmla="*/ 4226306 h 5120485"/>
              <a:gd name="connsiteX21" fmla="*/ 1529339 w 5479786"/>
              <a:gd name="connsiteY21" fmla="*/ 4393647 h 5120485"/>
              <a:gd name="connsiteX0" fmla="*/ 1529339 w 5527236"/>
              <a:gd name="connsiteY0" fmla="*/ 4528795 h 5255633"/>
              <a:gd name="connsiteX1" fmla="*/ 1527333 w 5527236"/>
              <a:gd name="connsiteY1" fmla="*/ 4525159 h 5255633"/>
              <a:gd name="connsiteX2" fmla="*/ 1081517 w 5527236"/>
              <a:gd name="connsiteY2" fmla="*/ 4641371 h 5255633"/>
              <a:gd name="connsiteX3" fmla="*/ 16512 w 5527236"/>
              <a:gd name="connsiteY3" fmla="*/ 4691176 h 5255633"/>
              <a:gd name="connsiteX4" fmla="*/ 0 w 5527236"/>
              <a:gd name="connsiteY4" fmla="*/ 5255633 h 5255633"/>
              <a:gd name="connsiteX5" fmla="*/ 1750241 w 5527236"/>
              <a:gd name="connsiteY5" fmla="*/ 5006608 h 5255633"/>
              <a:gd name="connsiteX6" fmla="*/ 5451321 w 5527236"/>
              <a:gd name="connsiteY6" fmla="*/ 3047634 h 5255633"/>
              <a:gd name="connsiteX7" fmla="*/ 5479786 w 5527236"/>
              <a:gd name="connsiteY7" fmla="*/ 2018678 h 5255633"/>
              <a:gd name="connsiteX8" fmla="*/ 5527236 w 5527236"/>
              <a:gd name="connsiteY8" fmla="*/ 0 h 5255633"/>
              <a:gd name="connsiteX9" fmla="*/ 5045577 w 5527236"/>
              <a:gd name="connsiteY9" fmla="*/ 135148 h 5255633"/>
              <a:gd name="connsiteX10" fmla="*/ 4373423 w 5527236"/>
              <a:gd name="connsiteY10" fmla="*/ 531347 h 5255633"/>
              <a:gd name="connsiteX11" fmla="*/ 4083475 w 5527236"/>
              <a:gd name="connsiteY11" fmla="*/ 889911 h 5255633"/>
              <a:gd name="connsiteX12" fmla="*/ 3686022 w 5527236"/>
              <a:gd name="connsiteY12" fmla="*/ 1770691 h 5255633"/>
              <a:gd name="connsiteX13" fmla="*/ 3214704 w 5527236"/>
              <a:gd name="connsiteY13" fmla="*/ 2383242 h 5255633"/>
              <a:gd name="connsiteX14" fmla="*/ 2999551 w 5527236"/>
              <a:gd name="connsiteY14" fmla="*/ 2586442 h 5255633"/>
              <a:gd name="connsiteX15" fmla="*/ 2844163 w 5527236"/>
              <a:gd name="connsiteY15" fmla="*/ 2819525 h 5255633"/>
              <a:gd name="connsiteX16" fmla="*/ 2617057 w 5527236"/>
              <a:gd name="connsiteY16" fmla="*/ 3255807 h 5255633"/>
              <a:gd name="connsiteX17" fmla="*/ 2449716 w 5527236"/>
              <a:gd name="connsiteY17" fmla="*/ 3596466 h 5255633"/>
              <a:gd name="connsiteX18" fmla="*/ 2306280 w 5527236"/>
              <a:gd name="connsiteY18" fmla="*/ 3877360 h 5255633"/>
              <a:gd name="connsiteX19" fmla="*/ 2067222 w 5527236"/>
              <a:gd name="connsiteY19" fmla="*/ 4182160 h 5255633"/>
              <a:gd name="connsiteX20" fmla="*/ 1810233 w 5527236"/>
              <a:gd name="connsiteY20" fmla="*/ 4361454 h 5255633"/>
              <a:gd name="connsiteX21" fmla="*/ 1529339 w 5527236"/>
              <a:gd name="connsiteY21" fmla="*/ 4528795 h 5255633"/>
              <a:gd name="connsiteX0" fmla="*/ 1529339 w 5569398"/>
              <a:gd name="connsiteY0" fmla="*/ 4528795 h 5255633"/>
              <a:gd name="connsiteX1" fmla="*/ 1527333 w 5569398"/>
              <a:gd name="connsiteY1" fmla="*/ 4525159 h 5255633"/>
              <a:gd name="connsiteX2" fmla="*/ 1081517 w 5569398"/>
              <a:gd name="connsiteY2" fmla="*/ 4641371 h 5255633"/>
              <a:gd name="connsiteX3" fmla="*/ 16512 w 5569398"/>
              <a:gd name="connsiteY3" fmla="*/ 4691176 h 5255633"/>
              <a:gd name="connsiteX4" fmla="*/ 0 w 5569398"/>
              <a:gd name="connsiteY4" fmla="*/ 5255633 h 5255633"/>
              <a:gd name="connsiteX5" fmla="*/ 1750241 w 5569398"/>
              <a:gd name="connsiteY5" fmla="*/ 5006608 h 5255633"/>
              <a:gd name="connsiteX6" fmla="*/ 5451321 w 5569398"/>
              <a:gd name="connsiteY6" fmla="*/ 3047634 h 5255633"/>
              <a:gd name="connsiteX7" fmla="*/ 5569398 w 5569398"/>
              <a:gd name="connsiteY7" fmla="*/ 2029939 h 5255633"/>
              <a:gd name="connsiteX8" fmla="*/ 5527236 w 5569398"/>
              <a:gd name="connsiteY8" fmla="*/ 0 h 5255633"/>
              <a:gd name="connsiteX9" fmla="*/ 5045577 w 5569398"/>
              <a:gd name="connsiteY9" fmla="*/ 135148 h 5255633"/>
              <a:gd name="connsiteX10" fmla="*/ 4373423 w 5569398"/>
              <a:gd name="connsiteY10" fmla="*/ 531347 h 5255633"/>
              <a:gd name="connsiteX11" fmla="*/ 4083475 w 5569398"/>
              <a:gd name="connsiteY11" fmla="*/ 889911 h 5255633"/>
              <a:gd name="connsiteX12" fmla="*/ 3686022 w 5569398"/>
              <a:gd name="connsiteY12" fmla="*/ 1770691 h 5255633"/>
              <a:gd name="connsiteX13" fmla="*/ 3214704 w 5569398"/>
              <a:gd name="connsiteY13" fmla="*/ 2383242 h 5255633"/>
              <a:gd name="connsiteX14" fmla="*/ 2999551 w 5569398"/>
              <a:gd name="connsiteY14" fmla="*/ 2586442 h 5255633"/>
              <a:gd name="connsiteX15" fmla="*/ 2844163 w 5569398"/>
              <a:gd name="connsiteY15" fmla="*/ 2819525 h 5255633"/>
              <a:gd name="connsiteX16" fmla="*/ 2617057 w 5569398"/>
              <a:gd name="connsiteY16" fmla="*/ 3255807 h 5255633"/>
              <a:gd name="connsiteX17" fmla="*/ 2449716 w 5569398"/>
              <a:gd name="connsiteY17" fmla="*/ 3596466 h 5255633"/>
              <a:gd name="connsiteX18" fmla="*/ 2306280 w 5569398"/>
              <a:gd name="connsiteY18" fmla="*/ 3877360 h 5255633"/>
              <a:gd name="connsiteX19" fmla="*/ 2067222 w 5569398"/>
              <a:gd name="connsiteY19" fmla="*/ 4182160 h 5255633"/>
              <a:gd name="connsiteX20" fmla="*/ 1810233 w 5569398"/>
              <a:gd name="connsiteY20" fmla="*/ 4361454 h 5255633"/>
              <a:gd name="connsiteX21" fmla="*/ 1529339 w 5569398"/>
              <a:gd name="connsiteY21" fmla="*/ 4528795 h 5255633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451321 w 5569398"/>
              <a:gd name="connsiteY6" fmla="*/ 3036371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69398" h="5244370">
                <a:moveTo>
                  <a:pt x="1529339" y="4517532"/>
                </a:moveTo>
                <a:lnTo>
                  <a:pt x="1527333" y="4513896"/>
                </a:lnTo>
                <a:lnTo>
                  <a:pt x="1081517" y="4630108"/>
                </a:lnTo>
                <a:lnTo>
                  <a:pt x="16512" y="4679913"/>
                </a:lnTo>
                <a:lnTo>
                  <a:pt x="0" y="5244370"/>
                </a:lnTo>
                <a:lnTo>
                  <a:pt x="1750241" y="4995345"/>
                </a:lnTo>
                <a:lnTo>
                  <a:pt x="5540932" y="3047633"/>
                </a:lnTo>
                <a:lnTo>
                  <a:pt x="5569398" y="2018676"/>
                </a:lnTo>
                <a:cubicBezTo>
                  <a:pt x="5566546" y="1345784"/>
                  <a:pt x="5563693" y="672892"/>
                  <a:pt x="5560841" y="0"/>
                </a:cubicBezTo>
                <a:lnTo>
                  <a:pt x="5045577" y="123885"/>
                </a:lnTo>
                <a:lnTo>
                  <a:pt x="4373423" y="520084"/>
                </a:lnTo>
                <a:lnTo>
                  <a:pt x="4083475" y="878648"/>
                </a:lnTo>
                <a:lnTo>
                  <a:pt x="3686022" y="1759428"/>
                </a:lnTo>
                <a:lnTo>
                  <a:pt x="3214704" y="2371979"/>
                </a:lnTo>
                <a:lnTo>
                  <a:pt x="2999551" y="2575179"/>
                </a:lnTo>
                <a:lnTo>
                  <a:pt x="2844163" y="2808262"/>
                </a:lnTo>
                <a:lnTo>
                  <a:pt x="2617057" y="3244544"/>
                </a:lnTo>
                <a:lnTo>
                  <a:pt x="2449716" y="3585203"/>
                </a:lnTo>
                <a:lnTo>
                  <a:pt x="2306280" y="3866097"/>
                </a:lnTo>
                <a:lnTo>
                  <a:pt x="2067222" y="4170897"/>
                </a:lnTo>
                <a:lnTo>
                  <a:pt x="1810233" y="4350191"/>
                </a:lnTo>
                <a:lnTo>
                  <a:pt x="1529339" y="4517532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8" name="Freeform 37"/>
          <p:cNvSpPr/>
          <p:nvPr/>
        </p:nvSpPr>
        <p:spPr>
          <a:xfrm rot="18951882">
            <a:off x="1891066" y="2064711"/>
            <a:ext cx="4307625" cy="67358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-5764" y="1355612"/>
            <a:ext cx="5554832" cy="545802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1901"/>
              <a:gd name="connsiteY0" fmla="*/ 2983102 h 4004692"/>
              <a:gd name="connsiteX1" fmla="*/ 1158213 w 5451901"/>
              <a:gd name="connsiteY1" fmla="*/ 3033161 h 4004692"/>
              <a:gd name="connsiteX2" fmla="*/ 878093 w 5451901"/>
              <a:gd name="connsiteY2" fmla="*/ 3375820 h 4004692"/>
              <a:gd name="connsiteX3" fmla="*/ 440863 w 5451901"/>
              <a:gd name="connsiteY3" fmla="*/ 3125466 h 4004692"/>
              <a:gd name="connsiteX4" fmla="*/ 16512 w 5451901"/>
              <a:gd name="connsiteY4" fmla="*/ 3440235 h 4004692"/>
              <a:gd name="connsiteX5" fmla="*/ 0 w 5451901"/>
              <a:gd name="connsiteY5" fmla="*/ 4004692 h 4004692"/>
              <a:gd name="connsiteX6" fmla="*/ 1750241 w 5451901"/>
              <a:gd name="connsiteY6" fmla="*/ 3755667 h 4004692"/>
              <a:gd name="connsiteX7" fmla="*/ 5451321 w 5451901"/>
              <a:gd name="connsiteY7" fmla="*/ 1796693 h 4004692"/>
              <a:gd name="connsiteX8" fmla="*/ 5450726 w 5451901"/>
              <a:gd name="connsiteY8" fmla="*/ 738518 h 4004692"/>
              <a:gd name="connsiteX9" fmla="*/ 4559567 w 5451901"/>
              <a:gd name="connsiteY9" fmla="*/ 459235 h 4004692"/>
              <a:gd name="connsiteX10" fmla="*/ 4451833 w 5451901"/>
              <a:gd name="connsiteY10" fmla="*/ 883937 h 4004692"/>
              <a:gd name="connsiteX11" fmla="*/ 3966918 w 5451901"/>
              <a:gd name="connsiteY11" fmla="*/ 0 h 4004692"/>
              <a:gd name="connsiteX12" fmla="*/ 3368720 w 5451901"/>
              <a:gd name="connsiteY12" fmla="*/ 714902 h 4004692"/>
              <a:gd name="connsiteX13" fmla="*/ 3521090 w 5451901"/>
              <a:gd name="connsiteY13" fmla="*/ 1099954 h 4004692"/>
              <a:gd name="connsiteX14" fmla="*/ 3192908 w 5451901"/>
              <a:gd name="connsiteY14" fmla="*/ 913159 h 4004692"/>
              <a:gd name="connsiteX15" fmla="*/ 2869160 w 5451901"/>
              <a:gd name="connsiteY15" fmla="*/ 1266300 h 4004692"/>
              <a:gd name="connsiteX16" fmla="*/ 2909549 w 5451901"/>
              <a:gd name="connsiteY16" fmla="*/ 1656241 h 4004692"/>
              <a:gd name="connsiteX17" fmla="*/ 2604694 w 5451901"/>
              <a:gd name="connsiteY17" fmla="*/ 1833269 h 4004692"/>
              <a:gd name="connsiteX18" fmla="*/ 2355269 w 5451901"/>
              <a:gd name="connsiteY18" fmla="*/ 2199430 h 4004692"/>
              <a:gd name="connsiteX19" fmla="*/ 2306280 w 5451901"/>
              <a:gd name="connsiteY19" fmla="*/ 2626419 h 4004692"/>
              <a:gd name="connsiteX20" fmla="*/ 1927017 w 5451901"/>
              <a:gd name="connsiteY20" fmla="*/ 2738989 h 4004692"/>
              <a:gd name="connsiteX21" fmla="*/ 1810233 w 5451901"/>
              <a:gd name="connsiteY21" fmla="*/ 3059252 h 4004692"/>
              <a:gd name="connsiteX22" fmla="*/ 1542085 w 5451901"/>
              <a:gd name="connsiteY22" fmla="*/ 2983102 h 4004692"/>
              <a:gd name="connsiteX0" fmla="*/ 1542085 w 5451901"/>
              <a:gd name="connsiteY0" fmla="*/ 3672635 h 4694225"/>
              <a:gd name="connsiteX1" fmla="*/ 1158213 w 5451901"/>
              <a:gd name="connsiteY1" fmla="*/ 3722694 h 4694225"/>
              <a:gd name="connsiteX2" fmla="*/ 878093 w 5451901"/>
              <a:gd name="connsiteY2" fmla="*/ 4065353 h 4694225"/>
              <a:gd name="connsiteX3" fmla="*/ 440863 w 5451901"/>
              <a:gd name="connsiteY3" fmla="*/ 3814999 h 4694225"/>
              <a:gd name="connsiteX4" fmla="*/ 16512 w 5451901"/>
              <a:gd name="connsiteY4" fmla="*/ 4129768 h 4694225"/>
              <a:gd name="connsiteX5" fmla="*/ 0 w 5451901"/>
              <a:gd name="connsiteY5" fmla="*/ 4694225 h 4694225"/>
              <a:gd name="connsiteX6" fmla="*/ 1750241 w 5451901"/>
              <a:gd name="connsiteY6" fmla="*/ 4445200 h 4694225"/>
              <a:gd name="connsiteX7" fmla="*/ 5451321 w 5451901"/>
              <a:gd name="connsiteY7" fmla="*/ 2486226 h 4694225"/>
              <a:gd name="connsiteX8" fmla="*/ 5450726 w 5451901"/>
              <a:gd name="connsiteY8" fmla="*/ 1428051 h 4694225"/>
              <a:gd name="connsiteX9" fmla="*/ 4201121 w 5451901"/>
              <a:gd name="connsiteY9" fmla="*/ 0 h 4694225"/>
              <a:gd name="connsiteX10" fmla="*/ 4451833 w 5451901"/>
              <a:gd name="connsiteY10" fmla="*/ 1573470 h 4694225"/>
              <a:gd name="connsiteX11" fmla="*/ 3966918 w 5451901"/>
              <a:gd name="connsiteY11" fmla="*/ 689533 h 4694225"/>
              <a:gd name="connsiteX12" fmla="*/ 3368720 w 5451901"/>
              <a:gd name="connsiteY12" fmla="*/ 1404435 h 4694225"/>
              <a:gd name="connsiteX13" fmla="*/ 3521090 w 5451901"/>
              <a:gd name="connsiteY13" fmla="*/ 1789487 h 4694225"/>
              <a:gd name="connsiteX14" fmla="*/ 3192908 w 5451901"/>
              <a:gd name="connsiteY14" fmla="*/ 1602692 h 4694225"/>
              <a:gd name="connsiteX15" fmla="*/ 2869160 w 5451901"/>
              <a:gd name="connsiteY15" fmla="*/ 1955833 h 4694225"/>
              <a:gd name="connsiteX16" fmla="*/ 2909549 w 5451901"/>
              <a:gd name="connsiteY16" fmla="*/ 2345774 h 4694225"/>
              <a:gd name="connsiteX17" fmla="*/ 2604694 w 5451901"/>
              <a:gd name="connsiteY17" fmla="*/ 2522802 h 4694225"/>
              <a:gd name="connsiteX18" fmla="*/ 2355269 w 5451901"/>
              <a:gd name="connsiteY18" fmla="*/ 2888963 h 4694225"/>
              <a:gd name="connsiteX19" fmla="*/ 2306280 w 5451901"/>
              <a:gd name="connsiteY19" fmla="*/ 3315952 h 4694225"/>
              <a:gd name="connsiteX20" fmla="*/ 1927017 w 5451901"/>
              <a:gd name="connsiteY20" fmla="*/ 3428522 h 4694225"/>
              <a:gd name="connsiteX21" fmla="*/ 1810233 w 5451901"/>
              <a:gd name="connsiteY21" fmla="*/ 3748785 h 4694225"/>
              <a:gd name="connsiteX22" fmla="*/ 1542085 w 5451901"/>
              <a:gd name="connsiteY22" fmla="*/ 3672635 h 4694225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451833 w 5451901"/>
              <a:gd name="connsiteY10" fmla="*/ 1956393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61411 w 5451901"/>
              <a:gd name="connsiteY10" fmla="*/ 999086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44516 w 5451901"/>
              <a:gd name="connsiteY11" fmla="*/ 1004881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257128 w 5451901"/>
              <a:gd name="connsiteY9" fmla="*/ 0 h 4829375"/>
              <a:gd name="connsiteX10" fmla="*/ 4216606 w 5451901"/>
              <a:gd name="connsiteY10" fmla="*/ 571115 h 4829375"/>
              <a:gd name="connsiteX11" fmla="*/ 3944516 w 5451901"/>
              <a:gd name="connsiteY11" fmla="*/ 757108 h 4829375"/>
              <a:gd name="connsiteX12" fmla="*/ 3368720 w 5451901"/>
              <a:gd name="connsiteY12" fmla="*/ 1539585 h 4829375"/>
              <a:gd name="connsiteX13" fmla="*/ 3521090 w 5451901"/>
              <a:gd name="connsiteY13" fmla="*/ 1924637 h 4829375"/>
              <a:gd name="connsiteX14" fmla="*/ 3192908 w 5451901"/>
              <a:gd name="connsiteY14" fmla="*/ 1737842 h 4829375"/>
              <a:gd name="connsiteX15" fmla="*/ 2869160 w 5451901"/>
              <a:gd name="connsiteY15" fmla="*/ 2090983 h 4829375"/>
              <a:gd name="connsiteX16" fmla="*/ 2909549 w 5451901"/>
              <a:gd name="connsiteY16" fmla="*/ 2480924 h 4829375"/>
              <a:gd name="connsiteX17" fmla="*/ 2604694 w 5451901"/>
              <a:gd name="connsiteY17" fmla="*/ 2657952 h 4829375"/>
              <a:gd name="connsiteX18" fmla="*/ 2355269 w 5451901"/>
              <a:gd name="connsiteY18" fmla="*/ 3024113 h 4829375"/>
              <a:gd name="connsiteX19" fmla="*/ 2306280 w 5451901"/>
              <a:gd name="connsiteY19" fmla="*/ 3451102 h 4829375"/>
              <a:gd name="connsiteX20" fmla="*/ 1927017 w 5451901"/>
              <a:gd name="connsiteY20" fmla="*/ 3563672 h 4829375"/>
              <a:gd name="connsiteX21" fmla="*/ 1810233 w 5451901"/>
              <a:gd name="connsiteY21" fmla="*/ 3883935 h 4829375"/>
              <a:gd name="connsiteX22" fmla="*/ 1542085 w 5451901"/>
              <a:gd name="connsiteY22" fmla="*/ 3807785 h 4829375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844668 w 5451901"/>
              <a:gd name="connsiteY9" fmla="*/ 825215 h 4829375"/>
              <a:gd name="connsiteX10" fmla="*/ 4257128 w 5451901"/>
              <a:gd name="connsiteY10" fmla="*/ 0 h 4829375"/>
              <a:gd name="connsiteX11" fmla="*/ 4216606 w 5451901"/>
              <a:gd name="connsiteY11" fmla="*/ 571115 h 4829375"/>
              <a:gd name="connsiteX12" fmla="*/ 3944516 w 5451901"/>
              <a:gd name="connsiteY12" fmla="*/ 757108 h 4829375"/>
              <a:gd name="connsiteX13" fmla="*/ 3368720 w 5451901"/>
              <a:gd name="connsiteY13" fmla="*/ 1539585 h 4829375"/>
              <a:gd name="connsiteX14" fmla="*/ 3521090 w 5451901"/>
              <a:gd name="connsiteY14" fmla="*/ 1924637 h 4829375"/>
              <a:gd name="connsiteX15" fmla="*/ 3192908 w 5451901"/>
              <a:gd name="connsiteY15" fmla="*/ 1737842 h 4829375"/>
              <a:gd name="connsiteX16" fmla="*/ 2869160 w 5451901"/>
              <a:gd name="connsiteY16" fmla="*/ 2090983 h 4829375"/>
              <a:gd name="connsiteX17" fmla="*/ 2909549 w 5451901"/>
              <a:gd name="connsiteY17" fmla="*/ 2480924 h 4829375"/>
              <a:gd name="connsiteX18" fmla="*/ 2604694 w 5451901"/>
              <a:gd name="connsiteY18" fmla="*/ 2657952 h 4829375"/>
              <a:gd name="connsiteX19" fmla="*/ 2355269 w 5451901"/>
              <a:gd name="connsiteY19" fmla="*/ 3024113 h 4829375"/>
              <a:gd name="connsiteX20" fmla="*/ 2306280 w 5451901"/>
              <a:gd name="connsiteY20" fmla="*/ 3451102 h 4829375"/>
              <a:gd name="connsiteX21" fmla="*/ 1927017 w 5451901"/>
              <a:gd name="connsiteY21" fmla="*/ 3563672 h 4829375"/>
              <a:gd name="connsiteX22" fmla="*/ 1810233 w 5451901"/>
              <a:gd name="connsiteY22" fmla="*/ 3883935 h 4829375"/>
              <a:gd name="connsiteX23" fmla="*/ 1542085 w 5451901"/>
              <a:gd name="connsiteY23" fmla="*/ 3807785 h 4829375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4620640 w 5451901"/>
              <a:gd name="connsiteY9" fmla="*/ 0 h 5062829"/>
              <a:gd name="connsiteX10" fmla="*/ 4257128 w 5451901"/>
              <a:gd name="connsiteY10" fmla="*/ 233454 h 5062829"/>
              <a:gd name="connsiteX11" fmla="*/ 4216606 w 5451901"/>
              <a:gd name="connsiteY11" fmla="*/ 804569 h 5062829"/>
              <a:gd name="connsiteX12" fmla="*/ 3944516 w 5451901"/>
              <a:gd name="connsiteY12" fmla="*/ 990562 h 5062829"/>
              <a:gd name="connsiteX13" fmla="*/ 3368720 w 5451901"/>
              <a:gd name="connsiteY13" fmla="*/ 1773039 h 5062829"/>
              <a:gd name="connsiteX14" fmla="*/ 3521090 w 5451901"/>
              <a:gd name="connsiteY14" fmla="*/ 2158091 h 5062829"/>
              <a:gd name="connsiteX15" fmla="*/ 3192908 w 5451901"/>
              <a:gd name="connsiteY15" fmla="*/ 1971296 h 5062829"/>
              <a:gd name="connsiteX16" fmla="*/ 2869160 w 5451901"/>
              <a:gd name="connsiteY16" fmla="*/ 2324437 h 5062829"/>
              <a:gd name="connsiteX17" fmla="*/ 2909549 w 5451901"/>
              <a:gd name="connsiteY17" fmla="*/ 2714378 h 5062829"/>
              <a:gd name="connsiteX18" fmla="*/ 2604694 w 5451901"/>
              <a:gd name="connsiteY18" fmla="*/ 2891406 h 5062829"/>
              <a:gd name="connsiteX19" fmla="*/ 2355269 w 5451901"/>
              <a:gd name="connsiteY19" fmla="*/ 3257567 h 5062829"/>
              <a:gd name="connsiteX20" fmla="*/ 2306280 w 5451901"/>
              <a:gd name="connsiteY20" fmla="*/ 3684556 h 5062829"/>
              <a:gd name="connsiteX21" fmla="*/ 1927017 w 5451901"/>
              <a:gd name="connsiteY21" fmla="*/ 3797126 h 5062829"/>
              <a:gd name="connsiteX22" fmla="*/ 1810233 w 5451901"/>
              <a:gd name="connsiteY22" fmla="*/ 4117389 h 5062829"/>
              <a:gd name="connsiteX23" fmla="*/ 1542085 w 5451901"/>
              <a:gd name="connsiteY23" fmla="*/ 4041239 h 5062829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5012689 w 5451901"/>
              <a:gd name="connsiteY9" fmla="*/ 833420 h 5062829"/>
              <a:gd name="connsiteX10" fmla="*/ 4620640 w 5451901"/>
              <a:gd name="connsiteY10" fmla="*/ 0 h 5062829"/>
              <a:gd name="connsiteX11" fmla="*/ 4257128 w 5451901"/>
              <a:gd name="connsiteY11" fmla="*/ 233454 h 5062829"/>
              <a:gd name="connsiteX12" fmla="*/ 4216606 w 5451901"/>
              <a:gd name="connsiteY12" fmla="*/ 804569 h 5062829"/>
              <a:gd name="connsiteX13" fmla="*/ 3944516 w 5451901"/>
              <a:gd name="connsiteY13" fmla="*/ 990562 h 5062829"/>
              <a:gd name="connsiteX14" fmla="*/ 3368720 w 5451901"/>
              <a:gd name="connsiteY14" fmla="*/ 1773039 h 5062829"/>
              <a:gd name="connsiteX15" fmla="*/ 3521090 w 5451901"/>
              <a:gd name="connsiteY15" fmla="*/ 2158091 h 5062829"/>
              <a:gd name="connsiteX16" fmla="*/ 3192908 w 5451901"/>
              <a:gd name="connsiteY16" fmla="*/ 1971296 h 5062829"/>
              <a:gd name="connsiteX17" fmla="*/ 2869160 w 5451901"/>
              <a:gd name="connsiteY17" fmla="*/ 2324437 h 5062829"/>
              <a:gd name="connsiteX18" fmla="*/ 2909549 w 5451901"/>
              <a:gd name="connsiteY18" fmla="*/ 2714378 h 5062829"/>
              <a:gd name="connsiteX19" fmla="*/ 2604694 w 5451901"/>
              <a:gd name="connsiteY19" fmla="*/ 2891406 h 5062829"/>
              <a:gd name="connsiteX20" fmla="*/ 2355269 w 5451901"/>
              <a:gd name="connsiteY20" fmla="*/ 3257567 h 5062829"/>
              <a:gd name="connsiteX21" fmla="*/ 2306280 w 5451901"/>
              <a:gd name="connsiteY21" fmla="*/ 3684556 h 5062829"/>
              <a:gd name="connsiteX22" fmla="*/ 1927017 w 5451901"/>
              <a:gd name="connsiteY22" fmla="*/ 3797126 h 5062829"/>
              <a:gd name="connsiteX23" fmla="*/ 1810233 w 5451901"/>
              <a:gd name="connsiteY23" fmla="*/ 4117389 h 5062829"/>
              <a:gd name="connsiteX24" fmla="*/ 1542085 w 5451901"/>
              <a:gd name="connsiteY24" fmla="*/ 4041239 h 5062829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4867071 w 5451901"/>
              <a:gd name="connsiteY9" fmla="*/ 0 h 5333127"/>
              <a:gd name="connsiteX10" fmla="*/ 4620640 w 5451901"/>
              <a:gd name="connsiteY10" fmla="*/ 270298 h 5333127"/>
              <a:gd name="connsiteX11" fmla="*/ 4257128 w 5451901"/>
              <a:gd name="connsiteY11" fmla="*/ 503752 h 5333127"/>
              <a:gd name="connsiteX12" fmla="*/ 4216606 w 5451901"/>
              <a:gd name="connsiteY12" fmla="*/ 1074867 h 5333127"/>
              <a:gd name="connsiteX13" fmla="*/ 3944516 w 5451901"/>
              <a:gd name="connsiteY13" fmla="*/ 1260860 h 5333127"/>
              <a:gd name="connsiteX14" fmla="*/ 3368720 w 5451901"/>
              <a:gd name="connsiteY14" fmla="*/ 2043337 h 5333127"/>
              <a:gd name="connsiteX15" fmla="*/ 3521090 w 5451901"/>
              <a:gd name="connsiteY15" fmla="*/ 2428389 h 5333127"/>
              <a:gd name="connsiteX16" fmla="*/ 3192908 w 5451901"/>
              <a:gd name="connsiteY16" fmla="*/ 2241594 h 5333127"/>
              <a:gd name="connsiteX17" fmla="*/ 2869160 w 5451901"/>
              <a:gd name="connsiteY17" fmla="*/ 2594735 h 5333127"/>
              <a:gd name="connsiteX18" fmla="*/ 2909549 w 5451901"/>
              <a:gd name="connsiteY18" fmla="*/ 2984676 h 5333127"/>
              <a:gd name="connsiteX19" fmla="*/ 2604694 w 5451901"/>
              <a:gd name="connsiteY19" fmla="*/ 3161704 h 5333127"/>
              <a:gd name="connsiteX20" fmla="*/ 2355269 w 5451901"/>
              <a:gd name="connsiteY20" fmla="*/ 3527865 h 5333127"/>
              <a:gd name="connsiteX21" fmla="*/ 2306280 w 5451901"/>
              <a:gd name="connsiteY21" fmla="*/ 3954854 h 5333127"/>
              <a:gd name="connsiteX22" fmla="*/ 1927017 w 5451901"/>
              <a:gd name="connsiteY22" fmla="*/ 4067424 h 5333127"/>
              <a:gd name="connsiteX23" fmla="*/ 1810233 w 5451901"/>
              <a:gd name="connsiteY23" fmla="*/ 4387687 h 5333127"/>
              <a:gd name="connsiteX24" fmla="*/ 1542085 w 5451901"/>
              <a:gd name="connsiteY24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35904 w 5451901"/>
              <a:gd name="connsiteY9" fmla="*/ 968571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80710 w 5451901"/>
              <a:gd name="connsiteY9" fmla="*/ 3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292724 w 5451901"/>
              <a:gd name="connsiteY9" fmla="*/ 957309 h 5333127"/>
              <a:gd name="connsiteX10" fmla="*/ 5180710 w 5451901"/>
              <a:gd name="connsiteY10" fmla="*/ 3 h 5333127"/>
              <a:gd name="connsiteX11" fmla="*/ 4867071 w 5451901"/>
              <a:gd name="connsiteY11" fmla="*/ 0 h 5333127"/>
              <a:gd name="connsiteX12" fmla="*/ 4620640 w 5451901"/>
              <a:gd name="connsiteY12" fmla="*/ 270298 h 5333127"/>
              <a:gd name="connsiteX13" fmla="*/ 4257128 w 5451901"/>
              <a:gd name="connsiteY13" fmla="*/ 503752 h 5333127"/>
              <a:gd name="connsiteX14" fmla="*/ 4216606 w 5451901"/>
              <a:gd name="connsiteY14" fmla="*/ 1074867 h 5333127"/>
              <a:gd name="connsiteX15" fmla="*/ 3944516 w 5451901"/>
              <a:gd name="connsiteY15" fmla="*/ 1260860 h 5333127"/>
              <a:gd name="connsiteX16" fmla="*/ 3368720 w 5451901"/>
              <a:gd name="connsiteY16" fmla="*/ 2043337 h 5333127"/>
              <a:gd name="connsiteX17" fmla="*/ 3521090 w 5451901"/>
              <a:gd name="connsiteY17" fmla="*/ 2428389 h 5333127"/>
              <a:gd name="connsiteX18" fmla="*/ 3192908 w 5451901"/>
              <a:gd name="connsiteY18" fmla="*/ 2241594 h 5333127"/>
              <a:gd name="connsiteX19" fmla="*/ 2869160 w 5451901"/>
              <a:gd name="connsiteY19" fmla="*/ 2594735 h 5333127"/>
              <a:gd name="connsiteX20" fmla="*/ 2909549 w 5451901"/>
              <a:gd name="connsiteY20" fmla="*/ 2984676 h 5333127"/>
              <a:gd name="connsiteX21" fmla="*/ 2604694 w 5451901"/>
              <a:gd name="connsiteY21" fmla="*/ 3161704 h 5333127"/>
              <a:gd name="connsiteX22" fmla="*/ 2355269 w 5451901"/>
              <a:gd name="connsiteY22" fmla="*/ 3527865 h 5333127"/>
              <a:gd name="connsiteX23" fmla="*/ 2306280 w 5451901"/>
              <a:gd name="connsiteY23" fmla="*/ 3954854 h 5333127"/>
              <a:gd name="connsiteX24" fmla="*/ 1927017 w 5451901"/>
              <a:gd name="connsiteY24" fmla="*/ 4067424 h 5333127"/>
              <a:gd name="connsiteX25" fmla="*/ 1810233 w 5451901"/>
              <a:gd name="connsiteY25" fmla="*/ 4387687 h 5333127"/>
              <a:gd name="connsiteX26" fmla="*/ 1542085 w 5451901"/>
              <a:gd name="connsiteY26" fmla="*/ 4311537 h 533312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551858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679724 w 5471945"/>
              <a:gd name="connsiteY16" fmla="*/ 1903352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66918 w 5471945"/>
              <a:gd name="connsiteY15" fmla="*/ 1418533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51321 w 5460743"/>
              <a:gd name="connsiteY7" fmla="*/ 3181439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24687 w 5460743"/>
              <a:gd name="connsiteY7" fmla="*/ 5350584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867071 w 5460743"/>
              <a:gd name="connsiteY11" fmla="*/ 56311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60743" h="5394819">
                <a:moveTo>
                  <a:pt x="1542085" y="4367848"/>
                </a:moveTo>
                <a:lnTo>
                  <a:pt x="1158213" y="4417907"/>
                </a:lnTo>
                <a:lnTo>
                  <a:pt x="878093" y="4760566"/>
                </a:lnTo>
                <a:lnTo>
                  <a:pt x="440863" y="4510212"/>
                </a:lnTo>
                <a:lnTo>
                  <a:pt x="16512" y="4824981"/>
                </a:lnTo>
                <a:lnTo>
                  <a:pt x="0" y="5389438"/>
                </a:lnTo>
                <a:lnTo>
                  <a:pt x="1750241" y="5394819"/>
                </a:lnTo>
                <a:lnTo>
                  <a:pt x="5424687" y="5350584"/>
                </a:lnTo>
                <a:cubicBezTo>
                  <a:pt x="5426910" y="4912637"/>
                  <a:pt x="5448503" y="2561211"/>
                  <a:pt x="5450726" y="2123264"/>
                </a:cubicBezTo>
                <a:lnTo>
                  <a:pt x="5460743" y="0"/>
                </a:lnTo>
                <a:lnTo>
                  <a:pt x="5180710" y="56314"/>
                </a:lnTo>
                <a:lnTo>
                  <a:pt x="4867071" y="56311"/>
                </a:lnTo>
                <a:lnTo>
                  <a:pt x="4620640" y="450496"/>
                </a:lnTo>
                <a:lnTo>
                  <a:pt x="4257128" y="560063"/>
                </a:lnTo>
                <a:lnTo>
                  <a:pt x="4216606" y="1131178"/>
                </a:lnTo>
                <a:lnTo>
                  <a:pt x="3966918" y="1193284"/>
                </a:lnTo>
                <a:lnTo>
                  <a:pt x="3814140" y="1745678"/>
                </a:lnTo>
                <a:lnTo>
                  <a:pt x="3368720" y="2099648"/>
                </a:lnTo>
                <a:lnTo>
                  <a:pt x="3521090" y="2484700"/>
                </a:lnTo>
                <a:lnTo>
                  <a:pt x="3192908" y="2297905"/>
                </a:lnTo>
                <a:lnTo>
                  <a:pt x="2869160" y="2651046"/>
                </a:lnTo>
                <a:lnTo>
                  <a:pt x="2909549" y="3040987"/>
                </a:lnTo>
                <a:lnTo>
                  <a:pt x="2604694" y="3218015"/>
                </a:lnTo>
                <a:lnTo>
                  <a:pt x="2355269" y="3584176"/>
                </a:lnTo>
                <a:lnTo>
                  <a:pt x="2306280" y="4011165"/>
                </a:lnTo>
                <a:lnTo>
                  <a:pt x="1927017" y="4123735"/>
                </a:lnTo>
                <a:lnTo>
                  <a:pt x="1810233" y="4443998"/>
                </a:lnTo>
                <a:lnTo>
                  <a:pt x="1542085" y="4367848"/>
                </a:lnTo>
                <a:close/>
              </a:path>
            </a:pathLst>
          </a:custGeom>
          <a:gradFill flip="none" rotWithShape="1">
            <a:gsLst>
              <a:gs pos="76000">
                <a:srgbClr val="00B05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543164" y="1357382"/>
            <a:ext cx="2007059" cy="2046663"/>
          </a:xfrm>
          <a:custGeom>
            <a:avLst/>
            <a:gdLst>
              <a:gd name="connsiteX0" fmla="*/ 1426068 w 1426068"/>
              <a:gd name="connsiteY0" fmla="*/ 0 h 1472283"/>
              <a:gd name="connsiteX1" fmla="*/ 1204895 w 1426068"/>
              <a:gd name="connsiteY1" fmla="*/ 46215 h 1472283"/>
              <a:gd name="connsiteX2" fmla="*/ 977120 w 1426068"/>
              <a:gd name="connsiteY2" fmla="*/ 42914 h 1472283"/>
              <a:gd name="connsiteX3" fmla="*/ 788959 w 1426068"/>
              <a:gd name="connsiteY3" fmla="*/ 340011 h 1472283"/>
              <a:gd name="connsiteX4" fmla="*/ 511668 w 1426068"/>
              <a:gd name="connsiteY4" fmla="*/ 429141 h 1472283"/>
              <a:gd name="connsiteX5" fmla="*/ 475356 w 1426068"/>
              <a:gd name="connsiteY5" fmla="*/ 861583 h 1472283"/>
              <a:gd name="connsiteX6" fmla="*/ 273990 w 1426068"/>
              <a:gd name="connsiteY6" fmla="*/ 911099 h 1472283"/>
              <a:gd name="connsiteX7" fmla="*/ 171656 w 1426068"/>
              <a:gd name="connsiteY7" fmla="*/ 1323734 h 1472283"/>
              <a:gd name="connsiteX8" fmla="*/ 0 w 1426068"/>
              <a:gd name="connsiteY8" fmla="*/ 1465681 h 1472283"/>
              <a:gd name="connsiteX9" fmla="*/ 1422767 w 1426068"/>
              <a:gd name="connsiteY9" fmla="*/ 1472283 h 1472283"/>
              <a:gd name="connsiteX10" fmla="*/ 1426068 w 1426068"/>
              <a:gd name="connsiteY10" fmla="*/ 0 h 1472283"/>
              <a:gd name="connsiteX0" fmla="*/ 1498692 w 1498692"/>
              <a:gd name="connsiteY0" fmla="*/ 0 h 1472283"/>
              <a:gd name="connsiteX1" fmla="*/ 1277519 w 1498692"/>
              <a:gd name="connsiteY1" fmla="*/ 46215 h 1472283"/>
              <a:gd name="connsiteX2" fmla="*/ 1049744 w 1498692"/>
              <a:gd name="connsiteY2" fmla="*/ 42914 h 1472283"/>
              <a:gd name="connsiteX3" fmla="*/ 861583 w 1498692"/>
              <a:gd name="connsiteY3" fmla="*/ 340011 h 1472283"/>
              <a:gd name="connsiteX4" fmla="*/ 584292 w 1498692"/>
              <a:gd name="connsiteY4" fmla="*/ 429141 h 1472283"/>
              <a:gd name="connsiteX5" fmla="*/ 547980 w 1498692"/>
              <a:gd name="connsiteY5" fmla="*/ 861583 h 1472283"/>
              <a:gd name="connsiteX6" fmla="*/ 346614 w 1498692"/>
              <a:gd name="connsiteY6" fmla="*/ 911099 h 1472283"/>
              <a:gd name="connsiteX7" fmla="*/ 244280 w 1498692"/>
              <a:gd name="connsiteY7" fmla="*/ 1323734 h 1472283"/>
              <a:gd name="connsiteX8" fmla="*/ 0 w 1498692"/>
              <a:gd name="connsiteY8" fmla="*/ 1462514 h 1472283"/>
              <a:gd name="connsiteX9" fmla="*/ 1495391 w 1498692"/>
              <a:gd name="connsiteY9" fmla="*/ 1472283 h 1472283"/>
              <a:gd name="connsiteX10" fmla="*/ 1498692 w 1498692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50882 w 1505294"/>
              <a:gd name="connsiteY7" fmla="*/ 1323734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60786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5294" h="1472283">
                <a:moveTo>
                  <a:pt x="1505294" y="0"/>
                </a:moveTo>
                <a:lnTo>
                  <a:pt x="1294024" y="39883"/>
                </a:lnTo>
                <a:lnTo>
                  <a:pt x="1056346" y="42914"/>
                </a:lnTo>
                <a:lnTo>
                  <a:pt x="871486" y="321013"/>
                </a:lnTo>
                <a:lnTo>
                  <a:pt x="587593" y="400645"/>
                </a:lnTo>
                <a:lnTo>
                  <a:pt x="547980" y="810923"/>
                </a:lnTo>
                <a:lnTo>
                  <a:pt x="363119" y="873105"/>
                </a:lnTo>
                <a:lnTo>
                  <a:pt x="260786" y="1241412"/>
                </a:lnTo>
                <a:lnTo>
                  <a:pt x="0" y="1465680"/>
                </a:lnTo>
                <a:lnTo>
                  <a:pt x="1501993" y="1472283"/>
                </a:lnTo>
                <a:cubicBezTo>
                  <a:pt x="1503093" y="981522"/>
                  <a:pt x="1504194" y="490761"/>
                  <a:pt x="1505294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14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                NP</a:t>
            </a:r>
          </a:p>
        </p:txBody>
      </p:sp>
      <p:sp>
        <p:nvSpPr>
          <p:cNvPr id="40" name="Triangle 39"/>
          <p:cNvSpPr/>
          <p:nvPr/>
        </p:nvSpPr>
        <p:spPr>
          <a:xfrm>
            <a:off x="4683137" y="2306669"/>
            <a:ext cx="163889" cy="133092"/>
          </a:xfrm>
          <a:prstGeom prst="triangle">
            <a:avLst/>
          </a:prstGeom>
          <a:solidFill>
            <a:srgbClr val="FFF4B9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-321485" y="3786230"/>
            <a:ext cx="6137957" cy="100687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6682963" y="1355613"/>
            <a:ext cx="375867" cy="5460985"/>
          </a:xfrm>
          <a:prstGeom prst="rightBrace">
            <a:avLst>
              <a:gd name="adj1" fmla="val 8333"/>
              <a:gd name="adj2" fmla="val 50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883933" y="1036569"/>
            <a:ext cx="347023" cy="319043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5724235" y="5459613"/>
            <a:ext cx="1432600" cy="32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Operating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Expense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6263487" y="946912"/>
            <a:ext cx="503343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Truly 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Variable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Costs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5895991" y="1355613"/>
            <a:ext cx="334964" cy="3120073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400000">
            <a:off x="6350047" y="2641959"/>
            <a:ext cx="330219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kern="0">
                <a:solidFill>
                  <a:srgbClr val="000000"/>
                </a:solidFill>
                <a:latin typeface="Optima"/>
                <a:cs typeface="Optima"/>
              </a:defRPr>
            </a:lvl1pPr>
          </a:lstStyle>
          <a:p>
            <a:pPr defTabSz="609585"/>
            <a:endParaRPr lang="en-US" sz="1067" dirty="0"/>
          </a:p>
          <a:p>
            <a:pPr defTabSz="609585"/>
            <a:r>
              <a:rPr lang="en-US" sz="1067" dirty="0"/>
              <a:t>Net </a:t>
            </a:r>
          </a:p>
          <a:p>
            <a:pPr defTabSz="609585"/>
            <a:r>
              <a:rPr lang="en-US" sz="1067" dirty="0"/>
              <a:t>Profit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5887441" y="4475685"/>
            <a:ext cx="347023" cy="2337808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6466303" y="3982779"/>
            <a:ext cx="14326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Throughput</a:t>
            </a:r>
          </a:p>
        </p:txBody>
      </p:sp>
      <p:sp>
        <p:nvSpPr>
          <p:cNvPr id="30" name="Right Triangle 29"/>
          <p:cNvSpPr/>
          <p:nvPr/>
        </p:nvSpPr>
        <p:spPr>
          <a:xfrm flipH="1">
            <a:off x="-24169" y="4475685"/>
            <a:ext cx="5573237" cy="2293671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-1189" y="4616425"/>
            <a:ext cx="5530245" cy="2229071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2132" y="4859909"/>
            <a:ext cx="5493299" cy="1948019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131" y="5266095"/>
            <a:ext cx="5462815" cy="1574576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-21172" y="5485653"/>
            <a:ext cx="5516811" cy="1280175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1359" y="5888463"/>
            <a:ext cx="5461976" cy="932000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1195554" y="6393122"/>
            <a:ext cx="4267781" cy="402541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437798" y="902715"/>
                </a:lnTo>
                <a:lnTo>
                  <a:pt x="629560" y="862914"/>
                </a:lnTo>
                <a:lnTo>
                  <a:pt x="683833" y="743510"/>
                </a:lnTo>
                <a:lnTo>
                  <a:pt x="976904" y="732655"/>
                </a:lnTo>
                <a:lnTo>
                  <a:pt x="1146957" y="526413"/>
                </a:lnTo>
                <a:lnTo>
                  <a:pt x="1313393" y="533650"/>
                </a:lnTo>
                <a:lnTo>
                  <a:pt x="1446765" y="328526"/>
                </a:lnTo>
                <a:lnTo>
                  <a:pt x="1587371" y="378478"/>
                </a:lnTo>
                <a:lnTo>
                  <a:pt x="1655730" y="179472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98466" y="4167947"/>
            <a:ext cx="2627687" cy="301231"/>
            <a:chOff x="2174024" y="3090109"/>
            <a:chExt cx="1977820" cy="313478"/>
          </a:xfrm>
          <a:solidFill>
            <a:srgbClr val="FFF8C5"/>
          </a:solidFill>
        </p:grpSpPr>
        <p:sp>
          <p:nvSpPr>
            <p:cNvPr id="46" name="Rounded Rectangle 29"/>
            <p:cNvSpPr/>
            <p:nvPr/>
          </p:nvSpPr>
          <p:spPr>
            <a:xfrm>
              <a:off x="2174024" y="3090109"/>
              <a:ext cx="1977820" cy="313478"/>
            </a:xfrm>
            <a:custGeom>
              <a:avLst/>
              <a:gdLst>
                <a:gd name="connsiteX0" fmla="*/ 0 w 3239842"/>
                <a:gd name="connsiteY0" fmla="*/ 19570 h 545271"/>
                <a:gd name="connsiteX1" fmla="*/ 19570 w 3239842"/>
                <a:gd name="connsiteY1" fmla="*/ 0 h 545271"/>
                <a:gd name="connsiteX2" fmla="*/ 3220272 w 3239842"/>
                <a:gd name="connsiteY2" fmla="*/ 0 h 545271"/>
                <a:gd name="connsiteX3" fmla="*/ 3239842 w 3239842"/>
                <a:gd name="connsiteY3" fmla="*/ 19570 h 545271"/>
                <a:gd name="connsiteX4" fmla="*/ 3239842 w 3239842"/>
                <a:gd name="connsiteY4" fmla="*/ 525701 h 545271"/>
                <a:gd name="connsiteX5" fmla="*/ 3220272 w 3239842"/>
                <a:gd name="connsiteY5" fmla="*/ 545271 h 545271"/>
                <a:gd name="connsiteX6" fmla="*/ 19570 w 3239842"/>
                <a:gd name="connsiteY6" fmla="*/ 545271 h 545271"/>
                <a:gd name="connsiteX7" fmla="*/ 0 w 3239842"/>
                <a:gd name="connsiteY7" fmla="*/ 525701 h 545271"/>
                <a:gd name="connsiteX8" fmla="*/ 0 w 3239842"/>
                <a:gd name="connsiteY8" fmla="*/ 19570 h 545271"/>
                <a:gd name="connsiteX0" fmla="*/ 4160 w 3244002"/>
                <a:gd name="connsiteY0" fmla="*/ 19570 h 545271"/>
                <a:gd name="connsiteX1" fmla="*/ 23730 w 3244002"/>
                <a:gd name="connsiteY1" fmla="*/ 0 h 545271"/>
                <a:gd name="connsiteX2" fmla="*/ 3224432 w 3244002"/>
                <a:gd name="connsiteY2" fmla="*/ 0 h 545271"/>
                <a:gd name="connsiteX3" fmla="*/ 3244002 w 3244002"/>
                <a:gd name="connsiteY3" fmla="*/ 19570 h 545271"/>
                <a:gd name="connsiteX4" fmla="*/ 3244002 w 3244002"/>
                <a:gd name="connsiteY4" fmla="*/ 525701 h 545271"/>
                <a:gd name="connsiteX5" fmla="*/ 3224432 w 3244002"/>
                <a:gd name="connsiteY5" fmla="*/ 545271 h 545271"/>
                <a:gd name="connsiteX6" fmla="*/ 23730 w 3244002"/>
                <a:gd name="connsiteY6" fmla="*/ 545271 h 545271"/>
                <a:gd name="connsiteX7" fmla="*/ 4160 w 3244002"/>
                <a:gd name="connsiteY7" fmla="*/ 525701 h 545271"/>
                <a:gd name="connsiteX8" fmla="*/ 0 w 3244002"/>
                <a:gd name="connsiteY8" fmla="*/ 359763 h 545271"/>
                <a:gd name="connsiteX9" fmla="*/ 4160 w 3244002"/>
                <a:gd name="connsiteY9" fmla="*/ 19570 h 545271"/>
                <a:gd name="connsiteX0" fmla="*/ 241825 w 3481667"/>
                <a:gd name="connsiteY0" fmla="*/ 19570 h 558970"/>
                <a:gd name="connsiteX1" fmla="*/ 261395 w 3481667"/>
                <a:gd name="connsiteY1" fmla="*/ 0 h 558970"/>
                <a:gd name="connsiteX2" fmla="*/ 3462097 w 3481667"/>
                <a:gd name="connsiteY2" fmla="*/ 0 h 558970"/>
                <a:gd name="connsiteX3" fmla="*/ 3481667 w 3481667"/>
                <a:gd name="connsiteY3" fmla="*/ 19570 h 558970"/>
                <a:gd name="connsiteX4" fmla="*/ 3481667 w 3481667"/>
                <a:gd name="connsiteY4" fmla="*/ 525701 h 558970"/>
                <a:gd name="connsiteX5" fmla="*/ 3462097 w 3481667"/>
                <a:gd name="connsiteY5" fmla="*/ 545271 h 558970"/>
                <a:gd name="connsiteX6" fmla="*/ 261395 w 3481667"/>
                <a:gd name="connsiteY6" fmla="*/ 545271 h 558970"/>
                <a:gd name="connsiteX7" fmla="*/ 0 w 3481667"/>
                <a:gd name="connsiteY7" fmla="*/ 555929 h 558970"/>
                <a:gd name="connsiteX8" fmla="*/ 237665 w 3481667"/>
                <a:gd name="connsiteY8" fmla="*/ 359763 h 558970"/>
                <a:gd name="connsiteX9" fmla="*/ 241825 w 3481667"/>
                <a:gd name="connsiteY9" fmla="*/ 19570 h 558970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67893 w 3511895"/>
                <a:gd name="connsiteY8" fmla="*/ 359763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20792 w 3511895"/>
                <a:gd name="connsiteY8" fmla="*/ 367320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434147 w 3511895"/>
                <a:gd name="connsiteY8" fmla="*/ 374877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83007 w 3511895"/>
                <a:gd name="connsiteY8" fmla="*/ 405105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46197 w 3511895"/>
                <a:gd name="connsiteY8" fmla="*/ 367934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97875 w 3511895"/>
                <a:gd name="connsiteY8" fmla="*/ 356783 h 545271"/>
                <a:gd name="connsiteX9" fmla="*/ 272053 w 3511895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14113 w 3428133"/>
                <a:gd name="connsiteY8" fmla="*/ 356783 h 545271"/>
                <a:gd name="connsiteX9" fmla="*/ 188291 w 3428133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9836 w 3428133"/>
                <a:gd name="connsiteY8" fmla="*/ 485219 h 545271"/>
                <a:gd name="connsiteX9" fmla="*/ 188291 w 3428133"/>
                <a:gd name="connsiteY9" fmla="*/ 19570 h 545271"/>
                <a:gd name="connsiteX0" fmla="*/ 19 w 3468812"/>
                <a:gd name="connsiteY0" fmla="*/ 8631 h 545500"/>
                <a:gd name="connsiteX1" fmla="*/ 248540 w 3468812"/>
                <a:gd name="connsiteY1" fmla="*/ 229 h 545500"/>
                <a:gd name="connsiteX2" fmla="*/ 3449242 w 3468812"/>
                <a:gd name="connsiteY2" fmla="*/ 229 h 545500"/>
                <a:gd name="connsiteX3" fmla="*/ 3468812 w 3468812"/>
                <a:gd name="connsiteY3" fmla="*/ 19799 h 545500"/>
                <a:gd name="connsiteX4" fmla="*/ 3468812 w 3468812"/>
                <a:gd name="connsiteY4" fmla="*/ 525930 h 545500"/>
                <a:gd name="connsiteX5" fmla="*/ 3449242 w 3468812"/>
                <a:gd name="connsiteY5" fmla="*/ 545500 h 545500"/>
                <a:gd name="connsiteX6" fmla="*/ 248540 w 3468812"/>
                <a:gd name="connsiteY6" fmla="*/ 545500 h 545500"/>
                <a:gd name="connsiteX7" fmla="*/ 40679 w 3468812"/>
                <a:gd name="connsiteY7" fmla="*/ 533487 h 545500"/>
                <a:gd name="connsiteX8" fmla="*/ 70515 w 3468812"/>
                <a:gd name="connsiteY8" fmla="*/ 485448 h 545500"/>
                <a:gd name="connsiteX9" fmla="*/ 19 w 3468812"/>
                <a:gd name="connsiteY9" fmla="*/ 8631 h 545500"/>
                <a:gd name="connsiteX0" fmla="*/ 16756 w 3428134"/>
                <a:gd name="connsiteY0" fmla="*/ 3402 h 556271"/>
                <a:gd name="connsiteX1" fmla="*/ 207862 w 3428134"/>
                <a:gd name="connsiteY1" fmla="*/ 11000 h 556271"/>
                <a:gd name="connsiteX2" fmla="*/ 3408564 w 3428134"/>
                <a:gd name="connsiteY2" fmla="*/ 11000 h 556271"/>
                <a:gd name="connsiteX3" fmla="*/ 3428134 w 3428134"/>
                <a:gd name="connsiteY3" fmla="*/ 30570 h 556271"/>
                <a:gd name="connsiteX4" fmla="*/ 3428134 w 3428134"/>
                <a:gd name="connsiteY4" fmla="*/ 536701 h 556271"/>
                <a:gd name="connsiteX5" fmla="*/ 3408564 w 3428134"/>
                <a:gd name="connsiteY5" fmla="*/ 556271 h 556271"/>
                <a:gd name="connsiteX6" fmla="*/ 207862 w 3428134"/>
                <a:gd name="connsiteY6" fmla="*/ 556271 h 556271"/>
                <a:gd name="connsiteX7" fmla="*/ 1 w 3428134"/>
                <a:gd name="connsiteY7" fmla="*/ 544258 h 556271"/>
                <a:gd name="connsiteX8" fmla="*/ 29837 w 3428134"/>
                <a:gd name="connsiteY8" fmla="*/ 496219 h 556271"/>
                <a:gd name="connsiteX9" fmla="*/ 16756 w 3428134"/>
                <a:gd name="connsiteY9" fmla="*/ 3402 h 556271"/>
                <a:gd name="connsiteX0" fmla="*/ 26 w 3449680"/>
                <a:gd name="connsiteY0" fmla="*/ 4912 h 549779"/>
                <a:gd name="connsiteX1" fmla="*/ 229408 w 3449680"/>
                <a:gd name="connsiteY1" fmla="*/ 4508 h 549779"/>
                <a:gd name="connsiteX2" fmla="*/ 3430110 w 3449680"/>
                <a:gd name="connsiteY2" fmla="*/ 4508 h 549779"/>
                <a:gd name="connsiteX3" fmla="*/ 3449680 w 3449680"/>
                <a:gd name="connsiteY3" fmla="*/ 24078 h 549779"/>
                <a:gd name="connsiteX4" fmla="*/ 3449680 w 3449680"/>
                <a:gd name="connsiteY4" fmla="*/ 530209 h 549779"/>
                <a:gd name="connsiteX5" fmla="*/ 3430110 w 3449680"/>
                <a:gd name="connsiteY5" fmla="*/ 549779 h 549779"/>
                <a:gd name="connsiteX6" fmla="*/ 229408 w 3449680"/>
                <a:gd name="connsiteY6" fmla="*/ 549779 h 549779"/>
                <a:gd name="connsiteX7" fmla="*/ 21547 w 3449680"/>
                <a:gd name="connsiteY7" fmla="*/ 537766 h 549779"/>
                <a:gd name="connsiteX8" fmla="*/ 51383 w 3449680"/>
                <a:gd name="connsiteY8" fmla="*/ 489727 h 549779"/>
                <a:gd name="connsiteX9" fmla="*/ 26 w 3449680"/>
                <a:gd name="connsiteY9" fmla="*/ 4912 h 549779"/>
                <a:gd name="connsiteX0" fmla="*/ 28917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28917 w 3478571"/>
                <a:gd name="connsiteY9" fmla="*/ 4912 h 551344"/>
                <a:gd name="connsiteX0" fmla="*/ 45730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45730 w 3478571"/>
                <a:gd name="connsiteY9" fmla="*/ 4912 h 55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8571" h="551344">
                  <a:moveTo>
                    <a:pt x="45730" y="4912"/>
                  </a:moveTo>
                  <a:cubicBezTo>
                    <a:pt x="45730" y="-5896"/>
                    <a:pt x="247491" y="4508"/>
                    <a:pt x="258299" y="4508"/>
                  </a:cubicBezTo>
                  <a:lnTo>
                    <a:pt x="3459001" y="4508"/>
                  </a:lnTo>
                  <a:cubicBezTo>
                    <a:pt x="3469809" y="4508"/>
                    <a:pt x="3478571" y="13270"/>
                    <a:pt x="3478571" y="24078"/>
                  </a:cubicBezTo>
                  <a:lnTo>
                    <a:pt x="3478571" y="530209"/>
                  </a:lnTo>
                  <a:cubicBezTo>
                    <a:pt x="3478571" y="541017"/>
                    <a:pt x="3469809" y="549779"/>
                    <a:pt x="3459001" y="549779"/>
                  </a:cubicBezTo>
                  <a:lnTo>
                    <a:pt x="258299" y="549779"/>
                  </a:lnTo>
                  <a:cubicBezTo>
                    <a:pt x="247491" y="549779"/>
                    <a:pt x="0" y="555602"/>
                    <a:pt x="0" y="544794"/>
                  </a:cubicBezTo>
                  <a:lnTo>
                    <a:pt x="80274" y="489727"/>
                  </a:lnTo>
                  <a:cubicBezTo>
                    <a:pt x="81661" y="376329"/>
                    <a:pt x="44343" y="118310"/>
                    <a:pt x="45730" y="4912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r>
                <a:rPr lang="en-US" sz="1440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NP</a:t>
              </a:r>
            </a:p>
          </p:txBody>
        </p:sp>
        <p:sp>
          <p:nvSpPr>
            <p:cNvPr id="53" name="Triangle 52"/>
            <p:cNvSpPr/>
            <p:nvPr/>
          </p:nvSpPr>
          <p:spPr>
            <a:xfrm>
              <a:off x="2923091" y="3174501"/>
              <a:ext cx="130287" cy="132720"/>
            </a:xfrm>
            <a:prstGeom prst="triangl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30913" y="774498"/>
            <a:ext cx="1709020" cy="6084089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580390" y="1011662"/>
            <a:ext cx="238396" cy="5796540"/>
          </a:xfrm>
          <a:prstGeom prst="rightBrace">
            <a:avLst>
              <a:gd name="adj1" fmla="val 8333"/>
              <a:gd name="adj2" fmla="val 505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 rot="5400000">
            <a:off x="5608991" y="3746332"/>
            <a:ext cx="694421" cy="387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Revenue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47360" y="2283273"/>
            <a:ext cx="4051237" cy="235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Continuously</a:t>
            </a:r>
          </a:p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Prioritize Design to </a:t>
            </a:r>
          </a:p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Open the Bottleneck</a:t>
            </a:r>
          </a:p>
          <a:p>
            <a:pPr defTabSz="609585"/>
            <a:endParaRPr lang="en-US" sz="240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Lift a pirate constraint</a:t>
            </a: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Cut Operating Expense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76176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2377838" y="2817697"/>
            <a:ext cx="1137815" cy="627323"/>
            <a:chOff x="3850759" y="3213526"/>
            <a:chExt cx="1711841" cy="943803"/>
          </a:xfrm>
        </p:grpSpPr>
        <p:sp>
          <p:nvSpPr>
            <p:cNvPr id="66" name="Oval 65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8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7344154" y="2283273"/>
            <a:ext cx="4057649" cy="269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Continuously</a:t>
            </a:r>
          </a:p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Prioritize Design to </a:t>
            </a:r>
          </a:p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Open the Bottleneck</a:t>
            </a:r>
          </a:p>
          <a:p>
            <a:pPr defTabSz="609585"/>
            <a:endParaRPr lang="en-US" sz="240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Lift a pirate constraint</a:t>
            </a: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Cut Operating Expense</a:t>
            </a: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Lift Efficiency</a:t>
            </a:r>
          </a:p>
        </p:txBody>
      </p:sp>
      <p:sp>
        <p:nvSpPr>
          <p:cNvPr id="54" name="TextBox 53"/>
          <p:cNvSpPr txBox="1"/>
          <p:nvPr/>
        </p:nvSpPr>
        <p:spPr>
          <a:xfrm rot="5400000">
            <a:off x="5608991" y="3746332"/>
            <a:ext cx="694421" cy="387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Revenue</a:t>
            </a:r>
          </a:p>
        </p:txBody>
      </p:sp>
      <p:sp>
        <p:nvSpPr>
          <p:cNvPr id="36" name="Freeform 35"/>
          <p:cNvSpPr/>
          <p:nvPr/>
        </p:nvSpPr>
        <p:spPr>
          <a:xfrm>
            <a:off x="17754" y="1036568"/>
            <a:ext cx="5665359" cy="530581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529339 w 5479786"/>
              <a:gd name="connsiteY0" fmla="*/ 2758104 h 3484942"/>
              <a:gd name="connsiteX1" fmla="*/ 1527333 w 5479786"/>
              <a:gd name="connsiteY1" fmla="*/ 2754468 h 3484942"/>
              <a:gd name="connsiteX2" fmla="*/ 1081517 w 5479786"/>
              <a:gd name="connsiteY2" fmla="*/ 2870680 h 3484942"/>
              <a:gd name="connsiteX3" fmla="*/ 16512 w 5479786"/>
              <a:gd name="connsiteY3" fmla="*/ 2920485 h 3484942"/>
              <a:gd name="connsiteX4" fmla="*/ 0 w 5479786"/>
              <a:gd name="connsiteY4" fmla="*/ 3484942 h 3484942"/>
              <a:gd name="connsiteX5" fmla="*/ 1750241 w 5479786"/>
              <a:gd name="connsiteY5" fmla="*/ 3235917 h 3484942"/>
              <a:gd name="connsiteX6" fmla="*/ 5451321 w 5479786"/>
              <a:gd name="connsiteY6" fmla="*/ 1276943 h 3484942"/>
              <a:gd name="connsiteX7" fmla="*/ 5479786 w 5479786"/>
              <a:gd name="connsiteY7" fmla="*/ 247987 h 3484942"/>
              <a:gd name="connsiteX8" fmla="*/ 4451833 w 5479786"/>
              <a:gd name="connsiteY8" fmla="*/ 236034 h 3484942"/>
              <a:gd name="connsiteX9" fmla="*/ 3937857 w 5479786"/>
              <a:gd name="connsiteY9" fmla="*/ 301775 h 3484942"/>
              <a:gd name="connsiteX10" fmla="*/ 3686022 w 5479786"/>
              <a:gd name="connsiteY10" fmla="*/ 0 h 3484942"/>
              <a:gd name="connsiteX11" fmla="*/ 3214704 w 5479786"/>
              <a:gd name="connsiteY11" fmla="*/ 612551 h 3484942"/>
              <a:gd name="connsiteX12" fmla="*/ 2999551 w 5479786"/>
              <a:gd name="connsiteY12" fmla="*/ 815751 h 3484942"/>
              <a:gd name="connsiteX13" fmla="*/ 2844163 w 5479786"/>
              <a:gd name="connsiteY13" fmla="*/ 1048834 h 3484942"/>
              <a:gd name="connsiteX14" fmla="*/ 2617057 w 5479786"/>
              <a:gd name="connsiteY14" fmla="*/ 1485116 h 3484942"/>
              <a:gd name="connsiteX15" fmla="*/ 2449716 w 5479786"/>
              <a:gd name="connsiteY15" fmla="*/ 1825775 h 3484942"/>
              <a:gd name="connsiteX16" fmla="*/ 2306280 w 5479786"/>
              <a:gd name="connsiteY16" fmla="*/ 2106669 h 3484942"/>
              <a:gd name="connsiteX17" fmla="*/ 2067222 w 5479786"/>
              <a:gd name="connsiteY17" fmla="*/ 2411469 h 3484942"/>
              <a:gd name="connsiteX18" fmla="*/ 1810233 w 5479786"/>
              <a:gd name="connsiteY18" fmla="*/ 2590763 h 3484942"/>
              <a:gd name="connsiteX19" fmla="*/ 1529339 w 5479786"/>
              <a:gd name="connsiteY19" fmla="*/ 2758104 h 3484942"/>
              <a:gd name="connsiteX0" fmla="*/ 1529339 w 5479786"/>
              <a:gd name="connsiteY0" fmla="*/ 3638884 h 4365722"/>
              <a:gd name="connsiteX1" fmla="*/ 1527333 w 5479786"/>
              <a:gd name="connsiteY1" fmla="*/ 3635248 h 4365722"/>
              <a:gd name="connsiteX2" fmla="*/ 1081517 w 5479786"/>
              <a:gd name="connsiteY2" fmla="*/ 3751460 h 4365722"/>
              <a:gd name="connsiteX3" fmla="*/ 16512 w 5479786"/>
              <a:gd name="connsiteY3" fmla="*/ 3801265 h 4365722"/>
              <a:gd name="connsiteX4" fmla="*/ 0 w 5479786"/>
              <a:gd name="connsiteY4" fmla="*/ 4365722 h 4365722"/>
              <a:gd name="connsiteX5" fmla="*/ 1750241 w 5479786"/>
              <a:gd name="connsiteY5" fmla="*/ 4116697 h 4365722"/>
              <a:gd name="connsiteX6" fmla="*/ 5451321 w 5479786"/>
              <a:gd name="connsiteY6" fmla="*/ 2157723 h 4365722"/>
              <a:gd name="connsiteX7" fmla="*/ 5479786 w 5479786"/>
              <a:gd name="connsiteY7" fmla="*/ 1128767 h 4365722"/>
              <a:gd name="connsiteX8" fmla="*/ 4451833 w 5479786"/>
              <a:gd name="connsiteY8" fmla="*/ 1116814 h 4365722"/>
              <a:gd name="connsiteX9" fmla="*/ 4083475 w 5479786"/>
              <a:gd name="connsiteY9" fmla="*/ 0 h 4365722"/>
              <a:gd name="connsiteX10" fmla="*/ 3686022 w 5479786"/>
              <a:gd name="connsiteY10" fmla="*/ 880780 h 4365722"/>
              <a:gd name="connsiteX11" fmla="*/ 3214704 w 5479786"/>
              <a:gd name="connsiteY11" fmla="*/ 1493331 h 4365722"/>
              <a:gd name="connsiteX12" fmla="*/ 2999551 w 5479786"/>
              <a:gd name="connsiteY12" fmla="*/ 1696531 h 4365722"/>
              <a:gd name="connsiteX13" fmla="*/ 2844163 w 5479786"/>
              <a:gd name="connsiteY13" fmla="*/ 1929614 h 4365722"/>
              <a:gd name="connsiteX14" fmla="*/ 2617057 w 5479786"/>
              <a:gd name="connsiteY14" fmla="*/ 2365896 h 4365722"/>
              <a:gd name="connsiteX15" fmla="*/ 2449716 w 5479786"/>
              <a:gd name="connsiteY15" fmla="*/ 2706555 h 4365722"/>
              <a:gd name="connsiteX16" fmla="*/ 2306280 w 5479786"/>
              <a:gd name="connsiteY16" fmla="*/ 2987449 h 4365722"/>
              <a:gd name="connsiteX17" fmla="*/ 2067222 w 5479786"/>
              <a:gd name="connsiteY17" fmla="*/ 3292249 h 4365722"/>
              <a:gd name="connsiteX18" fmla="*/ 1810233 w 5479786"/>
              <a:gd name="connsiteY18" fmla="*/ 3471543 h 4365722"/>
              <a:gd name="connsiteX19" fmla="*/ 1529339 w 5479786"/>
              <a:gd name="connsiteY19" fmla="*/ 3638884 h 4365722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373423 w 5479786"/>
              <a:gd name="connsiteY8" fmla="*/ 0 h 4724286"/>
              <a:gd name="connsiteX9" fmla="*/ 4083475 w 5479786"/>
              <a:gd name="connsiteY9" fmla="*/ 358564 h 4724286"/>
              <a:gd name="connsiteX10" fmla="*/ 3686022 w 5479786"/>
              <a:gd name="connsiteY10" fmla="*/ 1239344 h 4724286"/>
              <a:gd name="connsiteX11" fmla="*/ 3214704 w 5479786"/>
              <a:gd name="connsiteY11" fmla="*/ 1851895 h 4724286"/>
              <a:gd name="connsiteX12" fmla="*/ 2999551 w 5479786"/>
              <a:gd name="connsiteY12" fmla="*/ 2055095 h 4724286"/>
              <a:gd name="connsiteX13" fmla="*/ 2844163 w 5479786"/>
              <a:gd name="connsiteY13" fmla="*/ 2288178 h 4724286"/>
              <a:gd name="connsiteX14" fmla="*/ 2617057 w 5479786"/>
              <a:gd name="connsiteY14" fmla="*/ 2724460 h 4724286"/>
              <a:gd name="connsiteX15" fmla="*/ 2449716 w 5479786"/>
              <a:gd name="connsiteY15" fmla="*/ 3065119 h 4724286"/>
              <a:gd name="connsiteX16" fmla="*/ 2306280 w 5479786"/>
              <a:gd name="connsiteY16" fmla="*/ 3346013 h 4724286"/>
              <a:gd name="connsiteX17" fmla="*/ 2067222 w 5479786"/>
              <a:gd name="connsiteY17" fmla="*/ 3650813 h 4724286"/>
              <a:gd name="connsiteX18" fmla="*/ 1810233 w 5479786"/>
              <a:gd name="connsiteY18" fmla="*/ 3830107 h 4724286"/>
              <a:gd name="connsiteX19" fmla="*/ 1529339 w 5479786"/>
              <a:gd name="connsiteY19" fmla="*/ 3997448 h 4724286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922361 w 5479786"/>
              <a:gd name="connsiteY8" fmla="*/ 741306 h 4724286"/>
              <a:gd name="connsiteX9" fmla="*/ 4373423 w 5479786"/>
              <a:gd name="connsiteY9" fmla="*/ 0 h 4724286"/>
              <a:gd name="connsiteX10" fmla="*/ 4083475 w 5479786"/>
              <a:gd name="connsiteY10" fmla="*/ 358564 h 4724286"/>
              <a:gd name="connsiteX11" fmla="*/ 3686022 w 5479786"/>
              <a:gd name="connsiteY11" fmla="*/ 1239344 h 4724286"/>
              <a:gd name="connsiteX12" fmla="*/ 3214704 w 5479786"/>
              <a:gd name="connsiteY12" fmla="*/ 1851895 h 4724286"/>
              <a:gd name="connsiteX13" fmla="*/ 2999551 w 5479786"/>
              <a:gd name="connsiteY13" fmla="*/ 2055095 h 4724286"/>
              <a:gd name="connsiteX14" fmla="*/ 2844163 w 5479786"/>
              <a:gd name="connsiteY14" fmla="*/ 2288178 h 4724286"/>
              <a:gd name="connsiteX15" fmla="*/ 2617057 w 5479786"/>
              <a:gd name="connsiteY15" fmla="*/ 2724460 h 4724286"/>
              <a:gd name="connsiteX16" fmla="*/ 2449716 w 5479786"/>
              <a:gd name="connsiteY16" fmla="*/ 3065119 h 4724286"/>
              <a:gd name="connsiteX17" fmla="*/ 2306280 w 5479786"/>
              <a:gd name="connsiteY17" fmla="*/ 3346013 h 4724286"/>
              <a:gd name="connsiteX18" fmla="*/ 2067222 w 5479786"/>
              <a:gd name="connsiteY18" fmla="*/ 3650813 h 4724286"/>
              <a:gd name="connsiteX19" fmla="*/ 1810233 w 5479786"/>
              <a:gd name="connsiteY19" fmla="*/ 3830107 h 4724286"/>
              <a:gd name="connsiteX20" fmla="*/ 1529339 w 5479786"/>
              <a:gd name="connsiteY20" fmla="*/ 3997448 h 4724286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045577 w 5479786"/>
              <a:gd name="connsiteY8" fmla="*/ 0 h 5120485"/>
              <a:gd name="connsiteX9" fmla="*/ 4373423 w 5479786"/>
              <a:gd name="connsiteY9" fmla="*/ 396199 h 5120485"/>
              <a:gd name="connsiteX10" fmla="*/ 4083475 w 5479786"/>
              <a:gd name="connsiteY10" fmla="*/ 754763 h 5120485"/>
              <a:gd name="connsiteX11" fmla="*/ 3686022 w 5479786"/>
              <a:gd name="connsiteY11" fmla="*/ 1635543 h 5120485"/>
              <a:gd name="connsiteX12" fmla="*/ 3214704 w 5479786"/>
              <a:gd name="connsiteY12" fmla="*/ 2248094 h 5120485"/>
              <a:gd name="connsiteX13" fmla="*/ 2999551 w 5479786"/>
              <a:gd name="connsiteY13" fmla="*/ 2451294 h 5120485"/>
              <a:gd name="connsiteX14" fmla="*/ 2844163 w 5479786"/>
              <a:gd name="connsiteY14" fmla="*/ 2684377 h 5120485"/>
              <a:gd name="connsiteX15" fmla="*/ 2617057 w 5479786"/>
              <a:gd name="connsiteY15" fmla="*/ 3120659 h 5120485"/>
              <a:gd name="connsiteX16" fmla="*/ 2449716 w 5479786"/>
              <a:gd name="connsiteY16" fmla="*/ 3461318 h 5120485"/>
              <a:gd name="connsiteX17" fmla="*/ 2306280 w 5479786"/>
              <a:gd name="connsiteY17" fmla="*/ 3742212 h 5120485"/>
              <a:gd name="connsiteX18" fmla="*/ 2067222 w 5479786"/>
              <a:gd name="connsiteY18" fmla="*/ 4047012 h 5120485"/>
              <a:gd name="connsiteX19" fmla="*/ 1810233 w 5479786"/>
              <a:gd name="connsiteY19" fmla="*/ 4226306 h 5120485"/>
              <a:gd name="connsiteX20" fmla="*/ 1529339 w 5479786"/>
              <a:gd name="connsiteY20" fmla="*/ 4393647 h 5120485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280806 w 5479786"/>
              <a:gd name="connsiteY8" fmla="*/ 979833 h 5120485"/>
              <a:gd name="connsiteX9" fmla="*/ 5045577 w 5479786"/>
              <a:gd name="connsiteY9" fmla="*/ 0 h 5120485"/>
              <a:gd name="connsiteX10" fmla="*/ 4373423 w 5479786"/>
              <a:gd name="connsiteY10" fmla="*/ 396199 h 5120485"/>
              <a:gd name="connsiteX11" fmla="*/ 4083475 w 5479786"/>
              <a:gd name="connsiteY11" fmla="*/ 754763 h 5120485"/>
              <a:gd name="connsiteX12" fmla="*/ 3686022 w 5479786"/>
              <a:gd name="connsiteY12" fmla="*/ 1635543 h 5120485"/>
              <a:gd name="connsiteX13" fmla="*/ 3214704 w 5479786"/>
              <a:gd name="connsiteY13" fmla="*/ 2248094 h 5120485"/>
              <a:gd name="connsiteX14" fmla="*/ 2999551 w 5479786"/>
              <a:gd name="connsiteY14" fmla="*/ 2451294 h 5120485"/>
              <a:gd name="connsiteX15" fmla="*/ 2844163 w 5479786"/>
              <a:gd name="connsiteY15" fmla="*/ 2684377 h 5120485"/>
              <a:gd name="connsiteX16" fmla="*/ 2617057 w 5479786"/>
              <a:gd name="connsiteY16" fmla="*/ 3120659 h 5120485"/>
              <a:gd name="connsiteX17" fmla="*/ 2449716 w 5479786"/>
              <a:gd name="connsiteY17" fmla="*/ 3461318 h 5120485"/>
              <a:gd name="connsiteX18" fmla="*/ 2306280 w 5479786"/>
              <a:gd name="connsiteY18" fmla="*/ 3742212 h 5120485"/>
              <a:gd name="connsiteX19" fmla="*/ 2067222 w 5479786"/>
              <a:gd name="connsiteY19" fmla="*/ 4047012 h 5120485"/>
              <a:gd name="connsiteX20" fmla="*/ 1810233 w 5479786"/>
              <a:gd name="connsiteY20" fmla="*/ 4226306 h 5120485"/>
              <a:gd name="connsiteX21" fmla="*/ 1529339 w 5479786"/>
              <a:gd name="connsiteY21" fmla="*/ 4393647 h 5120485"/>
              <a:gd name="connsiteX0" fmla="*/ 1529339 w 5527236"/>
              <a:gd name="connsiteY0" fmla="*/ 4528795 h 5255633"/>
              <a:gd name="connsiteX1" fmla="*/ 1527333 w 5527236"/>
              <a:gd name="connsiteY1" fmla="*/ 4525159 h 5255633"/>
              <a:gd name="connsiteX2" fmla="*/ 1081517 w 5527236"/>
              <a:gd name="connsiteY2" fmla="*/ 4641371 h 5255633"/>
              <a:gd name="connsiteX3" fmla="*/ 16512 w 5527236"/>
              <a:gd name="connsiteY3" fmla="*/ 4691176 h 5255633"/>
              <a:gd name="connsiteX4" fmla="*/ 0 w 5527236"/>
              <a:gd name="connsiteY4" fmla="*/ 5255633 h 5255633"/>
              <a:gd name="connsiteX5" fmla="*/ 1750241 w 5527236"/>
              <a:gd name="connsiteY5" fmla="*/ 5006608 h 5255633"/>
              <a:gd name="connsiteX6" fmla="*/ 5451321 w 5527236"/>
              <a:gd name="connsiteY6" fmla="*/ 3047634 h 5255633"/>
              <a:gd name="connsiteX7" fmla="*/ 5479786 w 5527236"/>
              <a:gd name="connsiteY7" fmla="*/ 2018678 h 5255633"/>
              <a:gd name="connsiteX8" fmla="*/ 5527236 w 5527236"/>
              <a:gd name="connsiteY8" fmla="*/ 0 h 5255633"/>
              <a:gd name="connsiteX9" fmla="*/ 5045577 w 5527236"/>
              <a:gd name="connsiteY9" fmla="*/ 135148 h 5255633"/>
              <a:gd name="connsiteX10" fmla="*/ 4373423 w 5527236"/>
              <a:gd name="connsiteY10" fmla="*/ 531347 h 5255633"/>
              <a:gd name="connsiteX11" fmla="*/ 4083475 w 5527236"/>
              <a:gd name="connsiteY11" fmla="*/ 889911 h 5255633"/>
              <a:gd name="connsiteX12" fmla="*/ 3686022 w 5527236"/>
              <a:gd name="connsiteY12" fmla="*/ 1770691 h 5255633"/>
              <a:gd name="connsiteX13" fmla="*/ 3214704 w 5527236"/>
              <a:gd name="connsiteY13" fmla="*/ 2383242 h 5255633"/>
              <a:gd name="connsiteX14" fmla="*/ 2999551 w 5527236"/>
              <a:gd name="connsiteY14" fmla="*/ 2586442 h 5255633"/>
              <a:gd name="connsiteX15" fmla="*/ 2844163 w 5527236"/>
              <a:gd name="connsiteY15" fmla="*/ 2819525 h 5255633"/>
              <a:gd name="connsiteX16" fmla="*/ 2617057 w 5527236"/>
              <a:gd name="connsiteY16" fmla="*/ 3255807 h 5255633"/>
              <a:gd name="connsiteX17" fmla="*/ 2449716 w 5527236"/>
              <a:gd name="connsiteY17" fmla="*/ 3596466 h 5255633"/>
              <a:gd name="connsiteX18" fmla="*/ 2306280 w 5527236"/>
              <a:gd name="connsiteY18" fmla="*/ 3877360 h 5255633"/>
              <a:gd name="connsiteX19" fmla="*/ 2067222 w 5527236"/>
              <a:gd name="connsiteY19" fmla="*/ 4182160 h 5255633"/>
              <a:gd name="connsiteX20" fmla="*/ 1810233 w 5527236"/>
              <a:gd name="connsiteY20" fmla="*/ 4361454 h 5255633"/>
              <a:gd name="connsiteX21" fmla="*/ 1529339 w 5527236"/>
              <a:gd name="connsiteY21" fmla="*/ 4528795 h 5255633"/>
              <a:gd name="connsiteX0" fmla="*/ 1529339 w 5569398"/>
              <a:gd name="connsiteY0" fmla="*/ 4528795 h 5255633"/>
              <a:gd name="connsiteX1" fmla="*/ 1527333 w 5569398"/>
              <a:gd name="connsiteY1" fmla="*/ 4525159 h 5255633"/>
              <a:gd name="connsiteX2" fmla="*/ 1081517 w 5569398"/>
              <a:gd name="connsiteY2" fmla="*/ 4641371 h 5255633"/>
              <a:gd name="connsiteX3" fmla="*/ 16512 w 5569398"/>
              <a:gd name="connsiteY3" fmla="*/ 4691176 h 5255633"/>
              <a:gd name="connsiteX4" fmla="*/ 0 w 5569398"/>
              <a:gd name="connsiteY4" fmla="*/ 5255633 h 5255633"/>
              <a:gd name="connsiteX5" fmla="*/ 1750241 w 5569398"/>
              <a:gd name="connsiteY5" fmla="*/ 5006608 h 5255633"/>
              <a:gd name="connsiteX6" fmla="*/ 5451321 w 5569398"/>
              <a:gd name="connsiteY6" fmla="*/ 3047634 h 5255633"/>
              <a:gd name="connsiteX7" fmla="*/ 5569398 w 5569398"/>
              <a:gd name="connsiteY7" fmla="*/ 2029939 h 5255633"/>
              <a:gd name="connsiteX8" fmla="*/ 5527236 w 5569398"/>
              <a:gd name="connsiteY8" fmla="*/ 0 h 5255633"/>
              <a:gd name="connsiteX9" fmla="*/ 5045577 w 5569398"/>
              <a:gd name="connsiteY9" fmla="*/ 135148 h 5255633"/>
              <a:gd name="connsiteX10" fmla="*/ 4373423 w 5569398"/>
              <a:gd name="connsiteY10" fmla="*/ 531347 h 5255633"/>
              <a:gd name="connsiteX11" fmla="*/ 4083475 w 5569398"/>
              <a:gd name="connsiteY11" fmla="*/ 889911 h 5255633"/>
              <a:gd name="connsiteX12" fmla="*/ 3686022 w 5569398"/>
              <a:gd name="connsiteY12" fmla="*/ 1770691 h 5255633"/>
              <a:gd name="connsiteX13" fmla="*/ 3214704 w 5569398"/>
              <a:gd name="connsiteY13" fmla="*/ 2383242 h 5255633"/>
              <a:gd name="connsiteX14" fmla="*/ 2999551 w 5569398"/>
              <a:gd name="connsiteY14" fmla="*/ 2586442 h 5255633"/>
              <a:gd name="connsiteX15" fmla="*/ 2844163 w 5569398"/>
              <a:gd name="connsiteY15" fmla="*/ 2819525 h 5255633"/>
              <a:gd name="connsiteX16" fmla="*/ 2617057 w 5569398"/>
              <a:gd name="connsiteY16" fmla="*/ 3255807 h 5255633"/>
              <a:gd name="connsiteX17" fmla="*/ 2449716 w 5569398"/>
              <a:gd name="connsiteY17" fmla="*/ 3596466 h 5255633"/>
              <a:gd name="connsiteX18" fmla="*/ 2306280 w 5569398"/>
              <a:gd name="connsiteY18" fmla="*/ 3877360 h 5255633"/>
              <a:gd name="connsiteX19" fmla="*/ 2067222 w 5569398"/>
              <a:gd name="connsiteY19" fmla="*/ 4182160 h 5255633"/>
              <a:gd name="connsiteX20" fmla="*/ 1810233 w 5569398"/>
              <a:gd name="connsiteY20" fmla="*/ 4361454 h 5255633"/>
              <a:gd name="connsiteX21" fmla="*/ 1529339 w 5569398"/>
              <a:gd name="connsiteY21" fmla="*/ 4528795 h 5255633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451321 w 5569398"/>
              <a:gd name="connsiteY6" fmla="*/ 3036371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69398" h="5244370">
                <a:moveTo>
                  <a:pt x="1529339" y="4517532"/>
                </a:moveTo>
                <a:lnTo>
                  <a:pt x="1527333" y="4513896"/>
                </a:lnTo>
                <a:lnTo>
                  <a:pt x="1081517" y="4630108"/>
                </a:lnTo>
                <a:lnTo>
                  <a:pt x="16512" y="4679913"/>
                </a:lnTo>
                <a:lnTo>
                  <a:pt x="0" y="5244370"/>
                </a:lnTo>
                <a:lnTo>
                  <a:pt x="1750241" y="4995345"/>
                </a:lnTo>
                <a:lnTo>
                  <a:pt x="5540932" y="3047633"/>
                </a:lnTo>
                <a:lnTo>
                  <a:pt x="5569398" y="2018676"/>
                </a:lnTo>
                <a:cubicBezTo>
                  <a:pt x="5566546" y="1345784"/>
                  <a:pt x="5563693" y="672892"/>
                  <a:pt x="5560841" y="0"/>
                </a:cubicBezTo>
                <a:lnTo>
                  <a:pt x="5045577" y="123885"/>
                </a:lnTo>
                <a:lnTo>
                  <a:pt x="4373423" y="520084"/>
                </a:lnTo>
                <a:lnTo>
                  <a:pt x="4083475" y="878648"/>
                </a:lnTo>
                <a:lnTo>
                  <a:pt x="3686022" y="1759428"/>
                </a:lnTo>
                <a:lnTo>
                  <a:pt x="3214704" y="2371979"/>
                </a:lnTo>
                <a:lnTo>
                  <a:pt x="2999551" y="2575179"/>
                </a:lnTo>
                <a:lnTo>
                  <a:pt x="2844163" y="2808262"/>
                </a:lnTo>
                <a:lnTo>
                  <a:pt x="2617057" y="3244544"/>
                </a:lnTo>
                <a:lnTo>
                  <a:pt x="2449716" y="3585203"/>
                </a:lnTo>
                <a:lnTo>
                  <a:pt x="2306280" y="3866097"/>
                </a:lnTo>
                <a:lnTo>
                  <a:pt x="2067222" y="4170897"/>
                </a:lnTo>
                <a:lnTo>
                  <a:pt x="1810233" y="4350191"/>
                </a:lnTo>
                <a:lnTo>
                  <a:pt x="1529339" y="4517532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8" name="Freeform 37"/>
          <p:cNvSpPr/>
          <p:nvPr/>
        </p:nvSpPr>
        <p:spPr>
          <a:xfrm rot="18951882">
            <a:off x="1891066" y="2064711"/>
            <a:ext cx="4307625" cy="67358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-5764" y="1355612"/>
            <a:ext cx="5554832" cy="545802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1901"/>
              <a:gd name="connsiteY0" fmla="*/ 2983102 h 4004692"/>
              <a:gd name="connsiteX1" fmla="*/ 1158213 w 5451901"/>
              <a:gd name="connsiteY1" fmla="*/ 3033161 h 4004692"/>
              <a:gd name="connsiteX2" fmla="*/ 878093 w 5451901"/>
              <a:gd name="connsiteY2" fmla="*/ 3375820 h 4004692"/>
              <a:gd name="connsiteX3" fmla="*/ 440863 w 5451901"/>
              <a:gd name="connsiteY3" fmla="*/ 3125466 h 4004692"/>
              <a:gd name="connsiteX4" fmla="*/ 16512 w 5451901"/>
              <a:gd name="connsiteY4" fmla="*/ 3440235 h 4004692"/>
              <a:gd name="connsiteX5" fmla="*/ 0 w 5451901"/>
              <a:gd name="connsiteY5" fmla="*/ 4004692 h 4004692"/>
              <a:gd name="connsiteX6" fmla="*/ 1750241 w 5451901"/>
              <a:gd name="connsiteY6" fmla="*/ 3755667 h 4004692"/>
              <a:gd name="connsiteX7" fmla="*/ 5451321 w 5451901"/>
              <a:gd name="connsiteY7" fmla="*/ 1796693 h 4004692"/>
              <a:gd name="connsiteX8" fmla="*/ 5450726 w 5451901"/>
              <a:gd name="connsiteY8" fmla="*/ 738518 h 4004692"/>
              <a:gd name="connsiteX9" fmla="*/ 4559567 w 5451901"/>
              <a:gd name="connsiteY9" fmla="*/ 459235 h 4004692"/>
              <a:gd name="connsiteX10" fmla="*/ 4451833 w 5451901"/>
              <a:gd name="connsiteY10" fmla="*/ 883937 h 4004692"/>
              <a:gd name="connsiteX11" fmla="*/ 3966918 w 5451901"/>
              <a:gd name="connsiteY11" fmla="*/ 0 h 4004692"/>
              <a:gd name="connsiteX12" fmla="*/ 3368720 w 5451901"/>
              <a:gd name="connsiteY12" fmla="*/ 714902 h 4004692"/>
              <a:gd name="connsiteX13" fmla="*/ 3521090 w 5451901"/>
              <a:gd name="connsiteY13" fmla="*/ 1099954 h 4004692"/>
              <a:gd name="connsiteX14" fmla="*/ 3192908 w 5451901"/>
              <a:gd name="connsiteY14" fmla="*/ 913159 h 4004692"/>
              <a:gd name="connsiteX15" fmla="*/ 2869160 w 5451901"/>
              <a:gd name="connsiteY15" fmla="*/ 1266300 h 4004692"/>
              <a:gd name="connsiteX16" fmla="*/ 2909549 w 5451901"/>
              <a:gd name="connsiteY16" fmla="*/ 1656241 h 4004692"/>
              <a:gd name="connsiteX17" fmla="*/ 2604694 w 5451901"/>
              <a:gd name="connsiteY17" fmla="*/ 1833269 h 4004692"/>
              <a:gd name="connsiteX18" fmla="*/ 2355269 w 5451901"/>
              <a:gd name="connsiteY18" fmla="*/ 2199430 h 4004692"/>
              <a:gd name="connsiteX19" fmla="*/ 2306280 w 5451901"/>
              <a:gd name="connsiteY19" fmla="*/ 2626419 h 4004692"/>
              <a:gd name="connsiteX20" fmla="*/ 1927017 w 5451901"/>
              <a:gd name="connsiteY20" fmla="*/ 2738989 h 4004692"/>
              <a:gd name="connsiteX21" fmla="*/ 1810233 w 5451901"/>
              <a:gd name="connsiteY21" fmla="*/ 3059252 h 4004692"/>
              <a:gd name="connsiteX22" fmla="*/ 1542085 w 5451901"/>
              <a:gd name="connsiteY22" fmla="*/ 2983102 h 4004692"/>
              <a:gd name="connsiteX0" fmla="*/ 1542085 w 5451901"/>
              <a:gd name="connsiteY0" fmla="*/ 3672635 h 4694225"/>
              <a:gd name="connsiteX1" fmla="*/ 1158213 w 5451901"/>
              <a:gd name="connsiteY1" fmla="*/ 3722694 h 4694225"/>
              <a:gd name="connsiteX2" fmla="*/ 878093 w 5451901"/>
              <a:gd name="connsiteY2" fmla="*/ 4065353 h 4694225"/>
              <a:gd name="connsiteX3" fmla="*/ 440863 w 5451901"/>
              <a:gd name="connsiteY3" fmla="*/ 3814999 h 4694225"/>
              <a:gd name="connsiteX4" fmla="*/ 16512 w 5451901"/>
              <a:gd name="connsiteY4" fmla="*/ 4129768 h 4694225"/>
              <a:gd name="connsiteX5" fmla="*/ 0 w 5451901"/>
              <a:gd name="connsiteY5" fmla="*/ 4694225 h 4694225"/>
              <a:gd name="connsiteX6" fmla="*/ 1750241 w 5451901"/>
              <a:gd name="connsiteY6" fmla="*/ 4445200 h 4694225"/>
              <a:gd name="connsiteX7" fmla="*/ 5451321 w 5451901"/>
              <a:gd name="connsiteY7" fmla="*/ 2486226 h 4694225"/>
              <a:gd name="connsiteX8" fmla="*/ 5450726 w 5451901"/>
              <a:gd name="connsiteY8" fmla="*/ 1428051 h 4694225"/>
              <a:gd name="connsiteX9" fmla="*/ 4201121 w 5451901"/>
              <a:gd name="connsiteY9" fmla="*/ 0 h 4694225"/>
              <a:gd name="connsiteX10" fmla="*/ 4451833 w 5451901"/>
              <a:gd name="connsiteY10" fmla="*/ 1573470 h 4694225"/>
              <a:gd name="connsiteX11" fmla="*/ 3966918 w 5451901"/>
              <a:gd name="connsiteY11" fmla="*/ 689533 h 4694225"/>
              <a:gd name="connsiteX12" fmla="*/ 3368720 w 5451901"/>
              <a:gd name="connsiteY12" fmla="*/ 1404435 h 4694225"/>
              <a:gd name="connsiteX13" fmla="*/ 3521090 w 5451901"/>
              <a:gd name="connsiteY13" fmla="*/ 1789487 h 4694225"/>
              <a:gd name="connsiteX14" fmla="*/ 3192908 w 5451901"/>
              <a:gd name="connsiteY14" fmla="*/ 1602692 h 4694225"/>
              <a:gd name="connsiteX15" fmla="*/ 2869160 w 5451901"/>
              <a:gd name="connsiteY15" fmla="*/ 1955833 h 4694225"/>
              <a:gd name="connsiteX16" fmla="*/ 2909549 w 5451901"/>
              <a:gd name="connsiteY16" fmla="*/ 2345774 h 4694225"/>
              <a:gd name="connsiteX17" fmla="*/ 2604694 w 5451901"/>
              <a:gd name="connsiteY17" fmla="*/ 2522802 h 4694225"/>
              <a:gd name="connsiteX18" fmla="*/ 2355269 w 5451901"/>
              <a:gd name="connsiteY18" fmla="*/ 2888963 h 4694225"/>
              <a:gd name="connsiteX19" fmla="*/ 2306280 w 5451901"/>
              <a:gd name="connsiteY19" fmla="*/ 3315952 h 4694225"/>
              <a:gd name="connsiteX20" fmla="*/ 1927017 w 5451901"/>
              <a:gd name="connsiteY20" fmla="*/ 3428522 h 4694225"/>
              <a:gd name="connsiteX21" fmla="*/ 1810233 w 5451901"/>
              <a:gd name="connsiteY21" fmla="*/ 3748785 h 4694225"/>
              <a:gd name="connsiteX22" fmla="*/ 1542085 w 5451901"/>
              <a:gd name="connsiteY22" fmla="*/ 3672635 h 4694225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451833 w 5451901"/>
              <a:gd name="connsiteY10" fmla="*/ 1956393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61411 w 5451901"/>
              <a:gd name="connsiteY10" fmla="*/ 999086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44516 w 5451901"/>
              <a:gd name="connsiteY11" fmla="*/ 1004881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257128 w 5451901"/>
              <a:gd name="connsiteY9" fmla="*/ 0 h 4829375"/>
              <a:gd name="connsiteX10" fmla="*/ 4216606 w 5451901"/>
              <a:gd name="connsiteY10" fmla="*/ 571115 h 4829375"/>
              <a:gd name="connsiteX11" fmla="*/ 3944516 w 5451901"/>
              <a:gd name="connsiteY11" fmla="*/ 757108 h 4829375"/>
              <a:gd name="connsiteX12" fmla="*/ 3368720 w 5451901"/>
              <a:gd name="connsiteY12" fmla="*/ 1539585 h 4829375"/>
              <a:gd name="connsiteX13" fmla="*/ 3521090 w 5451901"/>
              <a:gd name="connsiteY13" fmla="*/ 1924637 h 4829375"/>
              <a:gd name="connsiteX14" fmla="*/ 3192908 w 5451901"/>
              <a:gd name="connsiteY14" fmla="*/ 1737842 h 4829375"/>
              <a:gd name="connsiteX15" fmla="*/ 2869160 w 5451901"/>
              <a:gd name="connsiteY15" fmla="*/ 2090983 h 4829375"/>
              <a:gd name="connsiteX16" fmla="*/ 2909549 w 5451901"/>
              <a:gd name="connsiteY16" fmla="*/ 2480924 h 4829375"/>
              <a:gd name="connsiteX17" fmla="*/ 2604694 w 5451901"/>
              <a:gd name="connsiteY17" fmla="*/ 2657952 h 4829375"/>
              <a:gd name="connsiteX18" fmla="*/ 2355269 w 5451901"/>
              <a:gd name="connsiteY18" fmla="*/ 3024113 h 4829375"/>
              <a:gd name="connsiteX19" fmla="*/ 2306280 w 5451901"/>
              <a:gd name="connsiteY19" fmla="*/ 3451102 h 4829375"/>
              <a:gd name="connsiteX20" fmla="*/ 1927017 w 5451901"/>
              <a:gd name="connsiteY20" fmla="*/ 3563672 h 4829375"/>
              <a:gd name="connsiteX21" fmla="*/ 1810233 w 5451901"/>
              <a:gd name="connsiteY21" fmla="*/ 3883935 h 4829375"/>
              <a:gd name="connsiteX22" fmla="*/ 1542085 w 5451901"/>
              <a:gd name="connsiteY22" fmla="*/ 3807785 h 4829375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844668 w 5451901"/>
              <a:gd name="connsiteY9" fmla="*/ 825215 h 4829375"/>
              <a:gd name="connsiteX10" fmla="*/ 4257128 w 5451901"/>
              <a:gd name="connsiteY10" fmla="*/ 0 h 4829375"/>
              <a:gd name="connsiteX11" fmla="*/ 4216606 w 5451901"/>
              <a:gd name="connsiteY11" fmla="*/ 571115 h 4829375"/>
              <a:gd name="connsiteX12" fmla="*/ 3944516 w 5451901"/>
              <a:gd name="connsiteY12" fmla="*/ 757108 h 4829375"/>
              <a:gd name="connsiteX13" fmla="*/ 3368720 w 5451901"/>
              <a:gd name="connsiteY13" fmla="*/ 1539585 h 4829375"/>
              <a:gd name="connsiteX14" fmla="*/ 3521090 w 5451901"/>
              <a:gd name="connsiteY14" fmla="*/ 1924637 h 4829375"/>
              <a:gd name="connsiteX15" fmla="*/ 3192908 w 5451901"/>
              <a:gd name="connsiteY15" fmla="*/ 1737842 h 4829375"/>
              <a:gd name="connsiteX16" fmla="*/ 2869160 w 5451901"/>
              <a:gd name="connsiteY16" fmla="*/ 2090983 h 4829375"/>
              <a:gd name="connsiteX17" fmla="*/ 2909549 w 5451901"/>
              <a:gd name="connsiteY17" fmla="*/ 2480924 h 4829375"/>
              <a:gd name="connsiteX18" fmla="*/ 2604694 w 5451901"/>
              <a:gd name="connsiteY18" fmla="*/ 2657952 h 4829375"/>
              <a:gd name="connsiteX19" fmla="*/ 2355269 w 5451901"/>
              <a:gd name="connsiteY19" fmla="*/ 3024113 h 4829375"/>
              <a:gd name="connsiteX20" fmla="*/ 2306280 w 5451901"/>
              <a:gd name="connsiteY20" fmla="*/ 3451102 h 4829375"/>
              <a:gd name="connsiteX21" fmla="*/ 1927017 w 5451901"/>
              <a:gd name="connsiteY21" fmla="*/ 3563672 h 4829375"/>
              <a:gd name="connsiteX22" fmla="*/ 1810233 w 5451901"/>
              <a:gd name="connsiteY22" fmla="*/ 3883935 h 4829375"/>
              <a:gd name="connsiteX23" fmla="*/ 1542085 w 5451901"/>
              <a:gd name="connsiteY23" fmla="*/ 3807785 h 4829375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4620640 w 5451901"/>
              <a:gd name="connsiteY9" fmla="*/ 0 h 5062829"/>
              <a:gd name="connsiteX10" fmla="*/ 4257128 w 5451901"/>
              <a:gd name="connsiteY10" fmla="*/ 233454 h 5062829"/>
              <a:gd name="connsiteX11" fmla="*/ 4216606 w 5451901"/>
              <a:gd name="connsiteY11" fmla="*/ 804569 h 5062829"/>
              <a:gd name="connsiteX12" fmla="*/ 3944516 w 5451901"/>
              <a:gd name="connsiteY12" fmla="*/ 990562 h 5062829"/>
              <a:gd name="connsiteX13" fmla="*/ 3368720 w 5451901"/>
              <a:gd name="connsiteY13" fmla="*/ 1773039 h 5062829"/>
              <a:gd name="connsiteX14" fmla="*/ 3521090 w 5451901"/>
              <a:gd name="connsiteY14" fmla="*/ 2158091 h 5062829"/>
              <a:gd name="connsiteX15" fmla="*/ 3192908 w 5451901"/>
              <a:gd name="connsiteY15" fmla="*/ 1971296 h 5062829"/>
              <a:gd name="connsiteX16" fmla="*/ 2869160 w 5451901"/>
              <a:gd name="connsiteY16" fmla="*/ 2324437 h 5062829"/>
              <a:gd name="connsiteX17" fmla="*/ 2909549 w 5451901"/>
              <a:gd name="connsiteY17" fmla="*/ 2714378 h 5062829"/>
              <a:gd name="connsiteX18" fmla="*/ 2604694 w 5451901"/>
              <a:gd name="connsiteY18" fmla="*/ 2891406 h 5062829"/>
              <a:gd name="connsiteX19" fmla="*/ 2355269 w 5451901"/>
              <a:gd name="connsiteY19" fmla="*/ 3257567 h 5062829"/>
              <a:gd name="connsiteX20" fmla="*/ 2306280 w 5451901"/>
              <a:gd name="connsiteY20" fmla="*/ 3684556 h 5062829"/>
              <a:gd name="connsiteX21" fmla="*/ 1927017 w 5451901"/>
              <a:gd name="connsiteY21" fmla="*/ 3797126 h 5062829"/>
              <a:gd name="connsiteX22" fmla="*/ 1810233 w 5451901"/>
              <a:gd name="connsiteY22" fmla="*/ 4117389 h 5062829"/>
              <a:gd name="connsiteX23" fmla="*/ 1542085 w 5451901"/>
              <a:gd name="connsiteY23" fmla="*/ 4041239 h 5062829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5012689 w 5451901"/>
              <a:gd name="connsiteY9" fmla="*/ 833420 h 5062829"/>
              <a:gd name="connsiteX10" fmla="*/ 4620640 w 5451901"/>
              <a:gd name="connsiteY10" fmla="*/ 0 h 5062829"/>
              <a:gd name="connsiteX11" fmla="*/ 4257128 w 5451901"/>
              <a:gd name="connsiteY11" fmla="*/ 233454 h 5062829"/>
              <a:gd name="connsiteX12" fmla="*/ 4216606 w 5451901"/>
              <a:gd name="connsiteY12" fmla="*/ 804569 h 5062829"/>
              <a:gd name="connsiteX13" fmla="*/ 3944516 w 5451901"/>
              <a:gd name="connsiteY13" fmla="*/ 990562 h 5062829"/>
              <a:gd name="connsiteX14" fmla="*/ 3368720 w 5451901"/>
              <a:gd name="connsiteY14" fmla="*/ 1773039 h 5062829"/>
              <a:gd name="connsiteX15" fmla="*/ 3521090 w 5451901"/>
              <a:gd name="connsiteY15" fmla="*/ 2158091 h 5062829"/>
              <a:gd name="connsiteX16" fmla="*/ 3192908 w 5451901"/>
              <a:gd name="connsiteY16" fmla="*/ 1971296 h 5062829"/>
              <a:gd name="connsiteX17" fmla="*/ 2869160 w 5451901"/>
              <a:gd name="connsiteY17" fmla="*/ 2324437 h 5062829"/>
              <a:gd name="connsiteX18" fmla="*/ 2909549 w 5451901"/>
              <a:gd name="connsiteY18" fmla="*/ 2714378 h 5062829"/>
              <a:gd name="connsiteX19" fmla="*/ 2604694 w 5451901"/>
              <a:gd name="connsiteY19" fmla="*/ 2891406 h 5062829"/>
              <a:gd name="connsiteX20" fmla="*/ 2355269 w 5451901"/>
              <a:gd name="connsiteY20" fmla="*/ 3257567 h 5062829"/>
              <a:gd name="connsiteX21" fmla="*/ 2306280 w 5451901"/>
              <a:gd name="connsiteY21" fmla="*/ 3684556 h 5062829"/>
              <a:gd name="connsiteX22" fmla="*/ 1927017 w 5451901"/>
              <a:gd name="connsiteY22" fmla="*/ 3797126 h 5062829"/>
              <a:gd name="connsiteX23" fmla="*/ 1810233 w 5451901"/>
              <a:gd name="connsiteY23" fmla="*/ 4117389 h 5062829"/>
              <a:gd name="connsiteX24" fmla="*/ 1542085 w 5451901"/>
              <a:gd name="connsiteY24" fmla="*/ 4041239 h 5062829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4867071 w 5451901"/>
              <a:gd name="connsiteY9" fmla="*/ 0 h 5333127"/>
              <a:gd name="connsiteX10" fmla="*/ 4620640 w 5451901"/>
              <a:gd name="connsiteY10" fmla="*/ 270298 h 5333127"/>
              <a:gd name="connsiteX11" fmla="*/ 4257128 w 5451901"/>
              <a:gd name="connsiteY11" fmla="*/ 503752 h 5333127"/>
              <a:gd name="connsiteX12" fmla="*/ 4216606 w 5451901"/>
              <a:gd name="connsiteY12" fmla="*/ 1074867 h 5333127"/>
              <a:gd name="connsiteX13" fmla="*/ 3944516 w 5451901"/>
              <a:gd name="connsiteY13" fmla="*/ 1260860 h 5333127"/>
              <a:gd name="connsiteX14" fmla="*/ 3368720 w 5451901"/>
              <a:gd name="connsiteY14" fmla="*/ 2043337 h 5333127"/>
              <a:gd name="connsiteX15" fmla="*/ 3521090 w 5451901"/>
              <a:gd name="connsiteY15" fmla="*/ 2428389 h 5333127"/>
              <a:gd name="connsiteX16" fmla="*/ 3192908 w 5451901"/>
              <a:gd name="connsiteY16" fmla="*/ 2241594 h 5333127"/>
              <a:gd name="connsiteX17" fmla="*/ 2869160 w 5451901"/>
              <a:gd name="connsiteY17" fmla="*/ 2594735 h 5333127"/>
              <a:gd name="connsiteX18" fmla="*/ 2909549 w 5451901"/>
              <a:gd name="connsiteY18" fmla="*/ 2984676 h 5333127"/>
              <a:gd name="connsiteX19" fmla="*/ 2604694 w 5451901"/>
              <a:gd name="connsiteY19" fmla="*/ 3161704 h 5333127"/>
              <a:gd name="connsiteX20" fmla="*/ 2355269 w 5451901"/>
              <a:gd name="connsiteY20" fmla="*/ 3527865 h 5333127"/>
              <a:gd name="connsiteX21" fmla="*/ 2306280 w 5451901"/>
              <a:gd name="connsiteY21" fmla="*/ 3954854 h 5333127"/>
              <a:gd name="connsiteX22" fmla="*/ 1927017 w 5451901"/>
              <a:gd name="connsiteY22" fmla="*/ 4067424 h 5333127"/>
              <a:gd name="connsiteX23" fmla="*/ 1810233 w 5451901"/>
              <a:gd name="connsiteY23" fmla="*/ 4387687 h 5333127"/>
              <a:gd name="connsiteX24" fmla="*/ 1542085 w 5451901"/>
              <a:gd name="connsiteY24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35904 w 5451901"/>
              <a:gd name="connsiteY9" fmla="*/ 968571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80710 w 5451901"/>
              <a:gd name="connsiteY9" fmla="*/ 3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292724 w 5451901"/>
              <a:gd name="connsiteY9" fmla="*/ 957309 h 5333127"/>
              <a:gd name="connsiteX10" fmla="*/ 5180710 w 5451901"/>
              <a:gd name="connsiteY10" fmla="*/ 3 h 5333127"/>
              <a:gd name="connsiteX11" fmla="*/ 4867071 w 5451901"/>
              <a:gd name="connsiteY11" fmla="*/ 0 h 5333127"/>
              <a:gd name="connsiteX12" fmla="*/ 4620640 w 5451901"/>
              <a:gd name="connsiteY12" fmla="*/ 270298 h 5333127"/>
              <a:gd name="connsiteX13" fmla="*/ 4257128 w 5451901"/>
              <a:gd name="connsiteY13" fmla="*/ 503752 h 5333127"/>
              <a:gd name="connsiteX14" fmla="*/ 4216606 w 5451901"/>
              <a:gd name="connsiteY14" fmla="*/ 1074867 h 5333127"/>
              <a:gd name="connsiteX15" fmla="*/ 3944516 w 5451901"/>
              <a:gd name="connsiteY15" fmla="*/ 1260860 h 5333127"/>
              <a:gd name="connsiteX16" fmla="*/ 3368720 w 5451901"/>
              <a:gd name="connsiteY16" fmla="*/ 2043337 h 5333127"/>
              <a:gd name="connsiteX17" fmla="*/ 3521090 w 5451901"/>
              <a:gd name="connsiteY17" fmla="*/ 2428389 h 5333127"/>
              <a:gd name="connsiteX18" fmla="*/ 3192908 w 5451901"/>
              <a:gd name="connsiteY18" fmla="*/ 2241594 h 5333127"/>
              <a:gd name="connsiteX19" fmla="*/ 2869160 w 5451901"/>
              <a:gd name="connsiteY19" fmla="*/ 2594735 h 5333127"/>
              <a:gd name="connsiteX20" fmla="*/ 2909549 w 5451901"/>
              <a:gd name="connsiteY20" fmla="*/ 2984676 h 5333127"/>
              <a:gd name="connsiteX21" fmla="*/ 2604694 w 5451901"/>
              <a:gd name="connsiteY21" fmla="*/ 3161704 h 5333127"/>
              <a:gd name="connsiteX22" fmla="*/ 2355269 w 5451901"/>
              <a:gd name="connsiteY22" fmla="*/ 3527865 h 5333127"/>
              <a:gd name="connsiteX23" fmla="*/ 2306280 w 5451901"/>
              <a:gd name="connsiteY23" fmla="*/ 3954854 h 5333127"/>
              <a:gd name="connsiteX24" fmla="*/ 1927017 w 5451901"/>
              <a:gd name="connsiteY24" fmla="*/ 4067424 h 5333127"/>
              <a:gd name="connsiteX25" fmla="*/ 1810233 w 5451901"/>
              <a:gd name="connsiteY25" fmla="*/ 4387687 h 5333127"/>
              <a:gd name="connsiteX26" fmla="*/ 1542085 w 5451901"/>
              <a:gd name="connsiteY26" fmla="*/ 4311537 h 533312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551858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679724 w 5471945"/>
              <a:gd name="connsiteY16" fmla="*/ 1903352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66918 w 5471945"/>
              <a:gd name="connsiteY15" fmla="*/ 1418533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51321 w 5460743"/>
              <a:gd name="connsiteY7" fmla="*/ 3181439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24687 w 5460743"/>
              <a:gd name="connsiteY7" fmla="*/ 5350584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867071 w 5460743"/>
              <a:gd name="connsiteY11" fmla="*/ 56311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60743" h="5394819">
                <a:moveTo>
                  <a:pt x="1542085" y="4367848"/>
                </a:moveTo>
                <a:lnTo>
                  <a:pt x="1158213" y="4417907"/>
                </a:lnTo>
                <a:lnTo>
                  <a:pt x="878093" y="4760566"/>
                </a:lnTo>
                <a:lnTo>
                  <a:pt x="440863" y="4510212"/>
                </a:lnTo>
                <a:lnTo>
                  <a:pt x="16512" y="4824981"/>
                </a:lnTo>
                <a:lnTo>
                  <a:pt x="0" y="5389438"/>
                </a:lnTo>
                <a:lnTo>
                  <a:pt x="1750241" y="5394819"/>
                </a:lnTo>
                <a:lnTo>
                  <a:pt x="5424687" y="5350584"/>
                </a:lnTo>
                <a:cubicBezTo>
                  <a:pt x="5426910" y="4912637"/>
                  <a:pt x="5448503" y="2561211"/>
                  <a:pt x="5450726" y="2123264"/>
                </a:cubicBezTo>
                <a:lnTo>
                  <a:pt x="5460743" y="0"/>
                </a:lnTo>
                <a:lnTo>
                  <a:pt x="5180710" y="56314"/>
                </a:lnTo>
                <a:lnTo>
                  <a:pt x="4867071" y="56311"/>
                </a:lnTo>
                <a:lnTo>
                  <a:pt x="4620640" y="450496"/>
                </a:lnTo>
                <a:lnTo>
                  <a:pt x="4257128" y="560063"/>
                </a:lnTo>
                <a:lnTo>
                  <a:pt x="4216606" y="1131178"/>
                </a:lnTo>
                <a:lnTo>
                  <a:pt x="3966918" y="1193284"/>
                </a:lnTo>
                <a:lnTo>
                  <a:pt x="3814140" y="1745678"/>
                </a:lnTo>
                <a:lnTo>
                  <a:pt x="3368720" y="2099648"/>
                </a:lnTo>
                <a:lnTo>
                  <a:pt x="3521090" y="2484700"/>
                </a:lnTo>
                <a:lnTo>
                  <a:pt x="3192908" y="2297905"/>
                </a:lnTo>
                <a:lnTo>
                  <a:pt x="2869160" y="2651046"/>
                </a:lnTo>
                <a:lnTo>
                  <a:pt x="2909549" y="3040987"/>
                </a:lnTo>
                <a:lnTo>
                  <a:pt x="2604694" y="3218015"/>
                </a:lnTo>
                <a:lnTo>
                  <a:pt x="2355269" y="3584176"/>
                </a:lnTo>
                <a:lnTo>
                  <a:pt x="2306280" y="4011165"/>
                </a:lnTo>
                <a:lnTo>
                  <a:pt x="1927017" y="4123735"/>
                </a:lnTo>
                <a:lnTo>
                  <a:pt x="1810233" y="4443998"/>
                </a:lnTo>
                <a:lnTo>
                  <a:pt x="1542085" y="4367848"/>
                </a:lnTo>
                <a:close/>
              </a:path>
            </a:pathLst>
          </a:custGeom>
          <a:gradFill flip="none" rotWithShape="1">
            <a:gsLst>
              <a:gs pos="76000">
                <a:srgbClr val="00B05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543164" y="1357382"/>
            <a:ext cx="2007059" cy="2046663"/>
          </a:xfrm>
          <a:custGeom>
            <a:avLst/>
            <a:gdLst>
              <a:gd name="connsiteX0" fmla="*/ 1426068 w 1426068"/>
              <a:gd name="connsiteY0" fmla="*/ 0 h 1472283"/>
              <a:gd name="connsiteX1" fmla="*/ 1204895 w 1426068"/>
              <a:gd name="connsiteY1" fmla="*/ 46215 h 1472283"/>
              <a:gd name="connsiteX2" fmla="*/ 977120 w 1426068"/>
              <a:gd name="connsiteY2" fmla="*/ 42914 h 1472283"/>
              <a:gd name="connsiteX3" fmla="*/ 788959 w 1426068"/>
              <a:gd name="connsiteY3" fmla="*/ 340011 h 1472283"/>
              <a:gd name="connsiteX4" fmla="*/ 511668 w 1426068"/>
              <a:gd name="connsiteY4" fmla="*/ 429141 h 1472283"/>
              <a:gd name="connsiteX5" fmla="*/ 475356 w 1426068"/>
              <a:gd name="connsiteY5" fmla="*/ 861583 h 1472283"/>
              <a:gd name="connsiteX6" fmla="*/ 273990 w 1426068"/>
              <a:gd name="connsiteY6" fmla="*/ 911099 h 1472283"/>
              <a:gd name="connsiteX7" fmla="*/ 171656 w 1426068"/>
              <a:gd name="connsiteY7" fmla="*/ 1323734 h 1472283"/>
              <a:gd name="connsiteX8" fmla="*/ 0 w 1426068"/>
              <a:gd name="connsiteY8" fmla="*/ 1465681 h 1472283"/>
              <a:gd name="connsiteX9" fmla="*/ 1422767 w 1426068"/>
              <a:gd name="connsiteY9" fmla="*/ 1472283 h 1472283"/>
              <a:gd name="connsiteX10" fmla="*/ 1426068 w 1426068"/>
              <a:gd name="connsiteY10" fmla="*/ 0 h 1472283"/>
              <a:gd name="connsiteX0" fmla="*/ 1498692 w 1498692"/>
              <a:gd name="connsiteY0" fmla="*/ 0 h 1472283"/>
              <a:gd name="connsiteX1" fmla="*/ 1277519 w 1498692"/>
              <a:gd name="connsiteY1" fmla="*/ 46215 h 1472283"/>
              <a:gd name="connsiteX2" fmla="*/ 1049744 w 1498692"/>
              <a:gd name="connsiteY2" fmla="*/ 42914 h 1472283"/>
              <a:gd name="connsiteX3" fmla="*/ 861583 w 1498692"/>
              <a:gd name="connsiteY3" fmla="*/ 340011 h 1472283"/>
              <a:gd name="connsiteX4" fmla="*/ 584292 w 1498692"/>
              <a:gd name="connsiteY4" fmla="*/ 429141 h 1472283"/>
              <a:gd name="connsiteX5" fmla="*/ 547980 w 1498692"/>
              <a:gd name="connsiteY5" fmla="*/ 861583 h 1472283"/>
              <a:gd name="connsiteX6" fmla="*/ 346614 w 1498692"/>
              <a:gd name="connsiteY6" fmla="*/ 911099 h 1472283"/>
              <a:gd name="connsiteX7" fmla="*/ 244280 w 1498692"/>
              <a:gd name="connsiteY7" fmla="*/ 1323734 h 1472283"/>
              <a:gd name="connsiteX8" fmla="*/ 0 w 1498692"/>
              <a:gd name="connsiteY8" fmla="*/ 1462514 h 1472283"/>
              <a:gd name="connsiteX9" fmla="*/ 1495391 w 1498692"/>
              <a:gd name="connsiteY9" fmla="*/ 1472283 h 1472283"/>
              <a:gd name="connsiteX10" fmla="*/ 1498692 w 1498692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50882 w 1505294"/>
              <a:gd name="connsiteY7" fmla="*/ 1323734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60786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5294" h="1472283">
                <a:moveTo>
                  <a:pt x="1505294" y="0"/>
                </a:moveTo>
                <a:lnTo>
                  <a:pt x="1294024" y="39883"/>
                </a:lnTo>
                <a:lnTo>
                  <a:pt x="1056346" y="42914"/>
                </a:lnTo>
                <a:lnTo>
                  <a:pt x="871486" y="321013"/>
                </a:lnTo>
                <a:lnTo>
                  <a:pt x="587593" y="400645"/>
                </a:lnTo>
                <a:lnTo>
                  <a:pt x="547980" y="810923"/>
                </a:lnTo>
                <a:lnTo>
                  <a:pt x="363119" y="873105"/>
                </a:lnTo>
                <a:lnTo>
                  <a:pt x="260786" y="1241412"/>
                </a:lnTo>
                <a:lnTo>
                  <a:pt x="0" y="1465680"/>
                </a:lnTo>
                <a:lnTo>
                  <a:pt x="1501993" y="1472283"/>
                </a:lnTo>
                <a:cubicBezTo>
                  <a:pt x="1503093" y="981522"/>
                  <a:pt x="1504194" y="490761"/>
                  <a:pt x="1505294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14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                NP</a:t>
            </a:r>
          </a:p>
        </p:txBody>
      </p:sp>
      <p:sp>
        <p:nvSpPr>
          <p:cNvPr id="40" name="Triangle 39"/>
          <p:cNvSpPr/>
          <p:nvPr/>
        </p:nvSpPr>
        <p:spPr>
          <a:xfrm>
            <a:off x="4683137" y="2306669"/>
            <a:ext cx="163889" cy="133092"/>
          </a:xfrm>
          <a:prstGeom prst="triangle">
            <a:avLst/>
          </a:prstGeom>
          <a:solidFill>
            <a:srgbClr val="FFF4B9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-321485" y="3786230"/>
            <a:ext cx="6137957" cy="100687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6682963" y="1355613"/>
            <a:ext cx="375867" cy="5460985"/>
          </a:xfrm>
          <a:prstGeom prst="rightBrace">
            <a:avLst>
              <a:gd name="adj1" fmla="val 8333"/>
              <a:gd name="adj2" fmla="val 50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883933" y="1036569"/>
            <a:ext cx="347023" cy="319043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5724235" y="5459613"/>
            <a:ext cx="1432600" cy="32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Operating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Expense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6263487" y="946912"/>
            <a:ext cx="503343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Truly 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Variable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Costs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5895991" y="1355612"/>
            <a:ext cx="334964" cy="2640144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400000">
            <a:off x="6350047" y="2406824"/>
            <a:ext cx="330219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kern="0">
                <a:solidFill>
                  <a:srgbClr val="000000"/>
                </a:solidFill>
                <a:latin typeface="Optima"/>
                <a:cs typeface="Optima"/>
              </a:defRPr>
            </a:lvl1pPr>
          </a:lstStyle>
          <a:p>
            <a:pPr defTabSz="609585"/>
            <a:endParaRPr lang="en-US" sz="1067" dirty="0"/>
          </a:p>
          <a:p>
            <a:pPr defTabSz="609585"/>
            <a:r>
              <a:rPr lang="en-US" sz="1067" dirty="0"/>
              <a:t>Net </a:t>
            </a:r>
          </a:p>
          <a:p>
            <a:pPr defTabSz="609585"/>
            <a:r>
              <a:rPr lang="en-US" sz="1067" dirty="0"/>
              <a:t>Profit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5887441" y="3995757"/>
            <a:ext cx="347023" cy="2817737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6466303" y="3982779"/>
            <a:ext cx="14326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Throughput</a:t>
            </a:r>
          </a:p>
        </p:txBody>
      </p:sp>
      <p:sp>
        <p:nvSpPr>
          <p:cNvPr id="45" name="Right Triangle 44"/>
          <p:cNvSpPr/>
          <p:nvPr/>
        </p:nvSpPr>
        <p:spPr>
          <a:xfrm flipH="1">
            <a:off x="-24169" y="3995755"/>
            <a:ext cx="5591463" cy="2758181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-1114" y="4164997"/>
            <a:ext cx="5548331" cy="2680499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12251" y="4457793"/>
            <a:ext cx="5511263" cy="2342528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12251" y="4946238"/>
            <a:ext cx="5480680" cy="1893457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-21162" y="5210262"/>
            <a:ext cx="5534851" cy="1539433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1442" y="5694645"/>
            <a:ext cx="5479837" cy="1120747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1199543" y="6301510"/>
            <a:ext cx="4281739" cy="484063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437798" y="902715"/>
                </a:lnTo>
                <a:lnTo>
                  <a:pt x="629560" y="862914"/>
                </a:lnTo>
                <a:lnTo>
                  <a:pt x="683833" y="743510"/>
                </a:lnTo>
                <a:lnTo>
                  <a:pt x="976904" y="732655"/>
                </a:lnTo>
                <a:lnTo>
                  <a:pt x="1146957" y="526413"/>
                </a:lnTo>
                <a:lnTo>
                  <a:pt x="1313393" y="533650"/>
                </a:lnTo>
                <a:lnTo>
                  <a:pt x="1446765" y="328526"/>
                </a:lnTo>
                <a:lnTo>
                  <a:pt x="1587371" y="378478"/>
                </a:lnTo>
                <a:lnTo>
                  <a:pt x="1655730" y="179472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030913" y="774498"/>
            <a:ext cx="1709020" cy="6084089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580390" y="1011662"/>
            <a:ext cx="238396" cy="5796540"/>
          </a:xfrm>
          <a:prstGeom prst="rightBrace">
            <a:avLst>
              <a:gd name="adj1" fmla="val 8333"/>
              <a:gd name="adj2" fmla="val 505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7387524" y="4409201"/>
            <a:ext cx="4013203" cy="93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138437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 rot="5400000">
            <a:off x="5604690" y="2765228"/>
            <a:ext cx="694421" cy="387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Revenue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34956" y="2283274"/>
            <a:ext cx="4076052" cy="3354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Continuously</a:t>
            </a:r>
          </a:p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Prioritize Design to </a:t>
            </a:r>
          </a:p>
          <a:p>
            <a:pPr algn="ctr" defTabSz="609585"/>
            <a:r>
              <a:rPr lang="en-US" sz="2667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Open the Bottleneck</a:t>
            </a:r>
          </a:p>
          <a:p>
            <a:pPr defTabSz="609585"/>
            <a:endParaRPr lang="en-US" sz="240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Lift a pirate constraint</a:t>
            </a: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Cut operating expense</a:t>
            </a: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Lift Efficiency</a:t>
            </a: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Capture a new market</a:t>
            </a:r>
          </a:p>
          <a:p>
            <a:pPr marL="380986" indent="-380986" defTabSz="609585">
              <a:buFont typeface="Arial" charset="0"/>
              <a:buChar char="•"/>
            </a:pPr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Open a new ecosystem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3611897" y="1008767"/>
            <a:ext cx="1137815" cy="627323"/>
            <a:chOff x="3850759" y="3213526"/>
            <a:chExt cx="1711841" cy="943803"/>
          </a:xfrm>
        </p:grpSpPr>
        <p:sp>
          <p:nvSpPr>
            <p:cNvPr id="114" name="Oval 113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8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36" name="Freeform 35"/>
          <p:cNvSpPr/>
          <p:nvPr/>
        </p:nvSpPr>
        <p:spPr>
          <a:xfrm>
            <a:off x="17755" y="-951156"/>
            <a:ext cx="5672773" cy="7293541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529339 w 5479786"/>
              <a:gd name="connsiteY0" fmla="*/ 2758104 h 3484942"/>
              <a:gd name="connsiteX1" fmla="*/ 1527333 w 5479786"/>
              <a:gd name="connsiteY1" fmla="*/ 2754468 h 3484942"/>
              <a:gd name="connsiteX2" fmla="*/ 1081517 w 5479786"/>
              <a:gd name="connsiteY2" fmla="*/ 2870680 h 3484942"/>
              <a:gd name="connsiteX3" fmla="*/ 16512 w 5479786"/>
              <a:gd name="connsiteY3" fmla="*/ 2920485 h 3484942"/>
              <a:gd name="connsiteX4" fmla="*/ 0 w 5479786"/>
              <a:gd name="connsiteY4" fmla="*/ 3484942 h 3484942"/>
              <a:gd name="connsiteX5" fmla="*/ 1750241 w 5479786"/>
              <a:gd name="connsiteY5" fmla="*/ 3235917 h 3484942"/>
              <a:gd name="connsiteX6" fmla="*/ 5451321 w 5479786"/>
              <a:gd name="connsiteY6" fmla="*/ 1276943 h 3484942"/>
              <a:gd name="connsiteX7" fmla="*/ 5479786 w 5479786"/>
              <a:gd name="connsiteY7" fmla="*/ 247987 h 3484942"/>
              <a:gd name="connsiteX8" fmla="*/ 4451833 w 5479786"/>
              <a:gd name="connsiteY8" fmla="*/ 236034 h 3484942"/>
              <a:gd name="connsiteX9" fmla="*/ 3937857 w 5479786"/>
              <a:gd name="connsiteY9" fmla="*/ 301775 h 3484942"/>
              <a:gd name="connsiteX10" fmla="*/ 3686022 w 5479786"/>
              <a:gd name="connsiteY10" fmla="*/ 0 h 3484942"/>
              <a:gd name="connsiteX11" fmla="*/ 3214704 w 5479786"/>
              <a:gd name="connsiteY11" fmla="*/ 612551 h 3484942"/>
              <a:gd name="connsiteX12" fmla="*/ 2999551 w 5479786"/>
              <a:gd name="connsiteY12" fmla="*/ 815751 h 3484942"/>
              <a:gd name="connsiteX13" fmla="*/ 2844163 w 5479786"/>
              <a:gd name="connsiteY13" fmla="*/ 1048834 h 3484942"/>
              <a:gd name="connsiteX14" fmla="*/ 2617057 w 5479786"/>
              <a:gd name="connsiteY14" fmla="*/ 1485116 h 3484942"/>
              <a:gd name="connsiteX15" fmla="*/ 2449716 w 5479786"/>
              <a:gd name="connsiteY15" fmla="*/ 1825775 h 3484942"/>
              <a:gd name="connsiteX16" fmla="*/ 2306280 w 5479786"/>
              <a:gd name="connsiteY16" fmla="*/ 2106669 h 3484942"/>
              <a:gd name="connsiteX17" fmla="*/ 2067222 w 5479786"/>
              <a:gd name="connsiteY17" fmla="*/ 2411469 h 3484942"/>
              <a:gd name="connsiteX18" fmla="*/ 1810233 w 5479786"/>
              <a:gd name="connsiteY18" fmla="*/ 2590763 h 3484942"/>
              <a:gd name="connsiteX19" fmla="*/ 1529339 w 5479786"/>
              <a:gd name="connsiteY19" fmla="*/ 2758104 h 3484942"/>
              <a:gd name="connsiteX0" fmla="*/ 1529339 w 5479786"/>
              <a:gd name="connsiteY0" fmla="*/ 3638884 h 4365722"/>
              <a:gd name="connsiteX1" fmla="*/ 1527333 w 5479786"/>
              <a:gd name="connsiteY1" fmla="*/ 3635248 h 4365722"/>
              <a:gd name="connsiteX2" fmla="*/ 1081517 w 5479786"/>
              <a:gd name="connsiteY2" fmla="*/ 3751460 h 4365722"/>
              <a:gd name="connsiteX3" fmla="*/ 16512 w 5479786"/>
              <a:gd name="connsiteY3" fmla="*/ 3801265 h 4365722"/>
              <a:gd name="connsiteX4" fmla="*/ 0 w 5479786"/>
              <a:gd name="connsiteY4" fmla="*/ 4365722 h 4365722"/>
              <a:gd name="connsiteX5" fmla="*/ 1750241 w 5479786"/>
              <a:gd name="connsiteY5" fmla="*/ 4116697 h 4365722"/>
              <a:gd name="connsiteX6" fmla="*/ 5451321 w 5479786"/>
              <a:gd name="connsiteY6" fmla="*/ 2157723 h 4365722"/>
              <a:gd name="connsiteX7" fmla="*/ 5479786 w 5479786"/>
              <a:gd name="connsiteY7" fmla="*/ 1128767 h 4365722"/>
              <a:gd name="connsiteX8" fmla="*/ 4451833 w 5479786"/>
              <a:gd name="connsiteY8" fmla="*/ 1116814 h 4365722"/>
              <a:gd name="connsiteX9" fmla="*/ 4083475 w 5479786"/>
              <a:gd name="connsiteY9" fmla="*/ 0 h 4365722"/>
              <a:gd name="connsiteX10" fmla="*/ 3686022 w 5479786"/>
              <a:gd name="connsiteY10" fmla="*/ 880780 h 4365722"/>
              <a:gd name="connsiteX11" fmla="*/ 3214704 w 5479786"/>
              <a:gd name="connsiteY11" fmla="*/ 1493331 h 4365722"/>
              <a:gd name="connsiteX12" fmla="*/ 2999551 w 5479786"/>
              <a:gd name="connsiteY12" fmla="*/ 1696531 h 4365722"/>
              <a:gd name="connsiteX13" fmla="*/ 2844163 w 5479786"/>
              <a:gd name="connsiteY13" fmla="*/ 1929614 h 4365722"/>
              <a:gd name="connsiteX14" fmla="*/ 2617057 w 5479786"/>
              <a:gd name="connsiteY14" fmla="*/ 2365896 h 4365722"/>
              <a:gd name="connsiteX15" fmla="*/ 2449716 w 5479786"/>
              <a:gd name="connsiteY15" fmla="*/ 2706555 h 4365722"/>
              <a:gd name="connsiteX16" fmla="*/ 2306280 w 5479786"/>
              <a:gd name="connsiteY16" fmla="*/ 2987449 h 4365722"/>
              <a:gd name="connsiteX17" fmla="*/ 2067222 w 5479786"/>
              <a:gd name="connsiteY17" fmla="*/ 3292249 h 4365722"/>
              <a:gd name="connsiteX18" fmla="*/ 1810233 w 5479786"/>
              <a:gd name="connsiteY18" fmla="*/ 3471543 h 4365722"/>
              <a:gd name="connsiteX19" fmla="*/ 1529339 w 5479786"/>
              <a:gd name="connsiteY19" fmla="*/ 3638884 h 4365722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373423 w 5479786"/>
              <a:gd name="connsiteY8" fmla="*/ 0 h 4724286"/>
              <a:gd name="connsiteX9" fmla="*/ 4083475 w 5479786"/>
              <a:gd name="connsiteY9" fmla="*/ 358564 h 4724286"/>
              <a:gd name="connsiteX10" fmla="*/ 3686022 w 5479786"/>
              <a:gd name="connsiteY10" fmla="*/ 1239344 h 4724286"/>
              <a:gd name="connsiteX11" fmla="*/ 3214704 w 5479786"/>
              <a:gd name="connsiteY11" fmla="*/ 1851895 h 4724286"/>
              <a:gd name="connsiteX12" fmla="*/ 2999551 w 5479786"/>
              <a:gd name="connsiteY12" fmla="*/ 2055095 h 4724286"/>
              <a:gd name="connsiteX13" fmla="*/ 2844163 w 5479786"/>
              <a:gd name="connsiteY13" fmla="*/ 2288178 h 4724286"/>
              <a:gd name="connsiteX14" fmla="*/ 2617057 w 5479786"/>
              <a:gd name="connsiteY14" fmla="*/ 2724460 h 4724286"/>
              <a:gd name="connsiteX15" fmla="*/ 2449716 w 5479786"/>
              <a:gd name="connsiteY15" fmla="*/ 3065119 h 4724286"/>
              <a:gd name="connsiteX16" fmla="*/ 2306280 w 5479786"/>
              <a:gd name="connsiteY16" fmla="*/ 3346013 h 4724286"/>
              <a:gd name="connsiteX17" fmla="*/ 2067222 w 5479786"/>
              <a:gd name="connsiteY17" fmla="*/ 3650813 h 4724286"/>
              <a:gd name="connsiteX18" fmla="*/ 1810233 w 5479786"/>
              <a:gd name="connsiteY18" fmla="*/ 3830107 h 4724286"/>
              <a:gd name="connsiteX19" fmla="*/ 1529339 w 5479786"/>
              <a:gd name="connsiteY19" fmla="*/ 3997448 h 4724286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922361 w 5479786"/>
              <a:gd name="connsiteY8" fmla="*/ 741306 h 4724286"/>
              <a:gd name="connsiteX9" fmla="*/ 4373423 w 5479786"/>
              <a:gd name="connsiteY9" fmla="*/ 0 h 4724286"/>
              <a:gd name="connsiteX10" fmla="*/ 4083475 w 5479786"/>
              <a:gd name="connsiteY10" fmla="*/ 358564 h 4724286"/>
              <a:gd name="connsiteX11" fmla="*/ 3686022 w 5479786"/>
              <a:gd name="connsiteY11" fmla="*/ 1239344 h 4724286"/>
              <a:gd name="connsiteX12" fmla="*/ 3214704 w 5479786"/>
              <a:gd name="connsiteY12" fmla="*/ 1851895 h 4724286"/>
              <a:gd name="connsiteX13" fmla="*/ 2999551 w 5479786"/>
              <a:gd name="connsiteY13" fmla="*/ 2055095 h 4724286"/>
              <a:gd name="connsiteX14" fmla="*/ 2844163 w 5479786"/>
              <a:gd name="connsiteY14" fmla="*/ 2288178 h 4724286"/>
              <a:gd name="connsiteX15" fmla="*/ 2617057 w 5479786"/>
              <a:gd name="connsiteY15" fmla="*/ 2724460 h 4724286"/>
              <a:gd name="connsiteX16" fmla="*/ 2449716 w 5479786"/>
              <a:gd name="connsiteY16" fmla="*/ 3065119 h 4724286"/>
              <a:gd name="connsiteX17" fmla="*/ 2306280 w 5479786"/>
              <a:gd name="connsiteY17" fmla="*/ 3346013 h 4724286"/>
              <a:gd name="connsiteX18" fmla="*/ 2067222 w 5479786"/>
              <a:gd name="connsiteY18" fmla="*/ 3650813 h 4724286"/>
              <a:gd name="connsiteX19" fmla="*/ 1810233 w 5479786"/>
              <a:gd name="connsiteY19" fmla="*/ 3830107 h 4724286"/>
              <a:gd name="connsiteX20" fmla="*/ 1529339 w 5479786"/>
              <a:gd name="connsiteY20" fmla="*/ 3997448 h 4724286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045577 w 5479786"/>
              <a:gd name="connsiteY8" fmla="*/ 0 h 5120485"/>
              <a:gd name="connsiteX9" fmla="*/ 4373423 w 5479786"/>
              <a:gd name="connsiteY9" fmla="*/ 396199 h 5120485"/>
              <a:gd name="connsiteX10" fmla="*/ 4083475 w 5479786"/>
              <a:gd name="connsiteY10" fmla="*/ 754763 h 5120485"/>
              <a:gd name="connsiteX11" fmla="*/ 3686022 w 5479786"/>
              <a:gd name="connsiteY11" fmla="*/ 1635543 h 5120485"/>
              <a:gd name="connsiteX12" fmla="*/ 3214704 w 5479786"/>
              <a:gd name="connsiteY12" fmla="*/ 2248094 h 5120485"/>
              <a:gd name="connsiteX13" fmla="*/ 2999551 w 5479786"/>
              <a:gd name="connsiteY13" fmla="*/ 2451294 h 5120485"/>
              <a:gd name="connsiteX14" fmla="*/ 2844163 w 5479786"/>
              <a:gd name="connsiteY14" fmla="*/ 2684377 h 5120485"/>
              <a:gd name="connsiteX15" fmla="*/ 2617057 w 5479786"/>
              <a:gd name="connsiteY15" fmla="*/ 3120659 h 5120485"/>
              <a:gd name="connsiteX16" fmla="*/ 2449716 w 5479786"/>
              <a:gd name="connsiteY16" fmla="*/ 3461318 h 5120485"/>
              <a:gd name="connsiteX17" fmla="*/ 2306280 w 5479786"/>
              <a:gd name="connsiteY17" fmla="*/ 3742212 h 5120485"/>
              <a:gd name="connsiteX18" fmla="*/ 2067222 w 5479786"/>
              <a:gd name="connsiteY18" fmla="*/ 4047012 h 5120485"/>
              <a:gd name="connsiteX19" fmla="*/ 1810233 w 5479786"/>
              <a:gd name="connsiteY19" fmla="*/ 4226306 h 5120485"/>
              <a:gd name="connsiteX20" fmla="*/ 1529339 w 5479786"/>
              <a:gd name="connsiteY20" fmla="*/ 4393647 h 5120485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280806 w 5479786"/>
              <a:gd name="connsiteY8" fmla="*/ 979833 h 5120485"/>
              <a:gd name="connsiteX9" fmla="*/ 5045577 w 5479786"/>
              <a:gd name="connsiteY9" fmla="*/ 0 h 5120485"/>
              <a:gd name="connsiteX10" fmla="*/ 4373423 w 5479786"/>
              <a:gd name="connsiteY10" fmla="*/ 396199 h 5120485"/>
              <a:gd name="connsiteX11" fmla="*/ 4083475 w 5479786"/>
              <a:gd name="connsiteY11" fmla="*/ 754763 h 5120485"/>
              <a:gd name="connsiteX12" fmla="*/ 3686022 w 5479786"/>
              <a:gd name="connsiteY12" fmla="*/ 1635543 h 5120485"/>
              <a:gd name="connsiteX13" fmla="*/ 3214704 w 5479786"/>
              <a:gd name="connsiteY13" fmla="*/ 2248094 h 5120485"/>
              <a:gd name="connsiteX14" fmla="*/ 2999551 w 5479786"/>
              <a:gd name="connsiteY14" fmla="*/ 2451294 h 5120485"/>
              <a:gd name="connsiteX15" fmla="*/ 2844163 w 5479786"/>
              <a:gd name="connsiteY15" fmla="*/ 2684377 h 5120485"/>
              <a:gd name="connsiteX16" fmla="*/ 2617057 w 5479786"/>
              <a:gd name="connsiteY16" fmla="*/ 3120659 h 5120485"/>
              <a:gd name="connsiteX17" fmla="*/ 2449716 w 5479786"/>
              <a:gd name="connsiteY17" fmla="*/ 3461318 h 5120485"/>
              <a:gd name="connsiteX18" fmla="*/ 2306280 w 5479786"/>
              <a:gd name="connsiteY18" fmla="*/ 3742212 h 5120485"/>
              <a:gd name="connsiteX19" fmla="*/ 2067222 w 5479786"/>
              <a:gd name="connsiteY19" fmla="*/ 4047012 h 5120485"/>
              <a:gd name="connsiteX20" fmla="*/ 1810233 w 5479786"/>
              <a:gd name="connsiteY20" fmla="*/ 4226306 h 5120485"/>
              <a:gd name="connsiteX21" fmla="*/ 1529339 w 5479786"/>
              <a:gd name="connsiteY21" fmla="*/ 4393647 h 5120485"/>
              <a:gd name="connsiteX0" fmla="*/ 1529339 w 5527236"/>
              <a:gd name="connsiteY0" fmla="*/ 4528795 h 5255633"/>
              <a:gd name="connsiteX1" fmla="*/ 1527333 w 5527236"/>
              <a:gd name="connsiteY1" fmla="*/ 4525159 h 5255633"/>
              <a:gd name="connsiteX2" fmla="*/ 1081517 w 5527236"/>
              <a:gd name="connsiteY2" fmla="*/ 4641371 h 5255633"/>
              <a:gd name="connsiteX3" fmla="*/ 16512 w 5527236"/>
              <a:gd name="connsiteY3" fmla="*/ 4691176 h 5255633"/>
              <a:gd name="connsiteX4" fmla="*/ 0 w 5527236"/>
              <a:gd name="connsiteY4" fmla="*/ 5255633 h 5255633"/>
              <a:gd name="connsiteX5" fmla="*/ 1750241 w 5527236"/>
              <a:gd name="connsiteY5" fmla="*/ 5006608 h 5255633"/>
              <a:gd name="connsiteX6" fmla="*/ 5451321 w 5527236"/>
              <a:gd name="connsiteY6" fmla="*/ 3047634 h 5255633"/>
              <a:gd name="connsiteX7" fmla="*/ 5479786 w 5527236"/>
              <a:gd name="connsiteY7" fmla="*/ 2018678 h 5255633"/>
              <a:gd name="connsiteX8" fmla="*/ 5527236 w 5527236"/>
              <a:gd name="connsiteY8" fmla="*/ 0 h 5255633"/>
              <a:gd name="connsiteX9" fmla="*/ 5045577 w 5527236"/>
              <a:gd name="connsiteY9" fmla="*/ 135148 h 5255633"/>
              <a:gd name="connsiteX10" fmla="*/ 4373423 w 5527236"/>
              <a:gd name="connsiteY10" fmla="*/ 531347 h 5255633"/>
              <a:gd name="connsiteX11" fmla="*/ 4083475 w 5527236"/>
              <a:gd name="connsiteY11" fmla="*/ 889911 h 5255633"/>
              <a:gd name="connsiteX12" fmla="*/ 3686022 w 5527236"/>
              <a:gd name="connsiteY12" fmla="*/ 1770691 h 5255633"/>
              <a:gd name="connsiteX13" fmla="*/ 3214704 w 5527236"/>
              <a:gd name="connsiteY13" fmla="*/ 2383242 h 5255633"/>
              <a:gd name="connsiteX14" fmla="*/ 2999551 w 5527236"/>
              <a:gd name="connsiteY14" fmla="*/ 2586442 h 5255633"/>
              <a:gd name="connsiteX15" fmla="*/ 2844163 w 5527236"/>
              <a:gd name="connsiteY15" fmla="*/ 2819525 h 5255633"/>
              <a:gd name="connsiteX16" fmla="*/ 2617057 w 5527236"/>
              <a:gd name="connsiteY16" fmla="*/ 3255807 h 5255633"/>
              <a:gd name="connsiteX17" fmla="*/ 2449716 w 5527236"/>
              <a:gd name="connsiteY17" fmla="*/ 3596466 h 5255633"/>
              <a:gd name="connsiteX18" fmla="*/ 2306280 w 5527236"/>
              <a:gd name="connsiteY18" fmla="*/ 3877360 h 5255633"/>
              <a:gd name="connsiteX19" fmla="*/ 2067222 w 5527236"/>
              <a:gd name="connsiteY19" fmla="*/ 4182160 h 5255633"/>
              <a:gd name="connsiteX20" fmla="*/ 1810233 w 5527236"/>
              <a:gd name="connsiteY20" fmla="*/ 4361454 h 5255633"/>
              <a:gd name="connsiteX21" fmla="*/ 1529339 w 5527236"/>
              <a:gd name="connsiteY21" fmla="*/ 4528795 h 5255633"/>
              <a:gd name="connsiteX0" fmla="*/ 1529339 w 5569398"/>
              <a:gd name="connsiteY0" fmla="*/ 4528795 h 5255633"/>
              <a:gd name="connsiteX1" fmla="*/ 1527333 w 5569398"/>
              <a:gd name="connsiteY1" fmla="*/ 4525159 h 5255633"/>
              <a:gd name="connsiteX2" fmla="*/ 1081517 w 5569398"/>
              <a:gd name="connsiteY2" fmla="*/ 4641371 h 5255633"/>
              <a:gd name="connsiteX3" fmla="*/ 16512 w 5569398"/>
              <a:gd name="connsiteY3" fmla="*/ 4691176 h 5255633"/>
              <a:gd name="connsiteX4" fmla="*/ 0 w 5569398"/>
              <a:gd name="connsiteY4" fmla="*/ 5255633 h 5255633"/>
              <a:gd name="connsiteX5" fmla="*/ 1750241 w 5569398"/>
              <a:gd name="connsiteY5" fmla="*/ 5006608 h 5255633"/>
              <a:gd name="connsiteX6" fmla="*/ 5451321 w 5569398"/>
              <a:gd name="connsiteY6" fmla="*/ 3047634 h 5255633"/>
              <a:gd name="connsiteX7" fmla="*/ 5569398 w 5569398"/>
              <a:gd name="connsiteY7" fmla="*/ 2029939 h 5255633"/>
              <a:gd name="connsiteX8" fmla="*/ 5527236 w 5569398"/>
              <a:gd name="connsiteY8" fmla="*/ 0 h 5255633"/>
              <a:gd name="connsiteX9" fmla="*/ 5045577 w 5569398"/>
              <a:gd name="connsiteY9" fmla="*/ 135148 h 5255633"/>
              <a:gd name="connsiteX10" fmla="*/ 4373423 w 5569398"/>
              <a:gd name="connsiteY10" fmla="*/ 531347 h 5255633"/>
              <a:gd name="connsiteX11" fmla="*/ 4083475 w 5569398"/>
              <a:gd name="connsiteY11" fmla="*/ 889911 h 5255633"/>
              <a:gd name="connsiteX12" fmla="*/ 3686022 w 5569398"/>
              <a:gd name="connsiteY12" fmla="*/ 1770691 h 5255633"/>
              <a:gd name="connsiteX13" fmla="*/ 3214704 w 5569398"/>
              <a:gd name="connsiteY13" fmla="*/ 2383242 h 5255633"/>
              <a:gd name="connsiteX14" fmla="*/ 2999551 w 5569398"/>
              <a:gd name="connsiteY14" fmla="*/ 2586442 h 5255633"/>
              <a:gd name="connsiteX15" fmla="*/ 2844163 w 5569398"/>
              <a:gd name="connsiteY15" fmla="*/ 2819525 h 5255633"/>
              <a:gd name="connsiteX16" fmla="*/ 2617057 w 5569398"/>
              <a:gd name="connsiteY16" fmla="*/ 3255807 h 5255633"/>
              <a:gd name="connsiteX17" fmla="*/ 2449716 w 5569398"/>
              <a:gd name="connsiteY17" fmla="*/ 3596466 h 5255633"/>
              <a:gd name="connsiteX18" fmla="*/ 2306280 w 5569398"/>
              <a:gd name="connsiteY18" fmla="*/ 3877360 h 5255633"/>
              <a:gd name="connsiteX19" fmla="*/ 2067222 w 5569398"/>
              <a:gd name="connsiteY19" fmla="*/ 4182160 h 5255633"/>
              <a:gd name="connsiteX20" fmla="*/ 1810233 w 5569398"/>
              <a:gd name="connsiteY20" fmla="*/ 4361454 h 5255633"/>
              <a:gd name="connsiteX21" fmla="*/ 1529339 w 5569398"/>
              <a:gd name="connsiteY21" fmla="*/ 4528795 h 5255633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451321 w 5569398"/>
              <a:gd name="connsiteY6" fmla="*/ 3036371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4626791 w 5569398"/>
              <a:gd name="connsiteY9" fmla="*/ 340799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125028 w 5569398"/>
              <a:gd name="connsiteY9" fmla="*/ 174847 h 5244370"/>
              <a:gd name="connsiteX10" fmla="*/ 4626791 w 5569398"/>
              <a:gd name="connsiteY10" fmla="*/ 340799 h 5244370"/>
              <a:gd name="connsiteX11" fmla="*/ 4373423 w 5569398"/>
              <a:gd name="connsiteY11" fmla="*/ 520084 h 5244370"/>
              <a:gd name="connsiteX12" fmla="*/ 4083475 w 5569398"/>
              <a:gd name="connsiteY12" fmla="*/ 878648 h 5244370"/>
              <a:gd name="connsiteX13" fmla="*/ 3686022 w 5569398"/>
              <a:gd name="connsiteY13" fmla="*/ 1759428 h 5244370"/>
              <a:gd name="connsiteX14" fmla="*/ 3214704 w 5569398"/>
              <a:gd name="connsiteY14" fmla="*/ 2371979 h 5244370"/>
              <a:gd name="connsiteX15" fmla="*/ 2999551 w 5569398"/>
              <a:gd name="connsiteY15" fmla="*/ 2575179 h 5244370"/>
              <a:gd name="connsiteX16" fmla="*/ 2844163 w 5569398"/>
              <a:gd name="connsiteY16" fmla="*/ 2808262 h 5244370"/>
              <a:gd name="connsiteX17" fmla="*/ 2617057 w 5569398"/>
              <a:gd name="connsiteY17" fmla="*/ 3244544 h 5244370"/>
              <a:gd name="connsiteX18" fmla="*/ 2449716 w 5569398"/>
              <a:gd name="connsiteY18" fmla="*/ 3585203 h 5244370"/>
              <a:gd name="connsiteX19" fmla="*/ 2306280 w 5569398"/>
              <a:gd name="connsiteY19" fmla="*/ 3866097 h 5244370"/>
              <a:gd name="connsiteX20" fmla="*/ 2067222 w 5569398"/>
              <a:gd name="connsiteY20" fmla="*/ 4170897 h 5244370"/>
              <a:gd name="connsiteX21" fmla="*/ 1810233 w 5569398"/>
              <a:gd name="connsiteY21" fmla="*/ 4350191 h 5244370"/>
              <a:gd name="connsiteX22" fmla="*/ 1529339 w 5569398"/>
              <a:gd name="connsiteY22" fmla="*/ 4517532 h 5244370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626791 w 5569398"/>
              <a:gd name="connsiteY10" fmla="*/ 816695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537957 w 5569398"/>
              <a:gd name="connsiteY10" fmla="*/ 803937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5226552 w 5569398"/>
              <a:gd name="connsiteY9" fmla="*/ 216916 h 5720266"/>
              <a:gd name="connsiteX10" fmla="*/ 4934671 w 5569398"/>
              <a:gd name="connsiteY10" fmla="*/ 0 h 5720266"/>
              <a:gd name="connsiteX11" fmla="*/ 4537957 w 5569398"/>
              <a:gd name="connsiteY11" fmla="*/ 803937 h 5720266"/>
              <a:gd name="connsiteX12" fmla="*/ 4373423 w 5569398"/>
              <a:gd name="connsiteY12" fmla="*/ 995980 h 5720266"/>
              <a:gd name="connsiteX13" fmla="*/ 4083475 w 5569398"/>
              <a:gd name="connsiteY13" fmla="*/ 1354544 h 5720266"/>
              <a:gd name="connsiteX14" fmla="*/ 3686022 w 5569398"/>
              <a:gd name="connsiteY14" fmla="*/ 2235324 h 5720266"/>
              <a:gd name="connsiteX15" fmla="*/ 3214704 w 5569398"/>
              <a:gd name="connsiteY15" fmla="*/ 2847875 h 5720266"/>
              <a:gd name="connsiteX16" fmla="*/ 2999551 w 5569398"/>
              <a:gd name="connsiteY16" fmla="*/ 3051075 h 5720266"/>
              <a:gd name="connsiteX17" fmla="*/ 2844163 w 5569398"/>
              <a:gd name="connsiteY17" fmla="*/ 3284158 h 5720266"/>
              <a:gd name="connsiteX18" fmla="*/ 2617057 w 5569398"/>
              <a:gd name="connsiteY18" fmla="*/ 3720440 h 5720266"/>
              <a:gd name="connsiteX19" fmla="*/ 2449716 w 5569398"/>
              <a:gd name="connsiteY19" fmla="*/ 4061099 h 5720266"/>
              <a:gd name="connsiteX20" fmla="*/ 2306280 w 5569398"/>
              <a:gd name="connsiteY20" fmla="*/ 4341993 h 5720266"/>
              <a:gd name="connsiteX21" fmla="*/ 2067222 w 5569398"/>
              <a:gd name="connsiteY21" fmla="*/ 4646793 h 5720266"/>
              <a:gd name="connsiteX22" fmla="*/ 1810233 w 5569398"/>
              <a:gd name="connsiteY22" fmla="*/ 4826087 h 5720266"/>
              <a:gd name="connsiteX23" fmla="*/ 1529339 w 5569398"/>
              <a:gd name="connsiteY23" fmla="*/ 4993428 h 5720266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201172 w 5569398"/>
              <a:gd name="connsiteY9" fmla="*/ 0 h 6332729"/>
              <a:gd name="connsiteX10" fmla="*/ 4934671 w 5569398"/>
              <a:gd name="connsiteY10" fmla="*/ 612463 h 6332729"/>
              <a:gd name="connsiteX11" fmla="*/ 4537957 w 5569398"/>
              <a:gd name="connsiteY11" fmla="*/ 1416400 h 6332729"/>
              <a:gd name="connsiteX12" fmla="*/ 4373423 w 5569398"/>
              <a:gd name="connsiteY12" fmla="*/ 1608443 h 6332729"/>
              <a:gd name="connsiteX13" fmla="*/ 4083475 w 5569398"/>
              <a:gd name="connsiteY13" fmla="*/ 1967007 h 6332729"/>
              <a:gd name="connsiteX14" fmla="*/ 3686022 w 5569398"/>
              <a:gd name="connsiteY14" fmla="*/ 2847787 h 6332729"/>
              <a:gd name="connsiteX15" fmla="*/ 3214704 w 5569398"/>
              <a:gd name="connsiteY15" fmla="*/ 3460338 h 6332729"/>
              <a:gd name="connsiteX16" fmla="*/ 2999551 w 5569398"/>
              <a:gd name="connsiteY16" fmla="*/ 3663538 h 6332729"/>
              <a:gd name="connsiteX17" fmla="*/ 2844163 w 5569398"/>
              <a:gd name="connsiteY17" fmla="*/ 3896621 h 6332729"/>
              <a:gd name="connsiteX18" fmla="*/ 2617057 w 5569398"/>
              <a:gd name="connsiteY18" fmla="*/ 4332903 h 6332729"/>
              <a:gd name="connsiteX19" fmla="*/ 2449716 w 5569398"/>
              <a:gd name="connsiteY19" fmla="*/ 4673562 h 6332729"/>
              <a:gd name="connsiteX20" fmla="*/ 2306280 w 5569398"/>
              <a:gd name="connsiteY20" fmla="*/ 4954456 h 6332729"/>
              <a:gd name="connsiteX21" fmla="*/ 2067222 w 5569398"/>
              <a:gd name="connsiteY21" fmla="*/ 5259256 h 6332729"/>
              <a:gd name="connsiteX22" fmla="*/ 1810233 w 5569398"/>
              <a:gd name="connsiteY22" fmla="*/ 5438550 h 6332729"/>
              <a:gd name="connsiteX23" fmla="*/ 1529339 w 5569398"/>
              <a:gd name="connsiteY23" fmla="*/ 5605891 h 6332729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366147 w 5569398"/>
              <a:gd name="connsiteY9" fmla="*/ 497627 h 6332729"/>
              <a:gd name="connsiteX10" fmla="*/ 5201172 w 5569398"/>
              <a:gd name="connsiteY10" fmla="*/ 0 h 6332729"/>
              <a:gd name="connsiteX11" fmla="*/ 4934671 w 5569398"/>
              <a:gd name="connsiteY11" fmla="*/ 612463 h 6332729"/>
              <a:gd name="connsiteX12" fmla="*/ 4537957 w 5569398"/>
              <a:gd name="connsiteY12" fmla="*/ 1416400 h 6332729"/>
              <a:gd name="connsiteX13" fmla="*/ 4373423 w 5569398"/>
              <a:gd name="connsiteY13" fmla="*/ 1608443 h 6332729"/>
              <a:gd name="connsiteX14" fmla="*/ 4083475 w 5569398"/>
              <a:gd name="connsiteY14" fmla="*/ 1967007 h 6332729"/>
              <a:gd name="connsiteX15" fmla="*/ 3686022 w 5569398"/>
              <a:gd name="connsiteY15" fmla="*/ 2847787 h 6332729"/>
              <a:gd name="connsiteX16" fmla="*/ 3214704 w 5569398"/>
              <a:gd name="connsiteY16" fmla="*/ 3460338 h 6332729"/>
              <a:gd name="connsiteX17" fmla="*/ 2999551 w 5569398"/>
              <a:gd name="connsiteY17" fmla="*/ 3663538 h 6332729"/>
              <a:gd name="connsiteX18" fmla="*/ 2844163 w 5569398"/>
              <a:gd name="connsiteY18" fmla="*/ 3896621 h 6332729"/>
              <a:gd name="connsiteX19" fmla="*/ 2617057 w 5569398"/>
              <a:gd name="connsiteY19" fmla="*/ 4332903 h 6332729"/>
              <a:gd name="connsiteX20" fmla="*/ 2449716 w 5569398"/>
              <a:gd name="connsiteY20" fmla="*/ 4673562 h 6332729"/>
              <a:gd name="connsiteX21" fmla="*/ 2306280 w 5569398"/>
              <a:gd name="connsiteY21" fmla="*/ 4954456 h 6332729"/>
              <a:gd name="connsiteX22" fmla="*/ 2067222 w 5569398"/>
              <a:gd name="connsiteY22" fmla="*/ 5259256 h 6332729"/>
              <a:gd name="connsiteX23" fmla="*/ 1810233 w 5569398"/>
              <a:gd name="connsiteY23" fmla="*/ 5438550 h 6332729"/>
              <a:gd name="connsiteX24" fmla="*/ 1529339 w 5569398"/>
              <a:gd name="connsiteY24" fmla="*/ 5605891 h 6332729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537957 w 5569398"/>
              <a:gd name="connsiteY12" fmla="*/ 1735393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4894044 w 5569398"/>
              <a:gd name="connsiteY10" fmla="*/ 93040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4894044 w 5576687"/>
              <a:gd name="connsiteY10" fmla="*/ 650389 h 7209071"/>
              <a:gd name="connsiteX11" fmla="*/ 4679979 w 5576687"/>
              <a:gd name="connsiteY11" fmla="*/ 1323106 h 7209071"/>
              <a:gd name="connsiteX12" fmla="*/ 4463048 w 5576687"/>
              <a:gd name="connsiteY12" fmla="*/ 2157171 h 7209071"/>
              <a:gd name="connsiteX13" fmla="*/ 4373423 w 5576687"/>
              <a:gd name="connsiteY13" fmla="*/ 2484785 h 7209071"/>
              <a:gd name="connsiteX14" fmla="*/ 4083475 w 5576687"/>
              <a:gd name="connsiteY14" fmla="*/ 2843349 h 7209071"/>
              <a:gd name="connsiteX15" fmla="*/ 3686022 w 5576687"/>
              <a:gd name="connsiteY15" fmla="*/ 3724129 h 7209071"/>
              <a:gd name="connsiteX16" fmla="*/ 3214704 w 5576687"/>
              <a:gd name="connsiteY16" fmla="*/ 4336680 h 7209071"/>
              <a:gd name="connsiteX17" fmla="*/ 2999551 w 5576687"/>
              <a:gd name="connsiteY17" fmla="*/ 4539880 h 7209071"/>
              <a:gd name="connsiteX18" fmla="*/ 2844163 w 5576687"/>
              <a:gd name="connsiteY18" fmla="*/ 4772963 h 7209071"/>
              <a:gd name="connsiteX19" fmla="*/ 2617057 w 5576687"/>
              <a:gd name="connsiteY19" fmla="*/ 5209245 h 7209071"/>
              <a:gd name="connsiteX20" fmla="*/ 2449716 w 5576687"/>
              <a:gd name="connsiteY20" fmla="*/ 5549904 h 7209071"/>
              <a:gd name="connsiteX21" fmla="*/ 2306280 w 5576687"/>
              <a:gd name="connsiteY21" fmla="*/ 5830798 h 7209071"/>
              <a:gd name="connsiteX22" fmla="*/ 2067222 w 5576687"/>
              <a:gd name="connsiteY22" fmla="*/ 6135598 h 7209071"/>
              <a:gd name="connsiteX23" fmla="*/ 1810233 w 5576687"/>
              <a:gd name="connsiteY23" fmla="*/ 6314892 h 7209071"/>
              <a:gd name="connsiteX24" fmla="*/ 1529339 w 5576687"/>
              <a:gd name="connsiteY24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06344 w 5576687"/>
              <a:gd name="connsiteY10" fmla="*/ 458108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58780 w 5576687"/>
              <a:gd name="connsiteY10" fmla="*/ 330069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76687" h="7209071">
                <a:moveTo>
                  <a:pt x="1529339" y="6482233"/>
                </a:moveTo>
                <a:lnTo>
                  <a:pt x="1527333" y="6478597"/>
                </a:lnTo>
                <a:lnTo>
                  <a:pt x="1081517" y="6594809"/>
                </a:lnTo>
                <a:lnTo>
                  <a:pt x="16512" y="6644614"/>
                </a:lnTo>
                <a:lnTo>
                  <a:pt x="0" y="7209071"/>
                </a:lnTo>
                <a:lnTo>
                  <a:pt x="1750241" y="6960046"/>
                </a:lnTo>
                <a:lnTo>
                  <a:pt x="5540932" y="5012334"/>
                </a:lnTo>
                <a:lnTo>
                  <a:pt x="5569398" y="3983377"/>
                </a:lnTo>
                <a:cubicBezTo>
                  <a:pt x="5566546" y="3310485"/>
                  <a:pt x="5563693" y="2637593"/>
                  <a:pt x="5560841" y="1964701"/>
                </a:cubicBezTo>
                <a:lnTo>
                  <a:pt x="5576687" y="0"/>
                </a:lnTo>
                <a:lnTo>
                  <a:pt x="5158780" y="330069"/>
                </a:lnTo>
                <a:lnTo>
                  <a:pt x="4894044" y="650389"/>
                </a:lnTo>
                <a:lnTo>
                  <a:pt x="4679979" y="1323106"/>
                </a:lnTo>
                <a:lnTo>
                  <a:pt x="4463048" y="2157171"/>
                </a:lnTo>
                <a:lnTo>
                  <a:pt x="4373423" y="2484785"/>
                </a:lnTo>
                <a:lnTo>
                  <a:pt x="4083475" y="2843349"/>
                </a:lnTo>
                <a:lnTo>
                  <a:pt x="3686022" y="3724129"/>
                </a:lnTo>
                <a:lnTo>
                  <a:pt x="3214704" y="4336680"/>
                </a:lnTo>
                <a:lnTo>
                  <a:pt x="2999551" y="4539880"/>
                </a:lnTo>
                <a:lnTo>
                  <a:pt x="2844163" y="4772963"/>
                </a:lnTo>
                <a:lnTo>
                  <a:pt x="2617057" y="5209245"/>
                </a:lnTo>
                <a:lnTo>
                  <a:pt x="2449716" y="5549904"/>
                </a:lnTo>
                <a:lnTo>
                  <a:pt x="2306280" y="5830798"/>
                </a:lnTo>
                <a:lnTo>
                  <a:pt x="2067222" y="6135598"/>
                </a:lnTo>
                <a:lnTo>
                  <a:pt x="1810233" y="6314892"/>
                </a:lnTo>
                <a:lnTo>
                  <a:pt x="1529339" y="6482233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-5763" y="-739140"/>
            <a:ext cx="5685828" cy="7552781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1901"/>
              <a:gd name="connsiteY0" fmla="*/ 2983102 h 4004692"/>
              <a:gd name="connsiteX1" fmla="*/ 1158213 w 5451901"/>
              <a:gd name="connsiteY1" fmla="*/ 3033161 h 4004692"/>
              <a:gd name="connsiteX2" fmla="*/ 878093 w 5451901"/>
              <a:gd name="connsiteY2" fmla="*/ 3375820 h 4004692"/>
              <a:gd name="connsiteX3" fmla="*/ 440863 w 5451901"/>
              <a:gd name="connsiteY3" fmla="*/ 3125466 h 4004692"/>
              <a:gd name="connsiteX4" fmla="*/ 16512 w 5451901"/>
              <a:gd name="connsiteY4" fmla="*/ 3440235 h 4004692"/>
              <a:gd name="connsiteX5" fmla="*/ 0 w 5451901"/>
              <a:gd name="connsiteY5" fmla="*/ 4004692 h 4004692"/>
              <a:gd name="connsiteX6" fmla="*/ 1750241 w 5451901"/>
              <a:gd name="connsiteY6" fmla="*/ 3755667 h 4004692"/>
              <a:gd name="connsiteX7" fmla="*/ 5451321 w 5451901"/>
              <a:gd name="connsiteY7" fmla="*/ 1796693 h 4004692"/>
              <a:gd name="connsiteX8" fmla="*/ 5450726 w 5451901"/>
              <a:gd name="connsiteY8" fmla="*/ 738518 h 4004692"/>
              <a:gd name="connsiteX9" fmla="*/ 4559567 w 5451901"/>
              <a:gd name="connsiteY9" fmla="*/ 459235 h 4004692"/>
              <a:gd name="connsiteX10" fmla="*/ 4451833 w 5451901"/>
              <a:gd name="connsiteY10" fmla="*/ 883937 h 4004692"/>
              <a:gd name="connsiteX11" fmla="*/ 3966918 w 5451901"/>
              <a:gd name="connsiteY11" fmla="*/ 0 h 4004692"/>
              <a:gd name="connsiteX12" fmla="*/ 3368720 w 5451901"/>
              <a:gd name="connsiteY12" fmla="*/ 714902 h 4004692"/>
              <a:gd name="connsiteX13" fmla="*/ 3521090 w 5451901"/>
              <a:gd name="connsiteY13" fmla="*/ 1099954 h 4004692"/>
              <a:gd name="connsiteX14" fmla="*/ 3192908 w 5451901"/>
              <a:gd name="connsiteY14" fmla="*/ 913159 h 4004692"/>
              <a:gd name="connsiteX15" fmla="*/ 2869160 w 5451901"/>
              <a:gd name="connsiteY15" fmla="*/ 1266300 h 4004692"/>
              <a:gd name="connsiteX16" fmla="*/ 2909549 w 5451901"/>
              <a:gd name="connsiteY16" fmla="*/ 1656241 h 4004692"/>
              <a:gd name="connsiteX17" fmla="*/ 2604694 w 5451901"/>
              <a:gd name="connsiteY17" fmla="*/ 1833269 h 4004692"/>
              <a:gd name="connsiteX18" fmla="*/ 2355269 w 5451901"/>
              <a:gd name="connsiteY18" fmla="*/ 2199430 h 4004692"/>
              <a:gd name="connsiteX19" fmla="*/ 2306280 w 5451901"/>
              <a:gd name="connsiteY19" fmla="*/ 2626419 h 4004692"/>
              <a:gd name="connsiteX20" fmla="*/ 1927017 w 5451901"/>
              <a:gd name="connsiteY20" fmla="*/ 2738989 h 4004692"/>
              <a:gd name="connsiteX21" fmla="*/ 1810233 w 5451901"/>
              <a:gd name="connsiteY21" fmla="*/ 3059252 h 4004692"/>
              <a:gd name="connsiteX22" fmla="*/ 1542085 w 5451901"/>
              <a:gd name="connsiteY22" fmla="*/ 2983102 h 4004692"/>
              <a:gd name="connsiteX0" fmla="*/ 1542085 w 5451901"/>
              <a:gd name="connsiteY0" fmla="*/ 3672635 h 4694225"/>
              <a:gd name="connsiteX1" fmla="*/ 1158213 w 5451901"/>
              <a:gd name="connsiteY1" fmla="*/ 3722694 h 4694225"/>
              <a:gd name="connsiteX2" fmla="*/ 878093 w 5451901"/>
              <a:gd name="connsiteY2" fmla="*/ 4065353 h 4694225"/>
              <a:gd name="connsiteX3" fmla="*/ 440863 w 5451901"/>
              <a:gd name="connsiteY3" fmla="*/ 3814999 h 4694225"/>
              <a:gd name="connsiteX4" fmla="*/ 16512 w 5451901"/>
              <a:gd name="connsiteY4" fmla="*/ 4129768 h 4694225"/>
              <a:gd name="connsiteX5" fmla="*/ 0 w 5451901"/>
              <a:gd name="connsiteY5" fmla="*/ 4694225 h 4694225"/>
              <a:gd name="connsiteX6" fmla="*/ 1750241 w 5451901"/>
              <a:gd name="connsiteY6" fmla="*/ 4445200 h 4694225"/>
              <a:gd name="connsiteX7" fmla="*/ 5451321 w 5451901"/>
              <a:gd name="connsiteY7" fmla="*/ 2486226 h 4694225"/>
              <a:gd name="connsiteX8" fmla="*/ 5450726 w 5451901"/>
              <a:gd name="connsiteY8" fmla="*/ 1428051 h 4694225"/>
              <a:gd name="connsiteX9" fmla="*/ 4201121 w 5451901"/>
              <a:gd name="connsiteY9" fmla="*/ 0 h 4694225"/>
              <a:gd name="connsiteX10" fmla="*/ 4451833 w 5451901"/>
              <a:gd name="connsiteY10" fmla="*/ 1573470 h 4694225"/>
              <a:gd name="connsiteX11" fmla="*/ 3966918 w 5451901"/>
              <a:gd name="connsiteY11" fmla="*/ 689533 h 4694225"/>
              <a:gd name="connsiteX12" fmla="*/ 3368720 w 5451901"/>
              <a:gd name="connsiteY12" fmla="*/ 1404435 h 4694225"/>
              <a:gd name="connsiteX13" fmla="*/ 3521090 w 5451901"/>
              <a:gd name="connsiteY13" fmla="*/ 1789487 h 4694225"/>
              <a:gd name="connsiteX14" fmla="*/ 3192908 w 5451901"/>
              <a:gd name="connsiteY14" fmla="*/ 1602692 h 4694225"/>
              <a:gd name="connsiteX15" fmla="*/ 2869160 w 5451901"/>
              <a:gd name="connsiteY15" fmla="*/ 1955833 h 4694225"/>
              <a:gd name="connsiteX16" fmla="*/ 2909549 w 5451901"/>
              <a:gd name="connsiteY16" fmla="*/ 2345774 h 4694225"/>
              <a:gd name="connsiteX17" fmla="*/ 2604694 w 5451901"/>
              <a:gd name="connsiteY17" fmla="*/ 2522802 h 4694225"/>
              <a:gd name="connsiteX18" fmla="*/ 2355269 w 5451901"/>
              <a:gd name="connsiteY18" fmla="*/ 2888963 h 4694225"/>
              <a:gd name="connsiteX19" fmla="*/ 2306280 w 5451901"/>
              <a:gd name="connsiteY19" fmla="*/ 3315952 h 4694225"/>
              <a:gd name="connsiteX20" fmla="*/ 1927017 w 5451901"/>
              <a:gd name="connsiteY20" fmla="*/ 3428522 h 4694225"/>
              <a:gd name="connsiteX21" fmla="*/ 1810233 w 5451901"/>
              <a:gd name="connsiteY21" fmla="*/ 3748785 h 4694225"/>
              <a:gd name="connsiteX22" fmla="*/ 1542085 w 5451901"/>
              <a:gd name="connsiteY22" fmla="*/ 3672635 h 4694225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451833 w 5451901"/>
              <a:gd name="connsiteY10" fmla="*/ 1956393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61411 w 5451901"/>
              <a:gd name="connsiteY10" fmla="*/ 999086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44516 w 5451901"/>
              <a:gd name="connsiteY11" fmla="*/ 1004881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257128 w 5451901"/>
              <a:gd name="connsiteY9" fmla="*/ 0 h 4829375"/>
              <a:gd name="connsiteX10" fmla="*/ 4216606 w 5451901"/>
              <a:gd name="connsiteY10" fmla="*/ 571115 h 4829375"/>
              <a:gd name="connsiteX11" fmla="*/ 3944516 w 5451901"/>
              <a:gd name="connsiteY11" fmla="*/ 757108 h 4829375"/>
              <a:gd name="connsiteX12" fmla="*/ 3368720 w 5451901"/>
              <a:gd name="connsiteY12" fmla="*/ 1539585 h 4829375"/>
              <a:gd name="connsiteX13" fmla="*/ 3521090 w 5451901"/>
              <a:gd name="connsiteY13" fmla="*/ 1924637 h 4829375"/>
              <a:gd name="connsiteX14" fmla="*/ 3192908 w 5451901"/>
              <a:gd name="connsiteY14" fmla="*/ 1737842 h 4829375"/>
              <a:gd name="connsiteX15" fmla="*/ 2869160 w 5451901"/>
              <a:gd name="connsiteY15" fmla="*/ 2090983 h 4829375"/>
              <a:gd name="connsiteX16" fmla="*/ 2909549 w 5451901"/>
              <a:gd name="connsiteY16" fmla="*/ 2480924 h 4829375"/>
              <a:gd name="connsiteX17" fmla="*/ 2604694 w 5451901"/>
              <a:gd name="connsiteY17" fmla="*/ 2657952 h 4829375"/>
              <a:gd name="connsiteX18" fmla="*/ 2355269 w 5451901"/>
              <a:gd name="connsiteY18" fmla="*/ 3024113 h 4829375"/>
              <a:gd name="connsiteX19" fmla="*/ 2306280 w 5451901"/>
              <a:gd name="connsiteY19" fmla="*/ 3451102 h 4829375"/>
              <a:gd name="connsiteX20" fmla="*/ 1927017 w 5451901"/>
              <a:gd name="connsiteY20" fmla="*/ 3563672 h 4829375"/>
              <a:gd name="connsiteX21" fmla="*/ 1810233 w 5451901"/>
              <a:gd name="connsiteY21" fmla="*/ 3883935 h 4829375"/>
              <a:gd name="connsiteX22" fmla="*/ 1542085 w 5451901"/>
              <a:gd name="connsiteY22" fmla="*/ 3807785 h 4829375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844668 w 5451901"/>
              <a:gd name="connsiteY9" fmla="*/ 825215 h 4829375"/>
              <a:gd name="connsiteX10" fmla="*/ 4257128 w 5451901"/>
              <a:gd name="connsiteY10" fmla="*/ 0 h 4829375"/>
              <a:gd name="connsiteX11" fmla="*/ 4216606 w 5451901"/>
              <a:gd name="connsiteY11" fmla="*/ 571115 h 4829375"/>
              <a:gd name="connsiteX12" fmla="*/ 3944516 w 5451901"/>
              <a:gd name="connsiteY12" fmla="*/ 757108 h 4829375"/>
              <a:gd name="connsiteX13" fmla="*/ 3368720 w 5451901"/>
              <a:gd name="connsiteY13" fmla="*/ 1539585 h 4829375"/>
              <a:gd name="connsiteX14" fmla="*/ 3521090 w 5451901"/>
              <a:gd name="connsiteY14" fmla="*/ 1924637 h 4829375"/>
              <a:gd name="connsiteX15" fmla="*/ 3192908 w 5451901"/>
              <a:gd name="connsiteY15" fmla="*/ 1737842 h 4829375"/>
              <a:gd name="connsiteX16" fmla="*/ 2869160 w 5451901"/>
              <a:gd name="connsiteY16" fmla="*/ 2090983 h 4829375"/>
              <a:gd name="connsiteX17" fmla="*/ 2909549 w 5451901"/>
              <a:gd name="connsiteY17" fmla="*/ 2480924 h 4829375"/>
              <a:gd name="connsiteX18" fmla="*/ 2604694 w 5451901"/>
              <a:gd name="connsiteY18" fmla="*/ 2657952 h 4829375"/>
              <a:gd name="connsiteX19" fmla="*/ 2355269 w 5451901"/>
              <a:gd name="connsiteY19" fmla="*/ 3024113 h 4829375"/>
              <a:gd name="connsiteX20" fmla="*/ 2306280 w 5451901"/>
              <a:gd name="connsiteY20" fmla="*/ 3451102 h 4829375"/>
              <a:gd name="connsiteX21" fmla="*/ 1927017 w 5451901"/>
              <a:gd name="connsiteY21" fmla="*/ 3563672 h 4829375"/>
              <a:gd name="connsiteX22" fmla="*/ 1810233 w 5451901"/>
              <a:gd name="connsiteY22" fmla="*/ 3883935 h 4829375"/>
              <a:gd name="connsiteX23" fmla="*/ 1542085 w 5451901"/>
              <a:gd name="connsiteY23" fmla="*/ 3807785 h 4829375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4620640 w 5451901"/>
              <a:gd name="connsiteY9" fmla="*/ 0 h 5062829"/>
              <a:gd name="connsiteX10" fmla="*/ 4257128 w 5451901"/>
              <a:gd name="connsiteY10" fmla="*/ 233454 h 5062829"/>
              <a:gd name="connsiteX11" fmla="*/ 4216606 w 5451901"/>
              <a:gd name="connsiteY11" fmla="*/ 804569 h 5062829"/>
              <a:gd name="connsiteX12" fmla="*/ 3944516 w 5451901"/>
              <a:gd name="connsiteY12" fmla="*/ 990562 h 5062829"/>
              <a:gd name="connsiteX13" fmla="*/ 3368720 w 5451901"/>
              <a:gd name="connsiteY13" fmla="*/ 1773039 h 5062829"/>
              <a:gd name="connsiteX14" fmla="*/ 3521090 w 5451901"/>
              <a:gd name="connsiteY14" fmla="*/ 2158091 h 5062829"/>
              <a:gd name="connsiteX15" fmla="*/ 3192908 w 5451901"/>
              <a:gd name="connsiteY15" fmla="*/ 1971296 h 5062829"/>
              <a:gd name="connsiteX16" fmla="*/ 2869160 w 5451901"/>
              <a:gd name="connsiteY16" fmla="*/ 2324437 h 5062829"/>
              <a:gd name="connsiteX17" fmla="*/ 2909549 w 5451901"/>
              <a:gd name="connsiteY17" fmla="*/ 2714378 h 5062829"/>
              <a:gd name="connsiteX18" fmla="*/ 2604694 w 5451901"/>
              <a:gd name="connsiteY18" fmla="*/ 2891406 h 5062829"/>
              <a:gd name="connsiteX19" fmla="*/ 2355269 w 5451901"/>
              <a:gd name="connsiteY19" fmla="*/ 3257567 h 5062829"/>
              <a:gd name="connsiteX20" fmla="*/ 2306280 w 5451901"/>
              <a:gd name="connsiteY20" fmla="*/ 3684556 h 5062829"/>
              <a:gd name="connsiteX21" fmla="*/ 1927017 w 5451901"/>
              <a:gd name="connsiteY21" fmla="*/ 3797126 h 5062829"/>
              <a:gd name="connsiteX22" fmla="*/ 1810233 w 5451901"/>
              <a:gd name="connsiteY22" fmla="*/ 4117389 h 5062829"/>
              <a:gd name="connsiteX23" fmla="*/ 1542085 w 5451901"/>
              <a:gd name="connsiteY23" fmla="*/ 4041239 h 5062829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5012689 w 5451901"/>
              <a:gd name="connsiteY9" fmla="*/ 833420 h 5062829"/>
              <a:gd name="connsiteX10" fmla="*/ 4620640 w 5451901"/>
              <a:gd name="connsiteY10" fmla="*/ 0 h 5062829"/>
              <a:gd name="connsiteX11" fmla="*/ 4257128 w 5451901"/>
              <a:gd name="connsiteY11" fmla="*/ 233454 h 5062829"/>
              <a:gd name="connsiteX12" fmla="*/ 4216606 w 5451901"/>
              <a:gd name="connsiteY12" fmla="*/ 804569 h 5062829"/>
              <a:gd name="connsiteX13" fmla="*/ 3944516 w 5451901"/>
              <a:gd name="connsiteY13" fmla="*/ 990562 h 5062829"/>
              <a:gd name="connsiteX14" fmla="*/ 3368720 w 5451901"/>
              <a:gd name="connsiteY14" fmla="*/ 1773039 h 5062829"/>
              <a:gd name="connsiteX15" fmla="*/ 3521090 w 5451901"/>
              <a:gd name="connsiteY15" fmla="*/ 2158091 h 5062829"/>
              <a:gd name="connsiteX16" fmla="*/ 3192908 w 5451901"/>
              <a:gd name="connsiteY16" fmla="*/ 1971296 h 5062829"/>
              <a:gd name="connsiteX17" fmla="*/ 2869160 w 5451901"/>
              <a:gd name="connsiteY17" fmla="*/ 2324437 h 5062829"/>
              <a:gd name="connsiteX18" fmla="*/ 2909549 w 5451901"/>
              <a:gd name="connsiteY18" fmla="*/ 2714378 h 5062829"/>
              <a:gd name="connsiteX19" fmla="*/ 2604694 w 5451901"/>
              <a:gd name="connsiteY19" fmla="*/ 2891406 h 5062829"/>
              <a:gd name="connsiteX20" fmla="*/ 2355269 w 5451901"/>
              <a:gd name="connsiteY20" fmla="*/ 3257567 h 5062829"/>
              <a:gd name="connsiteX21" fmla="*/ 2306280 w 5451901"/>
              <a:gd name="connsiteY21" fmla="*/ 3684556 h 5062829"/>
              <a:gd name="connsiteX22" fmla="*/ 1927017 w 5451901"/>
              <a:gd name="connsiteY22" fmla="*/ 3797126 h 5062829"/>
              <a:gd name="connsiteX23" fmla="*/ 1810233 w 5451901"/>
              <a:gd name="connsiteY23" fmla="*/ 4117389 h 5062829"/>
              <a:gd name="connsiteX24" fmla="*/ 1542085 w 5451901"/>
              <a:gd name="connsiteY24" fmla="*/ 4041239 h 5062829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4867071 w 5451901"/>
              <a:gd name="connsiteY9" fmla="*/ 0 h 5333127"/>
              <a:gd name="connsiteX10" fmla="*/ 4620640 w 5451901"/>
              <a:gd name="connsiteY10" fmla="*/ 270298 h 5333127"/>
              <a:gd name="connsiteX11" fmla="*/ 4257128 w 5451901"/>
              <a:gd name="connsiteY11" fmla="*/ 503752 h 5333127"/>
              <a:gd name="connsiteX12" fmla="*/ 4216606 w 5451901"/>
              <a:gd name="connsiteY12" fmla="*/ 1074867 h 5333127"/>
              <a:gd name="connsiteX13" fmla="*/ 3944516 w 5451901"/>
              <a:gd name="connsiteY13" fmla="*/ 1260860 h 5333127"/>
              <a:gd name="connsiteX14" fmla="*/ 3368720 w 5451901"/>
              <a:gd name="connsiteY14" fmla="*/ 2043337 h 5333127"/>
              <a:gd name="connsiteX15" fmla="*/ 3521090 w 5451901"/>
              <a:gd name="connsiteY15" fmla="*/ 2428389 h 5333127"/>
              <a:gd name="connsiteX16" fmla="*/ 3192908 w 5451901"/>
              <a:gd name="connsiteY16" fmla="*/ 2241594 h 5333127"/>
              <a:gd name="connsiteX17" fmla="*/ 2869160 w 5451901"/>
              <a:gd name="connsiteY17" fmla="*/ 2594735 h 5333127"/>
              <a:gd name="connsiteX18" fmla="*/ 2909549 w 5451901"/>
              <a:gd name="connsiteY18" fmla="*/ 2984676 h 5333127"/>
              <a:gd name="connsiteX19" fmla="*/ 2604694 w 5451901"/>
              <a:gd name="connsiteY19" fmla="*/ 3161704 h 5333127"/>
              <a:gd name="connsiteX20" fmla="*/ 2355269 w 5451901"/>
              <a:gd name="connsiteY20" fmla="*/ 3527865 h 5333127"/>
              <a:gd name="connsiteX21" fmla="*/ 2306280 w 5451901"/>
              <a:gd name="connsiteY21" fmla="*/ 3954854 h 5333127"/>
              <a:gd name="connsiteX22" fmla="*/ 1927017 w 5451901"/>
              <a:gd name="connsiteY22" fmla="*/ 4067424 h 5333127"/>
              <a:gd name="connsiteX23" fmla="*/ 1810233 w 5451901"/>
              <a:gd name="connsiteY23" fmla="*/ 4387687 h 5333127"/>
              <a:gd name="connsiteX24" fmla="*/ 1542085 w 5451901"/>
              <a:gd name="connsiteY24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35904 w 5451901"/>
              <a:gd name="connsiteY9" fmla="*/ 968571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80710 w 5451901"/>
              <a:gd name="connsiteY9" fmla="*/ 3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292724 w 5451901"/>
              <a:gd name="connsiteY9" fmla="*/ 957309 h 5333127"/>
              <a:gd name="connsiteX10" fmla="*/ 5180710 w 5451901"/>
              <a:gd name="connsiteY10" fmla="*/ 3 h 5333127"/>
              <a:gd name="connsiteX11" fmla="*/ 4867071 w 5451901"/>
              <a:gd name="connsiteY11" fmla="*/ 0 h 5333127"/>
              <a:gd name="connsiteX12" fmla="*/ 4620640 w 5451901"/>
              <a:gd name="connsiteY12" fmla="*/ 270298 h 5333127"/>
              <a:gd name="connsiteX13" fmla="*/ 4257128 w 5451901"/>
              <a:gd name="connsiteY13" fmla="*/ 503752 h 5333127"/>
              <a:gd name="connsiteX14" fmla="*/ 4216606 w 5451901"/>
              <a:gd name="connsiteY14" fmla="*/ 1074867 h 5333127"/>
              <a:gd name="connsiteX15" fmla="*/ 3944516 w 5451901"/>
              <a:gd name="connsiteY15" fmla="*/ 1260860 h 5333127"/>
              <a:gd name="connsiteX16" fmla="*/ 3368720 w 5451901"/>
              <a:gd name="connsiteY16" fmla="*/ 2043337 h 5333127"/>
              <a:gd name="connsiteX17" fmla="*/ 3521090 w 5451901"/>
              <a:gd name="connsiteY17" fmla="*/ 2428389 h 5333127"/>
              <a:gd name="connsiteX18" fmla="*/ 3192908 w 5451901"/>
              <a:gd name="connsiteY18" fmla="*/ 2241594 h 5333127"/>
              <a:gd name="connsiteX19" fmla="*/ 2869160 w 5451901"/>
              <a:gd name="connsiteY19" fmla="*/ 2594735 h 5333127"/>
              <a:gd name="connsiteX20" fmla="*/ 2909549 w 5451901"/>
              <a:gd name="connsiteY20" fmla="*/ 2984676 h 5333127"/>
              <a:gd name="connsiteX21" fmla="*/ 2604694 w 5451901"/>
              <a:gd name="connsiteY21" fmla="*/ 3161704 h 5333127"/>
              <a:gd name="connsiteX22" fmla="*/ 2355269 w 5451901"/>
              <a:gd name="connsiteY22" fmla="*/ 3527865 h 5333127"/>
              <a:gd name="connsiteX23" fmla="*/ 2306280 w 5451901"/>
              <a:gd name="connsiteY23" fmla="*/ 3954854 h 5333127"/>
              <a:gd name="connsiteX24" fmla="*/ 1927017 w 5451901"/>
              <a:gd name="connsiteY24" fmla="*/ 4067424 h 5333127"/>
              <a:gd name="connsiteX25" fmla="*/ 1810233 w 5451901"/>
              <a:gd name="connsiteY25" fmla="*/ 4387687 h 5333127"/>
              <a:gd name="connsiteX26" fmla="*/ 1542085 w 5451901"/>
              <a:gd name="connsiteY26" fmla="*/ 4311537 h 533312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551858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679724 w 5471945"/>
              <a:gd name="connsiteY16" fmla="*/ 1903352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66918 w 5471945"/>
              <a:gd name="connsiteY15" fmla="*/ 1418533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51321 w 5460743"/>
              <a:gd name="connsiteY7" fmla="*/ 3181439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24687 w 5460743"/>
              <a:gd name="connsiteY7" fmla="*/ 5350584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867071 w 5460743"/>
              <a:gd name="connsiteY11" fmla="*/ 56311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913801 w 5460743"/>
              <a:gd name="connsiteY11" fmla="*/ 68057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20640 w 5460743"/>
              <a:gd name="connsiteY12" fmla="*/ 930595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63477 w 5460743"/>
              <a:gd name="connsiteY12" fmla="*/ 918849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5277984 w 5460743"/>
              <a:gd name="connsiteY10" fmla="*/ 299152 h 5874918"/>
              <a:gd name="connsiteX11" fmla="*/ 4970423 w 5460743"/>
              <a:gd name="connsiteY11" fmla="*/ 0 h 5874918"/>
              <a:gd name="connsiteX12" fmla="*/ 4913801 w 5460743"/>
              <a:gd name="connsiteY12" fmla="*/ 548156 h 5874918"/>
              <a:gd name="connsiteX13" fmla="*/ 4663477 w 5460743"/>
              <a:gd name="connsiteY13" fmla="*/ 918849 h 5874918"/>
              <a:gd name="connsiteX14" fmla="*/ 4257128 w 5460743"/>
              <a:gd name="connsiteY14" fmla="*/ 1040162 h 5874918"/>
              <a:gd name="connsiteX15" fmla="*/ 4216606 w 5460743"/>
              <a:gd name="connsiteY15" fmla="*/ 1611277 h 5874918"/>
              <a:gd name="connsiteX16" fmla="*/ 3966918 w 5460743"/>
              <a:gd name="connsiteY16" fmla="*/ 1673383 h 5874918"/>
              <a:gd name="connsiteX17" fmla="*/ 3814140 w 5460743"/>
              <a:gd name="connsiteY17" fmla="*/ 2225777 h 5874918"/>
              <a:gd name="connsiteX18" fmla="*/ 3368720 w 5460743"/>
              <a:gd name="connsiteY18" fmla="*/ 2579747 h 5874918"/>
              <a:gd name="connsiteX19" fmla="*/ 3521090 w 5460743"/>
              <a:gd name="connsiteY19" fmla="*/ 2964799 h 5874918"/>
              <a:gd name="connsiteX20" fmla="*/ 3192908 w 5460743"/>
              <a:gd name="connsiteY20" fmla="*/ 2778004 h 5874918"/>
              <a:gd name="connsiteX21" fmla="*/ 2869160 w 5460743"/>
              <a:gd name="connsiteY21" fmla="*/ 3131145 h 5874918"/>
              <a:gd name="connsiteX22" fmla="*/ 2909549 w 5460743"/>
              <a:gd name="connsiteY22" fmla="*/ 3521086 h 5874918"/>
              <a:gd name="connsiteX23" fmla="*/ 2604694 w 5460743"/>
              <a:gd name="connsiteY23" fmla="*/ 3698114 h 5874918"/>
              <a:gd name="connsiteX24" fmla="*/ 2355269 w 5460743"/>
              <a:gd name="connsiteY24" fmla="*/ 4064275 h 5874918"/>
              <a:gd name="connsiteX25" fmla="*/ 2306280 w 5460743"/>
              <a:gd name="connsiteY25" fmla="*/ 4491264 h 5874918"/>
              <a:gd name="connsiteX26" fmla="*/ 1927017 w 5460743"/>
              <a:gd name="connsiteY26" fmla="*/ 4603834 h 5874918"/>
              <a:gd name="connsiteX27" fmla="*/ 1810233 w 5460743"/>
              <a:gd name="connsiteY27" fmla="*/ 4924097 h 5874918"/>
              <a:gd name="connsiteX28" fmla="*/ 1542085 w 5460743"/>
              <a:gd name="connsiteY28" fmla="*/ 4847947 h 5874918"/>
              <a:gd name="connsiteX0" fmla="*/ 1542085 w 5460743"/>
              <a:gd name="connsiteY0" fmla="*/ 5163517 h 6190488"/>
              <a:gd name="connsiteX1" fmla="*/ 1158213 w 5460743"/>
              <a:gd name="connsiteY1" fmla="*/ 5213576 h 6190488"/>
              <a:gd name="connsiteX2" fmla="*/ 878093 w 5460743"/>
              <a:gd name="connsiteY2" fmla="*/ 5556235 h 6190488"/>
              <a:gd name="connsiteX3" fmla="*/ 440863 w 5460743"/>
              <a:gd name="connsiteY3" fmla="*/ 5305881 h 6190488"/>
              <a:gd name="connsiteX4" fmla="*/ 16512 w 5460743"/>
              <a:gd name="connsiteY4" fmla="*/ 5620650 h 6190488"/>
              <a:gd name="connsiteX5" fmla="*/ 0 w 5460743"/>
              <a:gd name="connsiteY5" fmla="*/ 6185107 h 6190488"/>
              <a:gd name="connsiteX6" fmla="*/ 1750241 w 5460743"/>
              <a:gd name="connsiteY6" fmla="*/ 6190488 h 6190488"/>
              <a:gd name="connsiteX7" fmla="*/ 5424687 w 5460743"/>
              <a:gd name="connsiteY7" fmla="*/ 6146253 h 6190488"/>
              <a:gd name="connsiteX8" fmla="*/ 5450726 w 5460743"/>
              <a:gd name="connsiteY8" fmla="*/ 2918933 h 6190488"/>
              <a:gd name="connsiteX9" fmla="*/ 5460743 w 5460743"/>
              <a:gd name="connsiteY9" fmla="*/ 795669 h 6190488"/>
              <a:gd name="connsiteX10" fmla="*/ 5262407 w 5460743"/>
              <a:gd name="connsiteY10" fmla="*/ 0 h 6190488"/>
              <a:gd name="connsiteX11" fmla="*/ 4970423 w 5460743"/>
              <a:gd name="connsiteY11" fmla="*/ 315570 h 6190488"/>
              <a:gd name="connsiteX12" fmla="*/ 4913801 w 5460743"/>
              <a:gd name="connsiteY12" fmla="*/ 863726 h 6190488"/>
              <a:gd name="connsiteX13" fmla="*/ 4663477 w 5460743"/>
              <a:gd name="connsiteY13" fmla="*/ 1234419 h 6190488"/>
              <a:gd name="connsiteX14" fmla="*/ 4257128 w 5460743"/>
              <a:gd name="connsiteY14" fmla="*/ 1355732 h 6190488"/>
              <a:gd name="connsiteX15" fmla="*/ 4216606 w 5460743"/>
              <a:gd name="connsiteY15" fmla="*/ 1926847 h 6190488"/>
              <a:gd name="connsiteX16" fmla="*/ 3966918 w 5460743"/>
              <a:gd name="connsiteY16" fmla="*/ 1988953 h 6190488"/>
              <a:gd name="connsiteX17" fmla="*/ 3814140 w 5460743"/>
              <a:gd name="connsiteY17" fmla="*/ 2541347 h 6190488"/>
              <a:gd name="connsiteX18" fmla="*/ 3368720 w 5460743"/>
              <a:gd name="connsiteY18" fmla="*/ 2895317 h 6190488"/>
              <a:gd name="connsiteX19" fmla="*/ 3521090 w 5460743"/>
              <a:gd name="connsiteY19" fmla="*/ 3280369 h 6190488"/>
              <a:gd name="connsiteX20" fmla="*/ 3192908 w 5460743"/>
              <a:gd name="connsiteY20" fmla="*/ 3093574 h 6190488"/>
              <a:gd name="connsiteX21" fmla="*/ 2869160 w 5460743"/>
              <a:gd name="connsiteY21" fmla="*/ 3446715 h 6190488"/>
              <a:gd name="connsiteX22" fmla="*/ 2909549 w 5460743"/>
              <a:gd name="connsiteY22" fmla="*/ 3836656 h 6190488"/>
              <a:gd name="connsiteX23" fmla="*/ 2604694 w 5460743"/>
              <a:gd name="connsiteY23" fmla="*/ 4013684 h 6190488"/>
              <a:gd name="connsiteX24" fmla="*/ 2355269 w 5460743"/>
              <a:gd name="connsiteY24" fmla="*/ 4379845 h 6190488"/>
              <a:gd name="connsiteX25" fmla="*/ 2306280 w 5460743"/>
              <a:gd name="connsiteY25" fmla="*/ 4806834 h 6190488"/>
              <a:gd name="connsiteX26" fmla="*/ 1927017 w 5460743"/>
              <a:gd name="connsiteY26" fmla="*/ 4919404 h 6190488"/>
              <a:gd name="connsiteX27" fmla="*/ 1810233 w 5460743"/>
              <a:gd name="connsiteY27" fmla="*/ 5239667 h 6190488"/>
              <a:gd name="connsiteX28" fmla="*/ 1542085 w 5460743"/>
              <a:gd name="connsiteY28" fmla="*/ 5163517 h 6190488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254619 w 5460743"/>
              <a:gd name="connsiteY10" fmla="*/ 0 h 6186573"/>
              <a:gd name="connsiteX11" fmla="*/ 4970423 w 5460743"/>
              <a:gd name="connsiteY11" fmla="*/ 311655 h 6186573"/>
              <a:gd name="connsiteX12" fmla="*/ 4913801 w 5460743"/>
              <a:gd name="connsiteY12" fmla="*/ 859811 h 6186573"/>
              <a:gd name="connsiteX13" fmla="*/ 4663477 w 5460743"/>
              <a:gd name="connsiteY13" fmla="*/ 1230504 h 6186573"/>
              <a:gd name="connsiteX14" fmla="*/ 4257128 w 5460743"/>
              <a:gd name="connsiteY14" fmla="*/ 1351817 h 6186573"/>
              <a:gd name="connsiteX15" fmla="*/ 4216606 w 5460743"/>
              <a:gd name="connsiteY15" fmla="*/ 1922932 h 6186573"/>
              <a:gd name="connsiteX16" fmla="*/ 3966918 w 5460743"/>
              <a:gd name="connsiteY16" fmla="*/ 1985038 h 6186573"/>
              <a:gd name="connsiteX17" fmla="*/ 3814140 w 5460743"/>
              <a:gd name="connsiteY17" fmla="*/ 2537432 h 6186573"/>
              <a:gd name="connsiteX18" fmla="*/ 3368720 w 5460743"/>
              <a:gd name="connsiteY18" fmla="*/ 2891402 h 6186573"/>
              <a:gd name="connsiteX19" fmla="*/ 3521090 w 5460743"/>
              <a:gd name="connsiteY19" fmla="*/ 3276454 h 6186573"/>
              <a:gd name="connsiteX20" fmla="*/ 3192908 w 5460743"/>
              <a:gd name="connsiteY20" fmla="*/ 3089659 h 6186573"/>
              <a:gd name="connsiteX21" fmla="*/ 2869160 w 5460743"/>
              <a:gd name="connsiteY21" fmla="*/ 3442800 h 6186573"/>
              <a:gd name="connsiteX22" fmla="*/ 2909549 w 5460743"/>
              <a:gd name="connsiteY22" fmla="*/ 3832741 h 6186573"/>
              <a:gd name="connsiteX23" fmla="*/ 2604694 w 5460743"/>
              <a:gd name="connsiteY23" fmla="*/ 4009769 h 6186573"/>
              <a:gd name="connsiteX24" fmla="*/ 2355269 w 5460743"/>
              <a:gd name="connsiteY24" fmla="*/ 4375930 h 6186573"/>
              <a:gd name="connsiteX25" fmla="*/ 2306280 w 5460743"/>
              <a:gd name="connsiteY25" fmla="*/ 4802919 h 6186573"/>
              <a:gd name="connsiteX26" fmla="*/ 1927017 w 5460743"/>
              <a:gd name="connsiteY26" fmla="*/ 4915489 h 6186573"/>
              <a:gd name="connsiteX27" fmla="*/ 1810233 w 5460743"/>
              <a:gd name="connsiteY27" fmla="*/ 5235752 h 6186573"/>
              <a:gd name="connsiteX28" fmla="*/ 1542085 w 5460743"/>
              <a:gd name="connsiteY28" fmla="*/ 5159602 h 6186573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336397 w 5460743"/>
              <a:gd name="connsiteY10" fmla="*/ 336726 h 6186573"/>
              <a:gd name="connsiteX11" fmla="*/ 5254619 w 5460743"/>
              <a:gd name="connsiteY11" fmla="*/ 0 h 6186573"/>
              <a:gd name="connsiteX12" fmla="*/ 4970423 w 5460743"/>
              <a:gd name="connsiteY12" fmla="*/ 311655 h 6186573"/>
              <a:gd name="connsiteX13" fmla="*/ 4913801 w 5460743"/>
              <a:gd name="connsiteY13" fmla="*/ 859811 h 6186573"/>
              <a:gd name="connsiteX14" fmla="*/ 4663477 w 5460743"/>
              <a:gd name="connsiteY14" fmla="*/ 1230504 h 6186573"/>
              <a:gd name="connsiteX15" fmla="*/ 4257128 w 5460743"/>
              <a:gd name="connsiteY15" fmla="*/ 1351817 h 6186573"/>
              <a:gd name="connsiteX16" fmla="*/ 4216606 w 5460743"/>
              <a:gd name="connsiteY16" fmla="*/ 1922932 h 6186573"/>
              <a:gd name="connsiteX17" fmla="*/ 3966918 w 5460743"/>
              <a:gd name="connsiteY17" fmla="*/ 1985038 h 6186573"/>
              <a:gd name="connsiteX18" fmla="*/ 3814140 w 5460743"/>
              <a:gd name="connsiteY18" fmla="*/ 2537432 h 6186573"/>
              <a:gd name="connsiteX19" fmla="*/ 3368720 w 5460743"/>
              <a:gd name="connsiteY19" fmla="*/ 2891402 h 6186573"/>
              <a:gd name="connsiteX20" fmla="*/ 3521090 w 5460743"/>
              <a:gd name="connsiteY20" fmla="*/ 3276454 h 6186573"/>
              <a:gd name="connsiteX21" fmla="*/ 3192908 w 5460743"/>
              <a:gd name="connsiteY21" fmla="*/ 3089659 h 6186573"/>
              <a:gd name="connsiteX22" fmla="*/ 2869160 w 5460743"/>
              <a:gd name="connsiteY22" fmla="*/ 3442800 h 6186573"/>
              <a:gd name="connsiteX23" fmla="*/ 2909549 w 5460743"/>
              <a:gd name="connsiteY23" fmla="*/ 3832741 h 6186573"/>
              <a:gd name="connsiteX24" fmla="*/ 2604694 w 5460743"/>
              <a:gd name="connsiteY24" fmla="*/ 4009769 h 6186573"/>
              <a:gd name="connsiteX25" fmla="*/ 2355269 w 5460743"/>
              <a:gd name="connsiteY25" fmla="*/ 4375930 h 6186573"/>
              <a:gd name="connsiteX26" fmla="*/ 2306280 w 5460743"/>
              <a:gd name="connsiteY26" fmla="*/ 4802919 h 6186573"/>
              <a:gd name="connsiteX27" fmla="*/ 1927017 w 5460743"/>
              <a:gd name="connsiteY27" fmla="*/ 4915489 h 6186573"/>
              <a:gd name="connsiteX28" fmla="*/ 1810233 w 5460743"/>
              <a:gd name="connsiteY28" fmla="*/ 5235752 h 6186573"/>
              <a:gd name="connsiteX29" fmla="*/ 1542085 w 5460743"/>
              <a:gd name="connsiteY29" fmla="*/ 5159602 h 6186573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235148 w 5460743"/>
              <a:gd name="connsiteY10" fmla="*/ 0 h 6527216"/>
              <a:gd name="connsiteX11" fmla="*/ 5254619 w 5460743"/>
              <a:gd name="connsiteY11" fmla="*/ 340643 h 6527216"/>
              <a:gd name="connsiteX12" fmla="*/ 4970423 w 5460743"/>
              <a:gd name="connsiteY12" fmla="*/ 652298 h 6527216"/>
              <a:gd name="connsiteX13" fmla="*/ 4913801 w 5460743"/>
              <a:gd name="connsiteY13" fmla="*/ 1200454 h 6527216"/>
              <a:gd name="connsiteX14" fmla="*/ 4663477 w 5460743"/>
              <a:gd name="connsiteY14" fmla="*/ 1571147 h 6527216"/>
              <a:gd name="connsiteX15" fmla="*/ 4257128 w 5460743"/>
              <a:gd name="connsiteY15" fmla="*/ 1692460 h 6527216"/>
              <a:gd name="connsiteX16" fmla="*/ 4216606 w 5460743"/>
              <a:gd name="connsiteY16" fmla="*/ 2263575 h 6527216"/>
              <a:gd name="connsiteX17" fmla="*/ 3966918 w 5460743"/>
              <a:gd name="connsiteY17" fmla="*/ 2325681 h 6527216"/>
              <a:gd name="connsiteX18" fmla="*/ 3814140 w 5460743"/>
              <a:gd name="connsiteY18" fmla="*/ 2878075 h 6527216"/>
              <a:gd name="connsiteX19" fmla="*/ 3368720 w 5460743"/>
              <a:gd name="connsiteY19" fmla="*/ 3232045 h 6527216"/>
              <a:gd name="connsiteX20" fmla="*/ 3521090 w 5460743"/>
              <a:gd name="connsiteY20" fmla="*/ 3617097 h 6527216"/>
              <a:gd name="connsiteX21" fmla="*/ 3192908 w 5460743"/>
              <a:gd name="connsiteY21" fmla="*/ 3430302 h 6527216"/>
              <a:gd name="connsiteX22" fmla="*/ 2869160 w 5460743"/>
              <a:gd name="connsiteY22" fmla="*/ 3783443 h 6527216"/>
              <a:gd name="connsiteX23" fmla="*/ 2909549 w 5460743"/>
              <a:gd name="connsiteY23" fmla="*/ 4173384 h 6527216"/>
              <a:gd name="connsiteX24" fmla="*/ 2604694 w 5460743"/>
              <a:gd name="connsiteY24" fmla="*/ 4350412 h 6527216"/>
              <a:gd name="connsiteX25" fmla="*/ 2355269 w 5460743"/>
              <a:gd name="connsiteY25" fmla="*/ 4716573 h 6527216"/>
              <a:gd name="connsiteX26" fmla="*/ 2306280 w 5460743"/>
              <a:gd name="connsiteY26" fmla="*/ 5143562 h 6527216"/>
              <a:gd name="connsiteX27" fmla="*/ 1927017 w 5460743"/>
              <a:gd name="connsiteY27" fmla="*/ 5256132 h 6527216"/>
              <a:gd name="connsiteX28" fmla="*/ 1810233 w 5460743"/>
              <a:gd name="connsiteY28" fmla="*/ 5576395 h 6527216"/>
              <a:gd name="connsiteX29" fmla="*/ 1542085 w 5460743"/>
              <a:gd name="connsiteY29" fmla="*/ 5500245 h 6527216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359762 w 5460743"/>
              <a:gd name="connsiteY10" fmla="*/ 606891 h 6527216"/>
              <a:gd name="connsiteX11" fmla="*/ 5235148 w 5460743"/>
              <a:gd name="connsiteY11" fmla="*/ 0 h 6527216"/>
              <a:gd name="connsiteX12" fmla="*/ 5254619 w 5460743"/>
              <a:gd name="connsiteY12" fmla="*/ 340643 h 6527216"/>
              <a:gd name="connsiteX13" fmla="*/ 4970423 w 5460743"/>
              <a:gd name="connsiteY13" fmla="*/ 652298 h 6527216"/>
              <a:gd name="connsiteX14" fmla="*/ 4913801 w 5460743"/>
              <a:gd name="connsiteY14" fmla="*/ 1200454 h 6527216"/>
              <a:gd name="connsiteX15" fmla="*/ 4663477 w 5460743"/>
              <a:gd name="connsiteY15" fmla="*/ 1571147 h 6527216"/>
              <a:gd name="connsiteX16" fmla="*/ 4257128 w 5460743"/>
              <a:gd name="connsiteY16" fmla="*/ 1692460 h 6527216"/>
              <a:gd name="connsiteX17" fmla="*/ 4216606 w 5460743"/>
              <a:gd name="connsiteY17" fmla="*/ 2263575 h 6527216"/>
              <a:gd name="connsiteX18" fmla="*/ 3966918 w 5460743"/>
              <a:gd name="connsiteY18" fmla="*/ 2325681 h 6527216"/>
              <a:gd name="connsiteX19" fmla="*/ 3814140 w 5460743"/>
              <a:gd name="connsiteY19" fmla="*/ 2878075 h 6527216"/>
              <a:gd name="connsiteX20" fmla="*/ 3368720 w 5460743"/>
              <a:gd name="connsiteY20" fmla="*/ 3232045 h 6527216"/>
              <a:gd name="connsiteX21" fmla="*/ 3521090 w 5460743"/>
              <a:gd name="connsiteY21" fmla="*/ 3617097 h 6527216"/>
              <a:gd name="connsiteX22" fmla="*/ 3192908 w 5460743"/>
              <a:gd name="connsiteY22" fmla="*/ 3430302 h 6527216"/>
              <a:gd name="connsiteX23" fmla="*/ 2869160 w 5460743"/>
              <a:gd name="connsiteY23" fmla="*/ 3783443 h 6527216"/>
              <a:gd name="connsiteX24" fmla="*/ 2909549 w 5460743"/>
              <a:gd name="connsiteY24" fmla="*/ 4173384 h 6527216"/>
              <a:gd name="connsiteX25" fmla="*/ 2604694 w 5460743"/>
              <a:gd name="connsiteY25" fmla="*/ 4350412 h 6527216"/>
              <a:gd name="connsiteX26" fmla="*/ 2355269 w 5460743"/>
              <a:gd name="connsiteY26" fmla="*/ 4716573 h 6527216"/>
              <a:gd name="connsiteX27" fmla="*/ 2306280 w 5460743"/>
              <a:gd name="connsiteY27" fmla="*/ 5143562 h 6527216"/>
              <a:gd name="connsiteX28" fmla="*/ 1927017 w 5460743"/>
              <a:gd name="connsiteY28" fmla="*/ 5256132 h 6527216"/>
              <a:gd name="connsiteX29" fmla="*/ 1810233 w 5460743"/>
              <a:gd name="connsiteY29" fmla="*/ 5576395 h 6527216"/>
              <a:gd name="connsiteX30" fmla="*/ 1542085 w 5460743"/>
              <a:gd name="connsiteY30" fmla="*/ 5500245 h 6527216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460743 w 5589520"/>
              <a:gd name="connsiteY9" fmla="*/ 1531770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17911 w 5589520"/>
              <a:gd name="connsiteY11" fmla="*/ 293928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414118 w 5589520"/>
              <a:gd name="connsiteY11" fmla="*/ 71348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32080 w 5589520"/>
              <a:gd name="connsiteY11" fmla="*/ 11094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339208 w 5589520"/>
              <a:gd name="connsiteY11" fmla="*/ 18625 h 6926589"/>
              <a:gd name="connsiteX12" fmla="*/ 5032080 w 5589520"/>
              <a:gd name="connsiteY12" fmla="*/ 11094 h 6926589"/>
              <a:gd name="connsiteX13" fmla="*/ 5017911 w 5589520"/>
              <a:gd name="connsiteY13" fmla="*/ 293928 h 6926589"/>
              <a:gd name="connsiteX14" fmla="*/ 4842618 w 5589520"/>
              <a:gd name="connsiteY14" fmla="*/ 672230 h 6926589"/>
              <a:gd name="connsiteX15" fmla="*/ 4820605 w 5589520"/>
              <a:gd name="connsiteY15" fmla="*/ 1134520 h 6926589"/>
              <a:gd name="connsiteX16" fmla="*/ 4636637 w 5589520"/>
              <a:gd name="connsiteY16" fmla="*/ 1569700 h 6926589"/>
              <a:gd name="connsiteX17" fmla="*/ 4663477 w 5589520"/>
              <a:gd name="connsiteY17" fmla="*/ 1970520 h 6926589"/>
              <a:gd name="connsiteX18" fmla="*/ 4257128 w 5589520"/>
              <a:gd name="connsiteY18" fmla="*/ 2091833 h 6926589"/>
              <a:gd name="connsiteX19" fmla="*/ 4216606 w 5589520"/>
              <a:gd name="connsiteY19" fmla="*/ 2662948 h 6926589"/>
              <a:gd name="connsiteX20" fmla="*/ 3966918 w 5589520"/>
              <a:gd name="connsiteY20" fmla="*/ 2725054 h 6926589"/>
              <a:gd name="connsiteX21" fmla="*/ 3814140 w 5589520"/>
              <a:gd name="connsiteY21" fmla="*/ 3277448 h 6926589"/>
              <a:gd name="connsiteX22" fmla="*/ 3368720 w 5589520"/>
              <a:gd name="connsiteY22" fmla="*/ 3631418 h 6926589"/>
              <a:gd name="connsiteX23" fmla="*/ 3521090 w 5589520"/>
              <a:gd name="connsiteY23" fmla="*/ 4016470 h 6926589"/>
              <a:gd name="connsiteX24" fmla="*/ 3192908 w 5589520"/>
              <a:gd name="connsiteY24" fmla="*/ 3829675 h 6926589"/>
              <a:gd name="connsiteX25" fmla="*/ 2869160 w 5589520"/>
              <a:gd name="connsiteY25" fmla="*/ 4182816 h 6926589"/>
              <a:gd name="connsiteX26" fmla="*/ 2909549 w 5589520"/>
              <a:gd name="connsiteY26" fmla="*/ 4572757 h 6926589"/>
              <a:gd name="connsiteX27" fmla="*/ 2604694 w 5589520"/>
              <a:gd name="connsiteY27" fmla="*/ 4749785 h 6926589"/>
              <a:gd name="connsiteX28" fmla="*/ 2355269 w 5589520"/>
              <a:gd name="connsiteY28" fmla="*/ 5115946 h 6926589"/>
              <a:gd name="connsiteX29" fmla="*/ 2306280 w 5589520"/>
              <a:gd name="connsiteY29" fmla="*/ 5542935 h 6926589"/>
              <a:gd name="connsiteX30" fmla="*/ 1927017 w 5589520"/>
              <a:gd name="connsiteY30" fmla="*/ 5655505 h 6926589"/>
              <a:gd name="connsiteX31" fmla="*/ 1810233 w 5589520"/>
              <a:gd name="connsiteY31" fmla="*/ 5975768 h 6926589"/>
              <a:gd name="connsiteX32" fmla="*/ 1542085 w 5589520"/>
              <a:gd name="connsiteY32" fmla="*/ 5899618 h 6926589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189390 w 5589520"/>
              <a:gd name="connsiteY11" fmla="*/ 0 h 7179107"/>
              <a:gd name="connsiteX12" fmla="*/ 5032080 w 5589520"/>
              <a:gd name="connsiteY12" fmla="*/ 263612 h 7179107"/>
              <a:gd name="connsiteX13" fmla="*/ 5017911 w 5589520"/>
              <a:gd name="connsiteY13" fmla="*/ 546446 h 7179107"/>
              <a:gd name="connsiteX14" fmla="*/ 4842618 w 5589520"/>
              <a:gd name="connsiteY14" fmla="*/ 924748 h 7179107"/>
              <a:gd name="connsiteX15" fmla="*/ 4820605 w 5589520"/>
              <a:gd name="connsiteY15" fmla="*/ 1387038 h 7179107"/>
              <a:gd name="connsiteX16" fmla="*/ 4636637 w 5589520"/>
              <a:gd name="connsiteY16" fmla="*/ 1822218 h 7179107"/>
              <a:gd name="connsiteX17" fmla="*/ 4663477 w 5589520"/>
              <a:gd name="connsiteY17" fmla="*/ 2223038 h 7179107"/>
              <a:gd name="connsiteX18" fmla="*/ 4257128 w 5589520"/>
              <a:gd name="connsiteY18" fmla="*/ 2344351 h 7179107"/>
              <a:gd name="connsiteX19" fmla="*/ 4216606 w 5589520"/>
              <a:gd name="connsiteY19" fmla="*/ 2915466 h 7179107"/>
              <a:gd name="connsiteX20" fmla="*/ 3966918 w 5589520"/>
              <a:gd name="connsiteY20" fmla="*/ 2977572 h 7179107"/>
              <a:gd name="connsiteX21" fmla="*/ 3814140 w 5589520"/>
              <a:gd name="connsiteY21" fmla="*/ 3529966 h 7179107"/>
              <a:gd name="connsiteX22" fmla="*/ 3368720 w 5589520"/>
              <a:gd name="connsiteY22" fmla="*/ 3883936 h 7179107"/>
              <a:gd name="connsiteX23" fmla="*/ 3521090 w 5589520"/>
              <a:gd name="connsiteY23" fmla="*/ 4268988 h 7179107"/>
              <a:gd name="connsiteX24" fmla="*/ 3192908 w 5589520"/>
              <a:gd name="connsiteY24" fmla="*/ 4082193 h 7179107"/>
              <a:gd name="connsiteX25" fmla="*/ 2869160 w 5589520"/>
              <a:gd name="connsiteY25" fmla="*/ 4435334 h 7179107"/>
              <a:gd name="connsiteX26" fmla="*/ 2909549 w 5589520"/>
              <a:gd name="connsiteY26" fmla="*/ 4825275 h 7179107"/>
              <a:gd name="connsiteX27" fmla="*/ 2604694 w 5589520"/>
              <a:gd name="connsiteY27" fmla="*/ 5002303 h 7179107"/>
              <a:gd name="connsiteX28" fmla="*/ 2355269 w 5589520"/>
              <a:gd name="connsiteY28" fmla="*/ 5368464 h 7179107"/>
              <a:gd name="connsiteX29" fmla="*/ 2306280 w 5589520"/>
              <a:gd name="connsiteY29" fmla="*/ 5795453 h 7179107"/>
              <a:gd name="connsiteX30" fmla="*/ 1927017 w 5589520"/>
              <a:gd name="connsiteY30" fmla="*/ 5908023 h 7179107"/>
              <a:gd name="connsiteX31" fmla="*/ 1810233 w 5589520"/>
              <a:gd name="connsiteY31" fmla="*/ 6228286 h 7179107"/>
              <a:gd name="connsiteX32" fmla="*/ 1542085 w 5589520"/>
              <a:gd name="connsiteY32" fmla="*/ 6152136 h 7179107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429100 w 5589520"/>
              <a:gd name="connsiteY11" fmla="*/ 135573 h 7179107"/>
              <a:gd name="connsiteX12" fmla="*/ 5189390 w 5589520"/>
              <a:gd name="connsiteY12" fmla="*/ 0 h 7179107"/>
              <a:gd name="connsiteX13" fmla="*/ 5032080 w 5589520"/>
              <a:gd name="connsiteY13" fmla="*/ 263612 h 7179107"/>
              <a:gd name="connsiteX14" fmla="*/ 5017911 w 5589520"/>
              <a:gd name="connsiteY14" fmla="*/ 546446 h 7179107"/>
              <a:gd name="connsiteX15" fmla="*/ 4842618 w 5589520"/>
              <a:gd name="connsiteY15" fmla="*/ 924748 h 7179107"/>
              <a:gd name="connsiteX16" fmla="*/ 4820605 w 5589520"/>
              <a:gd name="connsiteY16" fmla="*/ 1387038 h 7179107"/>
              <a:gd name="connsiteX17" fmla="*/ 4636637 w 5589520"/>
              <a:gd name="connsiteY17" fmla="*/ 1822218 h 7179107"/>
              <a:gd name="connsiteX18" fmla="*/ 4663477 w 5589520"/>
              <a:gd name="connsiteY18" fmla="*/ 2223038 h 7179107"/>
              <a:gd name="connsiteX19" fmla="*/ 4257128 w 5589520"/>
              <a:gd name="connsiteY19" fmla="*/ 2344351 h 7179107"/>
              <a:gd name="connsiteX20" fmla="*/ 4216606 w 5589520"/>
              <a:gd name="connsiteY20" fmla="*/ 2915466 h 7179107"/>
              <a:gd name="connsiteX21" fmla="*/ 3966918 w 5589520"/>
              <a:gd name="connsiteY21" fmla="*/ 2977572 h 7179107"/>
              <a:gd name="connsiteX22" fmla="*/ 3814140 w 5589520"/>
              <a:gd name="connsiteY22" fmla="*/ 3529966 h 7179107"/>
              <a:gd name="connsiteX23" fmla="*/ 3368720 w 5589520"/>
              <a:gd name="connsiteY23" fmla="*/ 3883936 h 7179107"/>
              <a:gd name="connsiteX24" fmla="*/ 3521090 w 5589520"/>
              <a:gd name="connsiteY24" fmla="*/ 4268988 h 7179107"/>
              <a:gd name="connsiteX25" fmla="*/ 3192908 w 5589520"/>
              <a:gd name="connsiteY25" fmla="*/ 4082193 h 7179107"/>
              <a:gd name="connsiteX26" fmla="*/ 2869160 w 5589520"/>
              <a:gd name="connsiteY26" fmla="*/ 4435334 h 7179107"/>
              <a:gd name="connsiteX27" fmla="*/ 2909549 w 5589520"/>
              <a:gd name="connsiteY27" fmla="*/ 4825275 h 7179107"/>
              <a:gd name="connsiteX28" fmla="*/ 2604694 w 5589520"/>
              <a:gd name="connsiteY28" fmla="*/ 5002303 h 7179107"/>
              <a:gd name="connsiteX29" fmla="*/ 2355269 w 5589520"/>
              <a:gd name="connsiteY29" fmla="*/ 5368464 h 7179107"/>
              <a:gd name="connsiteX30" fmla="*/ 2306280 w 5589520"/>
              <a:gd name="connsiteY30" fmla="*/ 5795453 h 7179107"/>
              <a:gd name="connsiteX31" fmla="*/ 1927017 w 5589520"/>
              <a:gd name="connsiteY31" fmla="*/ 5908023 h 7179107"/>
              <a:gd name="connsiteX32" fmla="*/ 1810233 w 5589520"/>
              <a:gd name="connsiteY32" fmla="*/ 6228286 h 7179107"/>
              <a:gd name="connsiteX33" fmla="*/ 1542085 w 5589520"/>
              <a:gd name="connsiteY33" fmla="*/ 6152136 h 7179107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384155 w 5589520"/>
              <a:gd name="connsiteY11" fmla="*/ 0 h 7344804"/>
              <a:gd name="connsiteX12" fmla="*/ 5189390 w 5589520"/>
              <a:gd name="connsiteY12" fmla="*/ 165697 h 7344804"/>
              <a:gd name="connsiteX13" fmla="*/ 5032080 w 5589520"/>
              <a:gd name="connsiteY13" fmla="*/ 429309 h 7344804"/>
              <a:gd name="connsiteX14" fmla="*/ 5017911 w 5589520"/>
              <a:gd name="connsiteY14" fmla="*/ 712143 h 7344804"/>
              <a:gd name="connsiteX15" fmla="*/ 4842618 w 5589520"/>
              <a:gd name="connsiteY15" fmla="*/ 1090445 h 7344804"/>
              <a:gd name="connsiteX16" fmla="*/ 4820605 w 5589520"/>
              <a:gd name="connsiteY16" fmla="*/ 1552735 h 7344804"/>
              <a:gd name="connsiteX17" fmla="*/ 4636637 w 5589520"/>
              <a:gd name="connsiteY17" fmla="*/ 1987915 h 7344804"/>
              <a:gd name="connsiteX18" fmla="*/ 4663477 w 5589520"/>
              <a:gd name="connsiteY18" fmla="*/ 2388735 h 7344804"/>
              <a:gd name="connsiteX19" fmla="*/ 4257128 w 5589520"/>
              <a:gd name="connsiteY19" fmla="*/ 2510048 h 7344804"/>
              <a:gd name="connsiteX20" fmla="*/ 4216606 w 5589520"/>
              <a:gd name="connsiteY20" fmla="*/ 3081163 h 7344804"/>
              <a:gd name="connsiteX21" fmla="*/ 3966918 w 5589520"/>
              <a:gd name="connsiteY21" fmla="*/ 3143269 h 7344804"/>
              <a:gd name="connsiteX22" fmla="*/ 3814140 w 5589520"/>
              <a:gd name="connsiteY22" fmla="*/ 3695663 h 7344804"/>
              <a:gd name="connsiteX23" fmla="*/ 3368720 w 5589520"/>
              <a:gd name="connsiteY23" fmla="*/ 4049633 h 7344804"/>
              <a:gd name="connsiteX24" fmla="*/ 3521090 w 5589520"/>
              <a:gd name="connsiteY24" fmla="*/ 4434685 h 7344804"/>
              <a:gd name="connsiteX25" fmla="*/ 3192908 w 5589520"/>
              <a:gd name="connsiteY25" fmla="*/ 4247890 h 7344804"/>
              <a:gd name="connsiteX26" fmla="*/ 2869160 w 5589520"/>
              <a:gd name="connsiteY26" fmla="*/ 4601031 h 7344804"/>
              <a:gd name="connsiteX27" fmla="*/ 2909549 w 5589520"/>
              <a:gd name="connsiteY27" fmla="*/ 4990972 h 7344804"/>
              <a:gd name="connsiteX28" fmla="*/ 2604694 w 5589520"/>
              <a:gd name="connsiteY28" fmla="*/ 5168000 h 7344804"/>
              <a:gd name="connsiteX29" fmla="*/ 2355269 w 5589520"/>
              <a:gd name="connsiteY29" fmla="*/ 5534161 h 7344804"/>
              <a:gd name="connsiteX30" fmla="*/ 2306280 w 5589520"/>
              <a:gd name="connsiteY30" fmla="*/ 5961150 h 7344804"/>
              <a:gd name="connsiteX31" fmla="*/ 1927017 w 5589520"/>
              <a:gd name="connsiteY31" fmla="*/ 6073720 h 7344804"/>
              <a:gd name="connsiteX32" fmla="*/ 1810233 w 5589520"/>
              <a:gd name="connsiteY32" fmla="*/ 6393983 h 7344804"/>
              <a:gd name="connsiteX33" fmla="*/ 1542085 w 5589520"/>
              <a:gd name="connsiteY33" fmla="*/ 6317833 h 7344804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511500 w 5589520"/>
              <a:gd name="connsiteY11" fmla="*/ 241016 h 7344804"/>
              <a:gd name="connsiteX12" fmla="*/ 5384155 w 5589520"/>
              <a:gd name="connsiteY12" fmla="*/ 0 h 7344804"/>
              <a:gd name="connsiteX13" fmla="*/ 5189390 w 5589520"/>
              <a:gd name="connsiteY13" fmla="*/ 165697 h 7344804"/>
              <a:gd name="connsiteX14" fmla="*/ 5032080 w 5589520"/>
              <a:gd name="connsiteY14" fmla="*/ 429309 h 7344804"/>
              <a:gd name="connsiteX15" fmla="*/ 5017911 w 5589520"/>
              <a:gd name="connsiteY15" fmla="*/ 712143 h 7344804"/>
              <a:gd name="connsiteX16" fmla="*/ 4842618 w 5589520"/>
              <a:gd name="connsiteY16" fmla="*/ 1090445 h 7344804"/>
              <a:gd name="connsiteX17" fmla="*/ 4820605 w 5589520"/>
              <a:gd name="connsiteY17" fmla="*/ 1552735 h 7344804"/>
              <a:gd name="connsiteX18" fmla="*/ 4636637 w 5589520"/>
              <a:gd name="connsiteY18" fmla="*/ 1987915 h 7344804"/>
              <a:gd name="connsiteX19" fmla="*/ 4663477 w 5589520"/>
              <a:gd name="connsiteY19" fmla="*/ 2388735 h 7344804"/>
              <a:gd name="connsiteX20" fmla="*/ 4257128 w 5589520"/>
              <a:gd name="connsiteY20" fmla="*/ 2510048 h 7344804"/>
              <a:gd name="connsiteX21" fmla="*/ 4216606 w 5589520"/>
              <a:gd name="connsiteY21" fmla="*/ 3081163 h 7344804"/>
              <a:gd name="connsiteX22" fmla="*/ 3966918 w 5589520"/>
              <a:gd name="connsiteY22" fmla="*/ 3143269 h 7344804"/>
              <a:gd name="connsiteX23" fmla="*/ 3814140 w 5589520"/>
              <a:gd name="connsiteY23" fmla="*/ 3695663 h 7344804"/>
              <a:gd name="connsiteX24" fmla="*/ 3368720 w 5589520"/>
              <a:gd name="connsiteY24" fmla="*/ 4049633 h 7344804"/>
              <a:gd name="connsiteX25" fmla="*/ 3521090 w 5589520"/>
              <a:gd name="connsiteY25" fmla="*/ 4434685 h 7344804"/>
              <a:gd name="connsiteX26" fmla="*/ 3192908 w 5589520"/>
              <a:gd name="connsiteY26" fmla="*/ 4247890 h 7344804"/>
              <a:gd name="connsiteX27" fmla="*/ 2869160 w 5589520"/>
              <a:gd name="connsiteY27" fmla="*/ 4601031 h 7344804"/>
              <a:gd name="connsiteX28" fmla="*/ 2909549 w 5589520"/>
              <a:gd name="connsiteY28" fmla="*/ 4990972 h 7344804"/>
              <a:gd name="connsiteX29" fmla="*/ 2604694 w 5589520"/>
              <a:gd name="connsiteY29" fmla="*/ 5168000 h 7344804"/>
              <a:gd name="connsiteX30" fmla="*/ 2355269 w 5589520"/>
              <a:gd name="connsiteY30" fmla="*/ 5534161 h 7344804"/>
              <a:gd name="connsiteX31" fmla="*/ 2306280 w 5589520"/>
              <a:gd name="connsiteY31" fmla="*/ 5961150 h 7344804"/>
              <a:gd name="connsiteX32" fmla="*/ 1927017 w 5589520"/>
              <a:gd name="connsiteY32" fmla="*/ 6073720 h 7344804"/>
              <a:gd name="connsiteX33" fmla="*/ 1810233 w 5589520"/>
              <a:gd name="connsiteY33" fmla="*/ 6393983 h 7344804"/>
              <a:gd name="connsiteX34" fmla="*/ 1542085 w 5589520"/>
              <a:gd name="connsiteY34" fmla="*/ 6317833 h 7344804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424687 w 5589520"/>
              <a:gd name="connsiteY7" fmla="*/ 7421077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565387 w 5589520"/>
              <a:gd name="connsiteY7" fmla="*/ 7430509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589520" h="7465312">
                <a:moveTo>
                  <a:pt x="1542085" y="6438341"/>
                </a:moveTo>
                <a:lnTo>
                  <a:pt x="1158213" y="6488400"/>
                </a:lnTo>
                <a:lnTo>
                  <a:pt x="878093" y="6831059"/>
                </a:lnTo>
                <a:lnTo>
                  <a:pt x="440863" y="6580705"/>
                </a:lnTo>
                <a:lnTo>
                  <a:pt x="16512" y="6895474"/>
                </a:lnTo>
                <a:lnTo>
                  <a:pt x="0" y="7459931"/>
                </a:lnTo>
                <a:lnTo>
                  <a:pt x="1750241" y="7465312"/>
                </a:lnTo>
                <a:lnTo>
                  <a:pt x="5565387" y="7430509"/>
                </a:lnTo>
                <a:cubicBezTo>
                  <a:pt x="5567610" y="6992562"/>
                  <a:pt x="5538070" y="4635619"/>
                  <a:pt x="5540293" y="4197672"/>
                </a:cubicBezTo>
                <a:cubicBezTo>
                  <a:pt x="5542334" y="3491223"/>
                  <a:pt x="5544374" y="2784774"/>
                  <a:pt x="5546415" y="2078325"/>
                </a:cubicBezTo>
                <a:lnTo>
                  <a:pt x="5589520" y="538723"/>
                </a:lnTo>
                <a:lnTo>
                  <a:pt x="5586409" y="0"/>
                </a:lnTo>
                <a:lnTo>
                  <a:pt x="5384155" y="120508"/>
                </a:lnTo>
                <a:lnTo>
                  <a:pt x="5189390" y="286205"/>
                </a:lnTo>
                <a:lnTo>
                  <a:pt x="5032080" y="549817"/>
                </a:lnTo>
                <a:lnTo>
                  <a:pt x="5017911" y="832651"/>
                </a:lnTo>
                <a:lnTo>
                  <a:pt x="4842618" y="1210953"/>
                </a:lnTo>
                <a:lnTo>
                  <a:pt x="4820605" y="1673243"/>
                </a:lnTo>
                <a:lnTo>
                  <a:pt x="4636637" y="2108423"/>
                </a:lnTo>
                <a:lnTo>
                  <a:pt x="4663477" y="2509243"/>
                </a:lnTo>
                <a:lnTo>
                  <a:pt x="4257128" y="2630556"/>
                </a:lnTo>
                <a:lnTo>
                  <a:pt x="4216606" y="3201671"/>
                </a:lnTo>
                <a:lnTo>
                  <a:pt x="3966918" y="3263777"/>
                </a:lnTo>
                <a:lnTo>
                  <a:pt x="3814140" y="3816171"/>
                </a:lnTo>
                <a:lnTo>
                  <a:pt x="3368720" y="4170141"/>
                </a:lnTo>
                <a:lnTo>
                  <a:pt x="3521090" y="4555193"/>
                </a:lnTo>
                <a:lnTo>
                  <a:pt x="3192908" y="4368398"/>
                </a:lnTo>
                <a:lnTo>
                  <a:pt x="2869160" y="4721539"/>
                </a:lnTo>
                <a:lnTo>
                  <a:pt x="2909549" y="5111480"/>
                </a:lnTo>
                <a:lnTo>
                  <a:pt x="2604694" y="5288508"/>
                </a:lnTo>
                <a:lnTo>
                  <a:pt x="2355269" y="5654669"/>
                </a:lnTo>
                <a:lnTo>
                  <a:pt x="2306280" y="6081658"/>
                </a:lnTo>
                <a:lnTo>
                  <a:pt x="1927017" y="6194228"/>
                </a:lnTo>
                <a:lnTo>
                  <a:pt x="1810233" y="6514491"/>
                </a:lnTo>
                <a:lnTo>
                  <a:pt x="1542085" y="6438341"/>
                </a:lnTo>
                <a:close/>
              </a:path>
            </a:pathLst>
          </a:custGeom>
          <a:gradFill flip="none" rotWithShape="1">
            <a:gsLst>
              <a:gs pos="76000">
                <a:srgbClr val="00B05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3535994" y="-783066"/>
            <a:ext cx="2148977" cy="4185723"/>
          </a:xfrm>
          <a:custGeom>
            <a:avLst/>
            <a:gdLst>
              <a:gd name="connsiteX0" fmla="*/ 1426068 w 1426068"/>
              <a:gd name="connsiteY0" fmla="*/ 0 h 1472283"/>
              <a:gd name="connsiteX1" fmla="*/ 1204895 w 1426068"/>
              <a:gd name="connsiteY1" fmla="*/ 46215 h 1472283"/>
              <a:gd name="connsiteX2" fmla="*/ 977120 w 1426068"/>
              <a:gd name="connsiteY2" fmla="*/ 42914 h 1472283"/>
              <a:gd name="connsiteX3" fmla="*/ 788959 w 1426068"/>
              <a:gd name="connsiteY3" fmla="*/ 340011 h 1472283"/>
              <a:gd name="connsiteX4" fmla="*/ 511668 w 1426068"/>
              <a:gd name="connsiteY4" fmla="*/ 429141 h 1472283"/>
              <a:gd name="connsiteX5" fmla="*/ 475356 w 1426068"/>
              <a:gd name="connsiteY5" fmla="*/ 861583 h 1472283"/>
              <a:gd name="connsiteX6" fmla="*/ 273990 w 1426068"/>
              <a:gd name="connsiteY6" fmla="*/ 911099 h 1472283"/>
              <a:gd name="connsiteX7" fmla="*/ 171656 w 1426068"/>
              <a:gd name="connsiteY7" fmla="*/ 1323734 h 1472283"/>
              <a:gd name="connsiteX8" fmla="*/ 0 w 1426068"/>
              <a:gd name="connsiteY8" fmla="*/ 1465681 h 1472283"/>
              <a:gd name="connsiteX9" fmla="*/ 1422767 w 1426068"/>
              <a:gd name="connsiteY9" fmla="*/ 1472283 h 1472283"/>
              <a:gd name="connsiteX10" fmla="*/ 1426068 w 1426068"/>
              <a:gd name="connsiteY10" fmla="*/ 0 h 1472283"/>
              <a:gd name="connsiteX0" fmla="*/ 1498692 w 1498692"/>
              <a:gd name="connsiteY0" fmla="*/ 0 h 1472283"/>
              <a:gd name="connsiteX1" fmla="*/ 1277519 w 1498692"/>
              <a:gd name="connsiteY1" fmla="*/ 46215 h 1472283"/>
              <a:gd name="connsiteX2" fmla="*/ 1049744 w 1498692"/>
              <a:gd name="connsiteY2" fmla="*/ 42914 h 1472283"/>
              <a:gd name="connsiteX3" fmla="*/ 861583 w 1498692"/>
              <a:gd name="connsiteY3" fmla="*/ 340011 h 1472283"/>
              <a:gd name="connsiteX4" fmla="*/ 584292 w 1498692"/>
              <a:gd name="connsiteY4" fmla="*/ 429141 h 1472283"/>
              <a:gd name="connsiteX5" fmla="*/ 547980 w 1498692"/>
              <a:gd name="connsiteY5" fmla="*/ 861583 h 1472283"/>
              <a:gd name="connsiteX6" fmla="*/ 346614 w 1498692"/>
              <a:gd name="connsiteY6" fmla="*/ 911099 h 1472283"/>
              <a:gd name="connsiteX7" fmla="*/ 244280 w 1498692"/>
              <a:gd name="connsiteY7" fmla="*/ 1323734 h 1472283"/>
              <a:gd name="connsiteX8" fmla="*/ 0 w 1498692"/>
              <a:gd name="connsiteY8" fmla="*/ 1462514 h 1472283"/>
              <a:gd name="connsiteX9" fmla="*/ 1495391 w 1498692"/>
              <a:gd name="connsiteY9" fmla="*/ 1472283 h 1472283"/>
              <a:gd name="connsiteX10" fmla="*/ 1498692 w 1498692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50882 w 1505294"/>
              <a:gd name="connsiteY7" fmla="*/ 1323734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60786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368716 h 1840999"/>
              <a:gd name="connsiteX1" fmla="*/ 1100387 w 1505294"/>
              <a:gd name="connsiteY1" fmla="*/ 0 h 1840999"/>
              <a:gd name="connsiteX2" fmla="*/ 1056346 w 1505294"/>
              <a:gd name="connsiteY2" fmla="*/ 411630 h 1840999"/>
              <a:gd name="connsiteX3" fmla="*/ 871486 w 1505294"/>
              <a:gd name="connsiteY3" fmla="*/ 689729 h 1840999"/>
              <a:gd name="connsiteX4" fmla="*/ 587593 w 1505294"/>
              <a:gd name="connsiteY4" fmla="*/ 769361 h 1840999"/>
              <a:gd name="connsiteX5" fmla="*/ 547980 w 1505294"/>
              <a:gd name="connsiteY5" fmla="*/ 1179639 h 1840999"/>
              <a:gd name="connsiteX6" fmla="*/ 363119 w 1505294"/>
              <a:gd name="connsiteY6" fmla="*/ 1241821 h 1840999"/>
              <a:gd name="connsiteX7" fmla="*/ 260786 w 1505294"/>
              <a:gd name="connsiteY7" fmla="*/ 1610128 h 1840999"/>
              <a:gd name="connsiteX8" fmla="*/ 0 w 1505294"/>
              <a:gd name="connsiteY8" fmla="*/ 1834396 h 1840999"/>
              <a:gd name="connsiteX9" fmla="*/ 1501993 w 1505294"/>
              <a:gd name="connsiteY9" fmla="*/ 1840999 h 1840999"/>
              <a:gd name="connsiteX10" fmla="*/ 1505294 w 1505294"/>
              <a:gd name="connsiteY10" fmla="*/ 368716 h 1840999"/>
              <a:gd name="connsiteX0" fmla="*/ 1505294 w 1505294"/>
              <a:gd name="connsiteY0" fmla="*/ 368716 h 1840999"/>
              <a:gd name="connsiteX1" fmla="*/ 1333714 w 1505294"/>
              <a:gd name="connsiteY1" fmla="*/ 218756 h 1840999"/>
              <a:gd name="connsiteX2" fmla="*/ 1100387 w 1505294"/>
              <a:gd name="connsiteY2" fmla="*/ 0 h 1840999"/>
              <a:gd name="connsiteX3" fmla="*/ 1056346 w 1505294"/>
              <a:gd name="connsiteY3" fmla="*/ 411630 h 1840999"/>
              <a:gd name="connsiteX4" fmla="*/ 871486 w 1505294"/>
              <a:gd name="connsiteY4" fmla="*/ 689729 h 1840999"/>
              <a:gd name="connsiteX5" fmla="*/ 587593 w 1505294"/>
              <a:gd name="connsiteY5" fmla="*/ 769361 h 1840999"/>
              <a:gd name="connsiteX6" fmla="*/ 547980 w 1505294"/>
              <a:gd name="connsiteY6" fmla="*/ 1179639 h 1840999"/>
              <a:gd name="connsiteX7" fmla="*/ 363119 w 1505294"/>
              <a:gd name="connsiteY7" fmla="*/ 1241821 h 1840999"/>
              <a:gd name="connsiteX8" fmla="*/ 260786 w 1505294"/>
              <a:gd name="connsiteY8" fmla="*/ 1610128 h 1840999"/>
              <a:gd name="connsiteX9" fmla="*/ 0 w 1505294"/>
              <a:gd name="connsiteY9" fmla="*/ 1834396 h 1840999"/>
              <a:gd name="connsiteX10" fmla="*/ 1501993 w 1505294"/>
              <a:gd name="connsiteY10" fmla="*/ 1840999 h 1840999"/>
              <a:gd name="connsiteX11" fmla="*/ 1505294 w 1505294"/>
              <a:gd name="connsiteY11" fmla="*/ 368716 h 1840999"/>
              <a:gd name="connsiteX0" fmla="*/ 1505294 w 1505294"/>
              <a:gd name="connsiteY0" fmla="*/ 577131 h 2049414"/>
              <a:gd name="connsiteX1" fmla="*/ 1294987 w 1505294"/>
              <a:gd name="connsiteY1" fmla="*/ 0 h 2049414"/>
              <a:gd name="connsiteX2" fmla="*/ 1100387 w 1505294"/>
              <a:gd name="connsiteY2" fmla="*/ 208415 h 2049414"/>
              <a:gd name="connsiteX3" fmla="*/ 1056346 w 1505294"/>
              <a:gd name="connsiteY3" fmla="*/ 620045 h 2049414"/>
              <a:gd name="connsiteX4" fmla="*/ 871486 w 1505294"/>
              <a:gd name="connsiteY4" fmla="*/ 898144 h 2049414"/>
              <a:gd name="connsiteX5" fmla="*/ 587593 w 1505294"/>
              <a:gd name="connsiteY5" fmla="*/ 977776 h 2049414"/>
              <a:gd name="connsiteX6" fmla="*/ 547980 w 1505294"/>
              <a:gd name="connsiteY6" fmla="*/ 1388054 h 2049414"/>
              <a:gd name="connsiteX7" fmla="*/ 363119 w 1505294"/>
              <a:gd name="connsiteY7" fmla="*/ 1450236 h 2049414"/>
              <a:gd name="connsiteX8" fmla="*/ 260786 w 1505294"/>
              <a:gd name="connsiteY8" fmla="*/ 1818543 h 2049414"/>
              <a:gd name="connsiteX9" fmla="*/ 0 w 1505294"/>
              <a:gd name="connsiteY9" fmla="*/ 2042811 h 2049414"/>
              <a:gd name="connsiteX10" fmla="*/ 1501993 w 1505294"/>
              <a:gd name="connsiteY10" fmla="*/ 2049414 h 2049414"/>
              <a:gd name="connsiteX11" fmla="*/ 1505294 w 1505294"/>
              <a:gd name="connsiteY11" fmla="*/ 577131 h 2049414"/>
              <a:gd name="connsiteX0" fmla="*/ 1505294 w 1505294"/>
              <a:gd name="connsiteY0" fmla="*/ 577131 h 2049414"/>
              <a:gd name="connsiteX1" fmla="*/ 1411169 w 1505294"/>
              <a:gd name="connsiteY1" fmla="*/ 352880 h 2049414"/>
              <a:gd name="connsiteX2" fmla="*/ 1294987 w 1505294"/>
              <a:gd name="connsiteY2" fmla="*/ 0 h 2049414"/>
              <a:gd name="connsiteX3" fmla="*/ 1100387 w 1505294"/>
              <a:gd name="connsiteY3" fmla="*/ 208415 h 2049414"/>
              <a:gd name="connsiteX4" fmla="*/ 1056346 w 1505294"/>
              <a:gd name="connsiteY4" fmla="*/ 620045 h 2049414"/>
              <a:gd name="connsiteX5" fmla="*/ 871486 w 1505294"/>
              <a:gd name="connsiteY5" fmla="*/ 898144 h 2049414"/>
              <a:gd name="connsiteX6" fmla="*/ 587593 w 1505294"/>
              <a:gd name="connsiteY6" fmla="*/ 977776 h 2049414"/>
              <a:gd name="connsiteX7" fmla="*/ 547980 w 1505294"/>
              <a:gd name="connsiteY7" fmla="*/ 1388054 h 2049414"/>
              <a:gd name="connsiteX8" fmla="*/ 363119 w 1505294"/>
              <a:gd name="connsiteY8" fmla="*/ 1450236 h 2049414"/>
              <a:gd name="connsiteX9" fmla="*/ 260786 w 1505294"/>
              <a:gd name="connsiteY9" fmla="*/ 1818543 h 2049414"/>
              <a:gd name="connsiteX10" fmla="*/ 0 w 1505294"/>
              <a:gd name="connsiteY10" fmla="*/ 2042811 h 2049414"/>
              <a:gd name="connsiteX11" fmla="*/ 1501993 w 1505294"/>
              <a:gd name="connsiteY11" fmla="*/ 2049414 h 2049414"/>
              <a:gd name="connsiteX12" fmla="*/ 1505294 w 1505294"/>
              <a:gd name="connsiteY12" fmla="*/ 577131 h 2049414"/>
              <a:gd name="connsiteX0" fmla="*/ 1505294 w 1505294"/>
              <a:gd name="connsiteY0" fmla="*/ 827862 h 2300145"/>
              <a:gd name="connsiteX1" fmla="*/ 1353078 w 1505294"/>
              <a:gd name="connsiteY1" fmla="*/ 0 h 2300145"/>
              <a:gd name="connsiteX2" fmla="*/ 1294987 w 1505294"/>
              <a:gd name="connsiteY2" fmla="*/ 250731 h 2300145"/>
              <a:gd name="connsiteX3" fmla="*/ 1100387 w 1505294"/>
              <a:gd name="connsiteY3" fmla="*/ 459146 h 2300145"/>
              <a:gd name="connsiteX4" fmla="*/ 1056346 w 1505294"/>
              <a:gd name="connsiteY4" fmla="*/ 870776 h 2300145"/>
              <a:gd name="connsiteX5" fmla="*/ 871486 w 1505294"/>
              <a:gd name="connsiteY5" fmla="*/ 1148875 h 2300145"/>
              <a:gd name="connsiteX6" fmla="*/ 587593 w 1505294"/>
              <a:gd name="connsiteY6" fmla="*/ 1228507 h 2300145"/>
              <a:gd name="connsiteX7" fmla="*/ 547980 w 1505294"/>
              <a:gd name="connsiteY7" fmla="*/ 1638785 h 2300145"/>
              <a:gd name="connsiteX8" fmla="*/ 363119 w 1505294"/>
              <a:gd name="connsiteY8" fmla="*/ 1700967 h 2300145"/>
              <a:gd name="connsiteX9" fmla="*/ 260786 w 1505294"/>
              <a:gd name="connsiteY9" fmla="*/ 2069274 h 2300145"/>
              <a:gd name="connsiteX10" fmla="*/ 0 w 1505294"/>
              <a:gd name="connsiteY10" fmla="*/ 2293542 h 2300145"/>
              <a:gd name="connsiteX11" fmla="*/ 1501993 w 1505294"/>
              <a:gd name="connsiteY11" fmla="*/ 2300145 h 2300145"/>
              <a:gd name="connsiteX12" fmla="*/ 1505294 w 1505294"/>
              <a:gd name="connsiteY12" fmla="*/ 827862 h 2300145"/>
              <a:gd name="connsiteX0" fmla="*/ 1505294 w 1505294"/>
              <a:gd name="connsiteY0" fmla="*/ 818575 h 2290858"/>
              <a:gd name="connsiteX1" fmla="*/ 1285305 w 1505294"/>
              <a:gd name="connsiteY1" fmla="*/ 0 h 2290858"/>
              <a:gd name="connsiteX2" fmla="*/ 1294987 w 1505294"/>
              <a:gd name="connsiteY2" fmla="*/ 241444 h 2290858"/>
              <a:gd name="connsiteX3" fmla="*/ 1100387 w 1505294"/>
              <a:gd name="connsiteY3" fmla="*/ 449859 h 2290858"/>
              <a:gd name="connsiteX4" fmla="*/ 1056346 w 1505294"/>
              <a:gd name="connsiteY4" fmla="*/ 861489 h 2290858"/>
              <a:gd name="connsiteX5" fmla="*/ 871486 w 1505294"/>
              <a:gd name="connsiteY5" fmla="*/ 1139588 h 2290858"/>
              <a:gd name="connsiteX6" fmla="*/ 587593 w 1505294"/>
              <a:gd name="connsiteY6" fmla="*/ 1219220 h 2290858"/>
              <a:gd name="connsiteX7" fmla="*/ 547980 w 1505294"/>
              <a:gd name="connsiteY7" fmla="*/ 1629498 h 2290858"/>
              <a:gd name="connsiteX8" fmla="*/ 363119 w 1505294"/>
              <a:gd name="connsiteY8" fmla="*/ 1691680 h 2290858"/>
              <a:gd name="connsiteX9" fmla="*/ 260786 w 1505294"/>
              <a:gd name="connsiteY9" fmla="*/ 2059987 h 2290858"/>
              <a:gd name="connsiteX10" fmla="*/ 0 w 1505294"/>
              <a:gd name="connsiteY10" fmla="*/ 2284255 h 2290858"/>
              <a:gd name="connsiteX11" fmla="*/ 1501993 w 1505294"/>
              <a:gd name="connsiteY11" fmla="*/ 2290858 h 2290858"/>
              <a:gd name="connsiteX12" fmla="*/ 1505294 w 1505294"/>
              <a:gd name="connsiteY12" fmla="*/ 818575 h 2290858"/>
              <a:gd name="connsiteX0" fmla="*/ 1505294 w 1505294"/>
              <a:gd name="connsiteY0" fmla="*/ 818575 h 2290858"/>
              <a:gd name="connsiteX1" fmla="*/ 1411169 w 1505294"/>
              <a:gd name="connsiteY1" fmla="*/ 408599 h 2290858"/>
              <a:gd name="connsiteX2" fmla="*/ 1285305 w 1505294"/>
              <a:gd name="connsiteY2" fmla="*/ 0 h 2290858"/>
              <a:gd name="connsiteX3" fmla="*/ 1294987 w 1505294"/>
              <a:gd name="connsiteY3" fmla="*/ 241444 h 2290858"/>
              <a:gd name="connsiteX4" fmla="*/ 1100387 w 1505294"/>
              <a:gd name="connsiteY4" fmla="*/ 449859 h 2290858"/>
              <a:gd name="connsiteX5" fmla="*/ 1056346 w 1505294"/>
              <a:gd name="connsiteY5" fmla="*/ 861489 h 2290858"/>
              <a:gd name="connsiteX6" fmla="*/ 871486 w 1505294"/>
              <a:gd name="connsiteY6" fmla="*/ 1139588 h 2290858"/>
              <a:gd name="connsiteX7" fmla="*/ 587593 w 1505294"/>
              <a:gd name="connsiteY7" fmla="*/ 1219220 h 2290858"/>
              <a:gd name="connsiteX8" fmla="*/ 547980 w 1505294"/>
              <a:gd name="connsiteY8" fmla="*/ 1629498 h 2290858"/>
              <a:gd name="connsiteX9" fmla="*/ 363119 w 1505294"/>
              <a:gd name="connsiteY9" fmla="*/ 1691680 h 2290858"/>
              <a:gd name="connsiteX10" fmla="*/ 260786 w 1505294"/>
              <a:gd name="connsiteY10" fmla="*/ 2059987 h 2290858"/>
              <a:gd name="connsiteX11" fmla="*/ 0 w 1505294"/>
              <a:gd name="connsiteY11" fmla="*/ 2284255 h 2290858"/>
              <a:gd name="connsiteX12" fmla="*/ 1501993 w 1505294"/>
              <a:gd name="connsiteY12" fmla="*/ 2290858 h 2290858"/>
              <a:gd name="connsiteX13" fmla="*/ 1505294 w 1505294"/>
              <a:gd name="connsiteY13" fmla="*/ 818575 h 2290858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87593 w 1527352"/>
              <a:gd name="connsiteY7" fmla="*/ 1507096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6850 w 1527352"/>
              <a:gd name="connsiteY2" fmla="*/ 205653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60627 w 1527352"/>
              <a:gd name="connsiteY2" fmla="*/ 9163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5676 w 1527352"/>
              <a:gd name="connsiteY2" fmla="*/ 2037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82483 w 1527352"/>
              <a:gd name="connsiteY2" fmla="*/ 14898 h 2578734"/>
              <a:gd name="connsiteX3" fmla="*/ 1125676 w 1527352"/>
              <a:gd name="connsiteY3" fmla="*/ 20379 h 2578734"/>
              <a:gd name="connsiteX4" fmla="*/ 1126850 w 1527352"/>
              <a:gd name="connsiteY4" fmla="*/ 205653 h 2578734"/>
              <a:gd name="connsiteX5" fmla="*/ 999933 w 1527352"/>
              <a:gd name="connsiteY5" fmla="*/ 507394 h 2578734"/>
              <a:gd name="connsiteX6" fmla="*/ 991108 w 1527352"/>
              <a:gd name="connsiteY6" fmla="*/ 814477 h 2578734"/>
              <a:gd name="connsiteX7" fmla="*/ 843251 w 1527352"/>
              <a:gd name="connsiteY7" fmla="*/ 1149365 h 2578734"/>
              <a:gd name="connsiteX8" fmla="*/ 871486 w 1527352"/>
              <a:gd name="connsiteY8" fmla="*/ 1427464 h 2578734"/>
              <a:gd name="connsiteX9" fmla="*/ 549345 w 1527352"/>
              <a:gd name="connsiteY9" fmla="*/ 1529022 h 2578734"/>
              <a:gd name="connsiteX10" fmla="*/ 547980 w 1527352"/>
              <a:gd name="connsiteY10" fmla="*/ 1917374 h 2578734"/>
              <a:gd name="connsiteX11" fmla="*/ 363119 w 1527352"/>
              <a:gd name="connsiteY11" fmla="*/ 1979556 h 2578734"/>
              <a:gd name="connsiteX12" fmla="*/ 260786 w 1527352"/>
              <a:gd name="connsiteY12" fmla="*/ 2347863 h 2578734"/>
              <a:gd name="connsiteX13" fmla="*/ 0 w 1527352"/>
              <a:gd name="connsiteY13" fmla="*/ 2572131 h 2578734"/>
              <a:gd name="connsiteX14" fmla="*/ 1501993 w 1527352"/>
              <a:gd name="connsiteY14" fmla="*/ 2578734 h 2578734"/>
              <a:gd name="connsiteX15" fmla="*/ 1505294 w 1527352"/>
              <a:gd name="connsiteY15" fmla="*/ 1106451 h 2578734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245883 w 1527352"/>
              <a:gd name="connsiteY2" fmla="*/ 0 h 2755689"/>
              <a:gd name="connsiteX3" fmla="*/ 1125676 w 1527352"/>
              <a:gd name="connsiteY3" fmla="*/ 197334 h 2755689"/>
              <a:gd name="connsiteX4" fmla="*/ 1126850 w 1527352"/>
              <a:gd name="connsiteY4" fmla="*/ 382608 h 2755689"/>
              <a:gd name="connsiteX5" fmla="*/ 999933 w 1527352"/>
              <a:gd name="connsiteY5" fmla="*/ 684349 h 2755689"/>
              <a:gd name="connsiteX6" fmla="*/ 991108 w 1527352"/>
              <a:gd name="connsiteY6" fmla="*/ 991432 h 2755689"/>
              <a:gd name="connsiteX7" fmla="*/ 843251 w 1527352"/>
              <a:gd name="connsiteY7" fmla="*/ 1326320 h 2755689"/>
              <a:gd name="connsiteX8" fmla="*/ 871486 w 1527352"/>
              <a:gd name="connsiteY8" fmla="*/ 1604419 h 2755689"/>
              <a:gd name="connsiteX9" fmla="*/ 549345 w 1527352"/>
              <a:gd name="connsiteY9" fmla="*/ 1705977 h 2755689"/>
              <a:gd name="connsiteX10" fmla="*/ 547980 w 1527352"/>
              <a:gd name="connsiteY10" fmla="*/ 2094329 h 2755689"/>
              <a:gd name="connsiteX11" fmla="*/ 363119 w 1527352"/>
              <a:gd name="connsiteY11" fmla="*/ 2156511 h 2755689"/>
              <a:gd name="connsiteX12" fmla="*/ 260786 w 1527352"/>
              <a:gd name="connsiteY12" fmla="*/ 2524818 h 2755689"/>
              <a:gd name="connsiteX13" fmla="*/ 0 w 1527352"/>
              <a:gd name="connsiteY13" fmla="*/ 2749086 h 2755689"/>
              <a:gd name="connsiteX14" fmla="*/ 1501993 w 1527352"/>
              <a:gd name="connsiteY14" fmla="*/ 2755689 h 2755689"/>
              <a:gd name="connsiteX15" fmla="*/ 1505294 w 1527352"/>
              <a:gd name="connsiteY15" fmla="*/ 1283406 h 2755689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404339 w 1527352"/>
              <a:gd name="connsiteY2" fmla="*/ 104149 h 2755689"/>
              <a:gd name="connsiteX3" fmla="*/ 1245883 w 1527352"/>
              <a:gd name="connsiteY3" fmla="*/ 0 h 2755689"/>
              <a:gd name="connsiteX4" fmla="*/ 1125676 w 1527352"/>
              <a:gd name="connsiteY4" fmla="*/ 197334 h 2755689"/>
              <a:gd name="connsiteX5" fmla="*/ 1126850 w 1527352"/>
              <a:gd name="connsiteY5" fmla="*/ 382608 h 2755689"/>
              <a:gd name="connsiteX6" fmla="*/ 999933 w 1527352"/>
              <a:gd name="connsiteY6" fmla="*/ 684349 h 2755689"/>
              <a:gd name="connsiteX7" fmla="*/ 991108 w 1527352"/>
              <a:gd name="connsiteY7" fmla="*/ 991432 h 2755689"/>
              <a:gd name="connsiteX8" fmla="*/ 843251 w 1527352"/>
              <a:gd name="connsiteY8" fmla="*/ 1326320 h 2755689"/>
              <a:gd name="connsiteX9" fmla="*/ 871486 w 1527352"/>
              <a:gd name="connsiteY9" fmla="*/ 1604419 h 2755689"/>
              <a:gd name="connsiteX10" fmla="*/ 549345 w 1527352"/>
              <a:gd name="connsiteY10" fmla="*/ 1705977 h 2755689"/>
              <a:gd name="connsiteX11" fmla="*/ 547980 w 1527352"/>
              <a:gd name="connsiteY11" fmla="*/ 2094329 h 2755689"/>
              <a:gd name="connsiteX12" fmla="*/ 363119 w 1527352"/>
              <a:gd name="connsiteY12" fmla="*/ 2156511 h 2755689"/>
              <a:gd name="connsiteX13" fmla="*/ 260786 w 1527352"/>
              <a:gd name="connsiteY13" fmla="*/ 2524818 h 2755689"/>
              <a:gd name="connsiteX14" fmla="*/ 0 w 1527352"/>
              <a:gd name="connsiteY14" fmla="*/ 2749086 h 2755689"/>
              <a:gd name="connsiteX15" fmla="*/ 1501993 w 1527352"/>
              <a:gd name="connsiteY15" fmla="*/ 2755689 h 2755689"/>
              <a:gd name="connsiteX16" fmla="*/ 1505294 w 1527352"/>
              <a:gd name="connsiteY16" fmla="*/ 1283406 h 2755689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245883 w 1527352"/>
              <a:gd name="connsiteY3" fmla="*/ 137038 h 2892727"/>
              <a:gd name="connsiteX4" fmla="*/ 1125676 w 1527352"/>
              <a:gd name="connsiteY4" fmla="*/ 334372 h 2892727"/>
              <a:gd name="connsiteX5" fmla="*/ 1126850 w 1527352"/>
              <a:gd name="connsiteY5" fmla="*/ 519646 h 2892727"/>
              <a:gd name="connsiteX6" fmla="*/ 999933 w 1527352"/>
              <a:gd name="connsiteY6" fmla="*/ 821387 h 2892727"/>
              <a:gd name="connsiteX7" fmla="*/ 991108 w 1527352"/>
              <a:gd name="connsiteY7" fmla="*/ 1128470 h 2892727"/>
              <a:gd name="connsiteX8" fmla="*/ 843251 w 1527352"/>
              <a:gd name="connsiteY8" fmla="*/ 1463358 h 2892727"/>
              <a:gd name="connsiteX9" fmla="*/ 871486 w 1527352"/>
              <a:gd name="connsiteY9" fmla="*/ 1741457 h 2892727"/>
              <a:gd name="connsiteX10" fmla="*/ 549345 w 1527352"/>
              <a:gd name="connsiteY10" fmla="*/ 1843015 h 2892727"/>
              <a:gd name="connsiteX11" fmla="*/ 547980 w 1527352"/>
              <a:gd name="connsiteY11" fmla="*/ 2231367 h 2892727"/>
              <a:gd name="connsiteX12" fmla="*/ 363119 w 1527352"/>
              <a:gd name="connsiteY12" fmla="*/ 2293549 h 2892727"/>
              <a:gd name="connsiteX13" fmla="*/ 260786 w 1527352"/>
              <a:gd name="connsiteY13" fmla="*/ 2661856 h 2892727"/>
              <a:gd name="connsiteX14" fmla="*/ 0 w 1527352"/>
              <a:gd name="connsiteY14" fmla="*/ 2886124 h 2892727"/>
              <a:gd name="connsiteX15" fmla="*/ 1501993 w 1527352"/>
              <a:gd name="connsiteY15" fmla="*/ 2892727 h 2892727"/>
              <a:gd name="connsiteX16" fmla="*/ 1505294 w 1527352"/>
              <a:gd name="connsiteY16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437122 w 1527352"/>
              <a:gd name="connsiteY3" fmla="*/ 137038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038253 w 1527352"/>
              <a:gd name="connsiteY3" fmla="*/ 32889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038253 w 1540938"/>
              <a:gd name="connsiteY3" fmla="*/ 13155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11451 w 1540938"/>
              <a:gd name="connsiteY3" fmla="*/ 82223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49699 w 1540938"/>
              <a:gd name="connsiteY3" fmla="*/ 9318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77019 w 1540938"/>
              <a:gd name="connsiteY3" fmla="*/ 126075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40938" h="2991394">
                <a:moveTo>
                  <a:pt x="1505294" y="1519111"/>
                </a:moveTo>
                <a:lnTo>
                  <a:pt x="1527352" y="412660"/>
                </a:lnTo>
                <a:lnTo>
                  <a:pt x="1540938" y="0"/>
                </a:lnTo>
                <a:lnTo>
                  <a:pt x="1377019" y="126075"/>
                </a:lnTo>
                <a:lnTo>
                  <a:pt x="1245883" y="235705"/>
                </a:lnTo>
                <a:lnTo>
                  <a:pt x="1125676" y="433039"/>
                </a:lnTo>
                <a:cubicBezTo>
                  <a:pt x="1126067" y="494797"/>
                  <a:pt x="1126459" y="556555"/>
                  <a:pt x="1126850" y="618313"/>
                </a:cubicBezTo>
                <a:lnTo>
                  <a:pt x="999933" y="920054"/>
                </a:lnTo>
                <a:lnTo>
                  <a:pt x="991108" y="1227137"/>
                </a:lnTo>
                <a:lnTo>
                  <a:pt x="843251" y="1562025"/>
                </a:lnTo>
                <a:lnTo>
                  <a:pt x="871486" y="1840124"/>
                </a:lnTo>
                <a:lnTo>
                  <a:pt x="549345" y="1941682"/>
                </a:lnTo>
                <a:lnTo>
                  <a:pt x="547980" y="2330034"/>
                </a:lnTo>
                <a:lnTo>
                  <a:pt x="363119" y="2392216"/>
                </a:lnTo>
                <a:lnTo>
                  <a:pt x="260786" y="2760523"/>
                </a:lnTo>
                <a:lnTo>
                  <a:pt x="0" y="2984791"/>
                </a:lnTo>
                <a:lnTo>
                  <a:pt x="1501993" y="2991394"/>
                </a:lnTo>
                <a:cubicBezTo>
                  <a:pt x="1503093" y="2500633"/>
                  <a:pt x="1504194" y="2009872"/>
                  <a:pt x="1505294" y="1519111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1467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-326102" y="3769450"/>
            <a:ext cx="6203543" cy="100687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23252"/>
              <a:gd name="connsiteY0" fmla="*/ 26365 h 71284"/>
              <a:gd name="connsiteX1" fmla="*/ 281580 w 923252"/>
              <a:gd name="connsiteY1" fmla="*/ 70232 h 71284"/>
              <a:gd name="connsiteX2" fmla="*/ 604266 w 923252"/>
              <a:gd name="connsiteY2" fmla="*/ 10 h 71284"/>
              <a:gd name="connsiteX3" fmla="*/ 923252 w 923252"/>
              <a:gd name="connsiteY3" fmla="*/ 64155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252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23230" y="33670"/>
                  <a:pt x="923252" y="64155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6682963" y="-770185"/>
            <a:ext cx="375867" cy="7586783"/>
          </a:xfrm>
          <a:prstGeom prst="rightBrace">
            <a:avLst>
              <a:gd name="adj1" fmla="val 8333"/>
              <a:gd name="adj2" fmla="val 50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883933" y="-951156"/>
            <a:ext cx="347023" cy="180969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5724235" y="5174603"/>
            <a:ext cx="1432600" cy="32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Operating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Expense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6250577" y="-1210738"/>
            <a:ext cx="503343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Truly 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Variable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Costs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5895991" y="-754378"/>
            <a:ext cx="334964" cy="4750135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400000">
            <a:off x="6350047" y="1322457"/>
            <a:ext cx="330219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kern="0">
                <a:solidFill>
                  <a:srgbClr val="000000"/>
                </a:solidFill>
                <a:latin typeface="Optima"/>
                <a:cs typeface="Optima"/>
              </a:defRPr>
            </a:lvl1pPr>
          </a:lstStyle>
          <a:p>
            <a:pPr defTabSz="609585"/>
            <a:endParaRPr lang="en-US" sz="1067" dirty="0"/>
          </a:p>
          <a:p>
            <a:pPr defTabSz="609585"/>
            <a:r>
              <a:rPr lang="en-US" sz="1067" dirty="0"/>
              <a:t>Net </a:t>
            </a:r>
          </a:p>
          <a:p>
            <a:pPr defTabSz="609585"/>
            <a:r>
              <a:rPr lang="en-US" sz="1067" dirty="0"/>
              <a:t>Profit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5832798" y="4011565"/>
            <a:ext cx="415917" cy="2801929"/>
          </a:xfrm>
          <a:prstGeom prst="rightBrace">
            <a:avLst>
              <a:gd name="adj1" fmla="val 0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6466303" y="2919916"/>
            <a:ext cx="14326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Throughput</a:t>
            </a:r>
          </a:p>
        </p:txBody>
      </p:sp>
      <p:sp>
        <p:nvSpPr>
          <p:cNvPr id="30" name="Right Triangle 29"/>
          <p:cNvSpPr/>
          <p:nvPr/>
        </p:nvSpPr>
        <p:spPr>
          <a:xfrm flipH="1">
            <a:off x="-24169" y="3995755"/>
            <a:ext cx="5698967" cy="2758181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-672" y="4164997"/>
            <a:ext cx="5655007" cy="2680499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2949" y="4457793"/>
            <a:ext cx="5617225" cy="2342528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949" y="4946238"/>
            <a:ext cx="5586055" cy="1893457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-21106" y="5210262"/>
            <a:ext cx="5641267" cy="1539433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1933" y="5694645"/>
            <a:ext cx="5585196" cy="1120747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1223070" y="6301510"/>
            <a:ext cx="4364060" cy="484063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437798" y="902715"/>
                </a:lnTo>
                <a:lnTo>
                  <a:pt x="629560" y="862914"/>
                </a:lnTo>
                <a:lnTo>
                  <a:pt x="683833" y="743510"/>
                </a:lnTo>
                <a:lnTo>
                  <a:pt x="976904" y="732655"/>
                </a:lnTo>
                <a:lnTo>
                  <a:pt x="1146957" y="526413"/>
                </a:lnTo>
                <a:lnTo>
                  <a:pt x="1313393" y="533650"/>
                </a:lnTo>
                <a:lnTo>
                  <a:pt x="1446765" y="328526"/>
                </a:lnTo>
                <a:lnTo>
                  <a:pt x="1587371" y="378478"/>
                </a:lnTo>
                <a:lnTo>
                  <a:pt x="1655730" y="179472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8" name="Freeform 37"/>
          <p:cNvSpPr/>
          <p:nvPr/>
        </p:nvSpPr>
        <p:spPr>
          <a:xfrm rot="18951882">
            <a:off x="1891066" y="2064711"/>
            <a:ext cx="4307625" cy="67358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 rot="18329287">
            <a:off x="2456607" y="148684"/>
            <a:ext cx="4825415" cy="78112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336869" y="2233466"/>
            <a:ext cx="1394912" cy="340703"/>
            <a:chOff x="2669598" y="3071983"/>
            <a:chExt cx="997998" cy="354555"/>
          </a:xfrm>
          <a:noFill/>
        </p:grpSpPr>
        <p:sp>
          <p:nvSpPr>
            <p:cNvPr id="62" name="Rounded Rectangle 29"/>
            <p:cNvSpPr/>
            <p:nvPr/>
          </p:nvSpPr>
          <p:spPr>
            <a:xfrm>
              <a:off x="2669598" y="3071983"/>
              <a:ext cx="997998" cy="354555"/>
            </a:xfrm>
            <a:custGeom>
              <a:avLst/>
              <a:gdLst>
                <a:gd name="connsiteX0" fmla="*/ 0 w 3239842"/>
                <a:gd name="connsiteY0" fmla="*/ 19570 h 545271"/>
                <a:gd name="connsiteX1" fmla="*/ 19570 w 3239842"/>
                <a:gd name="connsiteY1" fmla="*/ 0 h 545271"/>
                <a:gd name="connsiteX2" fmla="*/ 3220272 w 3239842"/>
                <a:gd name="connsiteY2" fmla="*/ 0 h 545271"/>
                <a:gd name="connsiteX3" fmla="*/ 3239842 w 3239842"/>
                <a:gd name="connsiteY3" fmla="*/ 19570 h 545271"/>
                <a:gd name="connsiteX4" fmla="*/ 3239842 w 3239842"/>
                <a:gd name="connsiteY4" fmla="*/ 525701 h 545271"/>
                <a:gd name="connsiteX5" fmla="*/ 3220272 w 3239842"/>
                <a:gd name="connsiteY5" fmla="*/ 545271 h 545271"/>
                <a:gd name="connsiteX6" fmla="*/ 19570 w 3239842"/>
                <a:gd name="connsiteY6" fmla="*/ 545271 h 545271"/>
                <a:gd name="connsiteX7" fmla="*/ 0 w 3239842"/>
                <a:gd name="connsiteY7" fmla="*/ 525701 h 545271"/>
                <a:gd name="connsiteX8" fmla="*/ 0 w 3239842"/>
                <a:gd name="connsiteY8" fmla="*/ 19570 h 545271"/>
                <a:gd name="connsiteX0" fmla="*/ 4160 w 3244002"/>
                <a:gd name="connsiteY0" fmla="*/ 19570 h 545271"/>
                <a:gd name="connsiteX1" fmla="*/ 23730 w 3244002"/>
                <a:gd name="connsiteY1" fmla="*/ 0 h 545271"/>
                <a:gd name="connsiteX2" fmla="*/ 3224432 w 3244002"/>
                <a:gd name="connsiteY2" fmla="*/ 0 h 545271"/>
                <a:gd name="connsiteX3" fmla="*/ 3244002 w 3244002"/>
                <a:gd name="connsiteY3" fmla="*/ 19570 h 545271"/>
                <a:gd name="connsiteX4" fmla="*/ 3244002 w 3244002"/>
                <a:gd name="connsiteY4" fmla="*/ 525701 h 545271"/>
                <a:gd name="connsiteX5" fmla="*/ 3224432 w 3244002"/>
                <a:gd name="connsiteY5" fmla="*/ 545271 h 545271"/>
                <a:gd name="connsiteX6" fmla="*/ 23730 w 3244002"/>
                <a:gd name="connsiteY6" fmla="*/ 545271 h 545271"/>
                <a:gd name="connsiteX7" fmla="*/ 4160 w 3244002"/>
                <a:gd name="connsiteY7" fmla="*/ 525701 h 545271"/>
                <a:gd name="connsiteX8" fmla="*/ 0 w 3244002"/>
                <a:gd name="connsiteY8" fmla="*/ 359763 h 545271"/>
                <a:gd name="connsiteX9" fmla="*/ 4160 w 3244002"/>
                <a:gd name="connsiteY9" fmla="*/ 19570 h 545271"/>
                <a:gd name="connsiteX0" fmla="*/ 241825 w 3481667"/>
                <a:gd name="connsiteY0" fmla="*/ 19570 h 558970"/>
                <a:gd name="connsiteX1" fmla="*/ 261395 w 3481667"/>
                <a:gd name="connsiteY1" fmla="*/ 0 h 558970"/>
                <a:gd name="connsiteX2" fmla="*/ 3462097 w 3481667"/>
                <a:gd name="connsiteY2" fmla="*/ 0 h 558970"/>
                <a:gd name="connsiteX3" fmla="*/ 3481667 w 3481667"/>
                <a:gd name="connsiteY3" fmla="*/ 19570 h 558970"/>
                <a:gd name="connsiteX4" fmla="*/ 3481667 w 3481667"/>
                <a:gd name="connsiteY4" fmla="*/ 525701 h 558970"/>
                <a:gd name="connsiteX5" fmla="*/ 3462097 w 3481667"/>
                <a:gd name="connsiteY5" fmla="*/ 545271 h 558970"/>
                <a:gd name="connsiteX6" fmla="*/ 261395 w 3481667"/>
                <a:gd name="connsiteY6" fmla="*/ 545271 h 558970"/>
                <a:gd name="connsiteX7" fmla="*/ 0 w 3481667"/>
                <a:gd name="connsiteY7" fmla="*/ 555929 h 558970"/>
                <a:gd name="connsiteX8" fmla="*/ 237665 w 3481667"/>
                <a:gd name="connsiteY8" fmla="*/ 359763 h 558970"/>
                <a:gd name="connsiteX9" fmla="*/ 241825 w 3481667"/>
                <a:gd name="connsiteY9" fmla="*/ 19570 h 558970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67893 w 3511895"/>
                <a:gd name="connsiteY8" fmla="*/ 359763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20792 w 3511895"/>
                <a:gd name="connsiteY8" fmla="*/ 367320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434147 w 3511895"/>
                <a:gd name="connsiteY8" fmla="*/ 374877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83007 w 3511895"/>
                <a:gd name="connsiteY8" fmla="*/ 405105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46197 w 3511895"/>
                <a:gd name="connsiteY8" fmla="*/ 367934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97875 w 3511895"/>
                <a:gd name="connsiteY8" fmla="*/ 356783 h 545271"/>
                <a:gd name="connsiteX9" fmla="*/ 272053 w 3511895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14113 w 3428133"/>
                <a:gd name="connsiteY8" fmla="*/ 356783 h 545271"/>
                <a:gd name="connsiteX9" fmla="*/ 188291 w 3428133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9836 w 3428133"/>
                <a:gd name="connsiteY8" fmla="*/ 485219 h 545271"/>
                <a:gd name="connsiteX9" fmla="*/ 188291 w 3428133"/>
                <a:gd name="connsiteY9" fmla="*/ 19570 h 545271"/>
                <a:gd name="connsiteX0" fmla="*/ 19 w 3468812"/>
                <a:gd name="connsiteY0" fmla="*/ 8631 h 545500"/>
                <a:gd name="connsiteX1" fmla="*/ 248540 w 3468812"/>
                <a:gd name="connsiteY1" fmla="*/ 229 h 545500"/>
                <a:gd name="connsiteX2" fmla="*/ 3449242 w 3468812"/>
                <a:gd name="connsiteY2" fmla="*/ 229 h 545500"/>
                <a:gd name="connsiteX3" fmla="*/ 3468812 w 3468812"/>
                <a:gd name="connsiteY3" fmla="*/ 19799 h 545500"/>
                <a:gd name="connsiteX4" fmla="*/ 3468812 w 3468812"/>
                <a:gd name="connsiteY4" fmla="*/ 525930 h 545500"/>
                <a:gd name="connsiteX5" fmla="*/ 3449242 w 3468812"/>
                <a:gd name="connsiteY5" fmla="*/ 545500 h 545500"/>
                <a:gd name="connsiteX6" fmla="*/ 248540 w 3468812"/>
                <a:gd name="connsiteY6" fmla="*/ 545500 h 545500"/>
                <a:gd name="connsiteX7" fmla="*/ 40679 w 3468812"/>
                <a:gd name="connsiteY7" fmla="*/ 533487 h 545500"/>
                <a:gd name="connsiteX8" fmla="*/ 70515 w 3468812"/>
                <a:gd name="connsiteY8" fmla="*/ 485448 h 545500"/>
                <a:gd name="connsiteX9" fmla="*/ 19 w 3468812"/>
                <a:gd name="connsiteY9" fmla="*/ 8631 h 545500"/>
                <a:gd name="connsiteX0" fmla="*/ 16756 w 3428134"/>
                <a:gd name="connsiteY0" fmla="*/ 3402 h 556271"/>
                <a:gd name="connsiteX1" fmla="*/ 207862 w 3428134"/>
                <a:gd name="connsiteY1" fmla="*/ 11000 h 556271"/>
                <a:gd name="connsiteX2" fmla="*/ 3408564 w 3428134"/>
                <a:gd name="connsiteY2" fmla="*/ 11000 h 556271"/>
                <a:gd name="connsiteX3" fmla="*/ 3428134 w 3428134"/>
                <a:gd name="connsiteY3" fmla="*/ 30570 h 556271"/>
                <a:gd name="connsiteX4" fmla="*/ 3428134 w 3428134"/>
                <a:gd name="connsiteY4" fmla="*/ 536701 h 556271"/>
                <a:gd name="connsiteX5" fmla="*/ 3408564 w 3428134"/>
                <a:gd name="connsiteY5" fmla="*/ 556271 h 556271"/>
                <a:gd name="connsiteX6" fmla="*/ 207862 w 3428134"/>
                <a:gd name="connsiteY6" fmla="*/ 556271 h 556271"/>
                <a:gd name="connsiteX7" fmla="*/ 1 w 3428134"/>
                <a:gd name="connsiteY7" fmla="*/ 544258 h 556271"/>
                <a:gd name="connsiteX8" fmla="*/ 29837 w 3428134"/>
                <a:gd name="connsiteY8" fmla="*/ 496219 h 556271"/>
                <a:gd name="connsiteX9" fmla="*/ 16756 w 3428134"/>
                <a:gd name="connsiteY9" fmla="*/ 3402 h 556271"/>
                <a:gd name="connsiteX0" fmla="*/ 26 w 3449680"/>
                <a:gd name="connsiteY0" fmla="*/ 4912 h 549779"/>
                <a:gd name="connsiteX1" fmla="*/ 229408 w 3449680"/>
                <a:gd name="connsiteY1" fmla="*/ 4508 h 549779"/>
                <a:gd name="connsiteX2" fmla="*/ 3430110 w 3449680"/>
                <a:gd name="connsiteY2" fmla="*/ 4508 h 549779"/>
                <a:gd name="connsiteX3" fmla="*/ 3449680 w 3449680"/>
                <a:gd name="connsiteY3" fmla="*/ 24078 h 549779"/>
                <a:gd name="connsiteX4" fmla="*/ 3449680 w 3449680"/>
                <a:gd name="connsiteY4" fmla="*/ 530209 h 549779"/>
                <a:gd name="connsiteX5" fmla="*/ 3430110 w 3449680"/>
                <a:gd name="connsiteY5" fmla="*/ 549779 h 549779"/>
                <a:gd name="connsiteX6" fmla="*/ 229408 w 3449680"/>
                <a:gd name="connsiteY6" fmla="*/ 549779 h 549779"/>
                <a:gd name="connsiteX7" fmla="*/ 21547 w 3449680"/>
                <a:gd name="connsiteY7" fmla="*/ 537766 h 549779"/>
                <a:gd name="connsiteX8" fmla="*/ 51383 w 3449680"/>
                <a:gd name="connsiteY8" fmla="*/ 489727 h 549779"/>
                <a:gd name="connsiteX9" fmla="*/ 26 w 3449680"/>
                <a:gd name="connsiteY9" fmla="*/ 4912 h 549779"/>
                <a:gd name="connsiteX0" fmla="*/ 28917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28917 w 3478571"/>
                <a:gd name="connsiteY9" fmla="*/ 4912 h 551344"/>
                <a:gd name="connsiteX0" fmla="*/ 45730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45730 w 3478571"/>
                <a:gd name="connsiteY9" fmla="*/ 4912 h 55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8571" h="551344">
                  <a:moveTo>
                    <a:pt x="45730" y="4912"/>
                  </a:moveTo>
                  <a:cubicBezTo>
                    <a:pt x="45730" y="-5896"/>
                    <a:pt x="247491" y="4508"/>
                    <a:pt x="258299" y="4508"/>
                  </a:cubicBezTo>
                  <a:lnTo>
                    <a:pt x="3459001" y="4508"/>
                  </a:lnTo>
                  <a:cubicBezTo>
                    <a:pt x="3469809" y="4508"/>
                    <a:pt x="3478571" y="13270"/>
                    <a:pt x="3478571" y="24078"/>
                  </a:cubicBezTo>
                  <a:lnTo>
                    <a:pt x="3478571" y="530209"/>
                  </a:lnTo>
                  <a:cubicBezTo>
                    <a:pt x="3478571" y="541017"/>
                    <a:pt x="3469809" y="549779"/>
                    <a:pt x="3459001" y="549779"/>
                  </a:cubicBezTo>
                  <a:lnTo>
                    <a:pt x="258299" y="549779"/>
                  </a:lnTo>
                  <a:cubicBezTo>
                    <a:pt x="247491" y="549779"/>
                    <a:pt x="0" y="555602"/>
                    <a:pt x="0" y="544794"/>
                  </a:cubicBezTo>
                  <a:lnTo>
                    <a:pt x="80274" y="489727"/>
                  </a:lnTo>
                  <a:cubicBezTo>
                    <a:pt x="81661" y="376329"/>
                    <a:pt x="44343" y="118310"/>
                    <a:pt x="45730" y="4912"/>
                  </a:cubicBezTo>
                  <a:close/>
                </a:path>
              </a:pathLst>
            </a:custGeom>
            <a:grpFill/>
            <a:ln w="19050">
              <a:noFill/>
              <a:prstDash val="lgDash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r>
                <a:rPr lang="en-US" sz="1440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NP</a:t>
              </a:r>
            </a:p>
          </p:txBody>
        </p:sp>
        <p:sp>
          <p:nvSpPr>
            <p:cNvPr id="63" name="Triangle 62"/>
            <p:cNvSpPr/>
            <p:nvPr/>
          </p:nvSpPr>
          <p:spPr>
            <a:xfrm>
              <a:off x="2923091" y="3174501"/>
              <a:ext cx="130287" cy="132720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30913" y="-1043940"/>
            <a:ext cx="1709020" cy="7902527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580390" y="-951156"/>
            <a:ext cx="238396" cy="7759357"/>
          </a:xfrm>
          <a:prstGeom prst="rightBrace">
            <a:avLst>
              <a:gd name="adj1" fmla="val 8333"/>
              <a:gd name="adj2" fmla="val 505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7387524" y="4409195"/>
            <a:ext cx="4013203" cy="93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165014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082361" y="586175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But Kano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  <p:pic>
        <p:nvPicPr>
          <p:cNvPr id="3" name="Picture 2" descr="kano-model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88" y="753713"/>
            <a:ext cx="6515435" cy="49371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8851" y="2451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</a:t>
            </a:r>
            <a:r>
              <a:rPr lang="en-US" sz="2800" b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ponential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963" y="1450636"/>
            <a:ext cx="609600" cy="6339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32" y="1970639"/>
            <a:ext cx="615696" cy="6400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47" y="2261563"/>
            <a:ext cx="615696" cy="6278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88" y="2460556"/>
            <a:ext cx="615696" cy="6217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69" y="2548199"/>
            <a:ext cx="633984" cy="6400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9" y="2576113"/>
            <a:ext cx="652272" cy="6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2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23 C 0.02257 -0.37523 -0.34792 -0.15764 -0.38177 -0.02199 C -0.39896 0.05185 -0.43125 0.23727 -0.41632 0.34051 C -0.40191 0.44398 -0.41632 0.58842 -0.36979 0.63194 C -0.32344 0.67592 -0.19306 0.64977 -0.13733 0.6044 C -0.08229 0.55856 -0.11493 0.40995 -0.0375 0.35903 C 0.04028 0.30903 0.1842 0.30463 0.32951 0.30046 " pathEditMode="relative" rAng="0" ptsTypes="AAAAAAA">
                                      <p:cBhvr>
                                        <p:cTn id="6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22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3 C 0.04965 -0.09375 0.09982 -0.18681 0.08767 -0.23565 C 0.07517 -0.28449 0.00277 -0.31065 -0.07518 -0.29468 C -0.15313 -0.27963 -0.32674 -0.29398 -0.37987 -0.14236 C -0.43299 0.01065 -0.44532 0.51528 -0.39375 0.61991 C -0.34219 0.7243 -0.1158 0.57639 -0.07066 0.48518 C -0.07327 0.33472 0.02135 0.30139 0.05034 0.25972 " pathEditMode="relative" rAng="0" ptsTypes="AAAAA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179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96296E-6 C 0.0441 -0.03935 0.08837 -0.07847 0.1092 -0.13333 C 0.13021 -0.18819 0.1875 -0.32153 0.12552 -0.3287 C 0.06354 -0.33588 -0.18993 -0.27454 -0.26284 -0.17685 C -0.33576 -0.07917 -0.32257 0.16227 -0.31163 0.25741 C -0.30087 0.35255 -0.23073 0.38194 -0.19774 0.39375 C -0.16475 0.40556 -0.11406 0.3287 -0.11406 0.3287 L -0.11406 0.3287 L -0.11406 0.3287 " pathEditMode="relative" ptsTypes="AAAAAAAAA">
                                      <p:cBhvr>
                                        <p:cTn id="10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3.33333E-6 C 0.03942 -0.01088 0.079 -0.02176 0.10921 -0.04051 C 0.13942 -0.05903 0.16893 -0.08588 0.18126 -0.11181 C 0.19358 -0.1375 0.18855 -0.16644 0.18351 -0.19537 " pathEditMode="relative" ptsTypes="AAAA">
                                      <p:cBhvr>
                                        <p:cTn id="1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0.00046 L 0.13437 -0.03658 " pathEditMode="relative" ptsTypes="AA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2332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Three </a:t>
            </a:r>
            <a:r>
              <a:rPr lang="en-US" dirty="0" smtClean="0">
                <a:latin typeface="Optima"/>
                <a:cs typeface="Optima"/>
              </a:rPr>
              <a:t>Minty Machines</a:t>
            </a:r>
            <a:endParaRPr lang="en-US" dirty="0" smtClean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44475" y="985878"/>
            <a:ext cx="716247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Minty Machine 1</a:t>
            </a:r>
            <a:r>
              <a:rPr lang="en-US" sz="2800" dirty="0" smtClean="0">
                <a:latin typeface="Optima"/>
                <a:cs typeface="Optima"/>
              </a:rPr>
              <a:t>: form teams of 2-5 people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Each  to “process” 10 Minties.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Each flips all 10 Minties before passing.</a:t>
            </a:r>
          </a:p>
          <a:p>
            <a:pPr algn="ctr"/>
            <a:endParaRPr lang="en-US" sz="2800" dirty="0" smtClean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No air but each player can use both hands.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Use a stop watch to time each person. 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Record who’s best and how long end to end.</a:t>
            </a:r>
            <a:endParaRPr lang="en-US" sz="2800" dirty="0">
              <a:latin typeface="Optima"/>
              <a:cs typeface="Optim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15260" y="-141894"/>
            <a:ext cx="4203953" cy="1350696"/>
            <a:chOff x="155093" y="985878"/>
            <a:chExt cx="4795345" cy="1540705"/>
          </a:xfrm>
        </p:grpSpPr>
        <p:grpSp>
          <p:nvGrpSpPr>
            <p:cNvPr id="4" name="Group 3"/>
            <p:cNvGrpSpPr/>
            <p:nvPr/>
          </p:nvGrpSpPr>
          <p:grpSpPr>
            <a:xfrm>
              <a:off x="168401" y="985878"/>
              <a:ext cx="4782037" cy="1129887"/>
              <a:chOff x="8624" y="1221430"/>
              <a:chExt cx="5483258" cy="129557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8624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1055546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2102468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3149390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4196312" y="1221430"/>
                <a:ext cx="1295570" cy="129557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155093" y="1396696"/>
              <a:ext cx="4782037" cy="1129887"/>
              <a:chOff x="8624" y="1221430"/>
              <a:chExt cx="5483258" cy="129557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8624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1055546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2102468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3149390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4196312" y="1221430"/>
                <a:ext cx="1295570" cy="129557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315260" y="3192543"/>
            <a:ext cx="4203953" cy="1350696"/>
            <a:chOff x="155093" y="985878"/>
            <a:chExt cx="4795345" cy="1540705"/>
          </a:xfrm>
        </p:grpSpPr>
        <p:grpSp>
          <p:nvGrpSpPr>
            <p:cNvPr id="20" name="Group 19"/>
            <p:cNvGrpSpPr/>
            <p:nvPr/>
          </p:nvGrpSpPr>
          <p:grpSpPr>
            <a:xfrm>
              <a:off x="168401" y="985878"/>
              <a:ext cx="4782037" cy="1129887"/>
              <a:chOff x="8624" y="1221430"/>
              <a:chExt cx="5483258" cy="129557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8624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1055546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2102468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3149390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4196312" y="1221430"/>
                <a:ext cx="1295570" cy="129557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155093" y="1396696"/>
              <a:ext cx="4782037" cy="1129887"/>
              <a:chOff x="8624" y="1221430"/>
              <a:chExt cx="5483258" cy="129557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8624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1055546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2102468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3149390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4196312" y="1221430"/>
                <a:ext cx="1295570" cy="1295570"/>
              </a:xfrm>
              <a:prstGeom prst="rect">
                <a:avLst/>
              </a:prstGeom>
            </p:spPr>
          </p:pic>
        </p:grpSp>
      </p:grpSp>
      <p:grpSp>
        <p:nvGrpSpPr>
          <p:cNvPr id="45" name="Group 44"/>
          <p:cNvGrpSpPr/>
          <p:nvPr/>
        </p:nvGrpSpPr>
        <p:grpSpPr>
          <a:xfrm>
            <a:off x="553674" y="1371615"/>
            <a:ext cx="3727124" cy="1642348"/>
            <a:chOff x="155091" y="1584638"/>
            <a:chExt cx="4784495" cy="210827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55091" y="1584638"/>
              <a:ext cx="1129887" cy="112988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068128" y="1584638"/>
              <a:ext cx="1129887" cy="112988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981166" y="1584638"/>
              <a:ext cx="1129887" cy="112988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2894203" y="1584638"/>
              <a:ext cx="1129887" cy="112988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3807241" y="1584638"/>
              <a:ext cx="1129887" cy="112988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57549" y="2563027"/>
              <a:ext cx="1129887" cy="112988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070586" y="2563027"/>
              <a:ext cx="1129887" cy="112988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983624" y="2563027"/>
              <a:ext cx="1129887" cy="112988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2896661" y="2563027"/>
              <a:ext cx="1129887" cy="112988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3809699" y="2563027"/>
              <a:ext cx="1129887" cy="1129887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53674" y="4721820"/>
            <a:ext cx="3727124" cy="1642348"/>
            <a:chOff x="155091" y="1584638"/>
            <a:chExt cx="4784495" cy="2108276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55091" y="1584638"/>
              <a:ext cx="1129887" cy="1129887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068128" y="1584638"/>
              <a:ext cx="1129887" cy="1129887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981166" y="1584638"/>
              <a:ext cx="1129887" cy="112988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2894203" y="1584638"/>
              <a:ext cx="1129887" cy="1129887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3807241" y="1584638"/>
              <a:ext cx="1129887" cy="1129887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57549" y="2563027"/>
              <a:ext cx="1129887" cy="1129887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070586" y="2563027"/>
              <a:ext cx="1129887" cy="1129887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1983624" y="2563027"/>
              <a:ext cx="1129887" cy="1129887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2896661" y="2563027"/>
              <a:ext cx="1129887" cy="1129887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67" b="93000" l="6667" r="9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1839">
              <a:off x="3809699" y="2563027"/>
              <a:ext cx="1129887" cy="1129887"/>
            </a:xfrm>
            <a:prstGeom prst="rect">
              <a:avLst/>
            </a:prstGeom>
          </p:spPr>
        </p:pic>
      </p:grpSp>
      <p:sp>
        <p:nvSpPr>
          <p:cNvPr id="68" name="Striped Right Arrow 67"/>
          <p:cNvSpPr/>
          <p:nvPr/>
        </p:nvSpPr>
        <p:spPr>
          <a:xfrm rot="5400000">
            <a:off x="2226477" y="478195"/>
            <a:ext cx="381519" cy="138274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triped Right Arrow 68"/>
          <p:cNvSpPr/>
          <p:nvPr/>
        </p:nvSpPr>
        <p:spPr>
          <a:xfrm rot="5400000">
            <a:off x="2226477" y="2540448"/>
            <a:ext cx="381519" cy="138274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triped Right Arrow 69"/>
          <p:cNvSpPr/>
          <p:nvPr/>
        </p:nvSpPr>
        <p:spPr>
          <a:xfrm rot="5400000">
            <a:off x="2226477" y="3830661"/>
            <a:ext cx="381519" cy="138274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triped Right Arrow 71"/>
          <p:cNvSpPr/>
          <p:nvPr/>
        </p:nvSpPr>
        <p:spPr>
          <a:xfrm rot="5400000">
            <a:off x="2226477" y="5935701"/>
            <a:ext cx="381519" cy="138274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6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32381" y="418312"/>
            <a:ext cx="707225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Minty Machine 2</a:t>
            </a:r>
            <a:r>
              <a:rPr lang="en-US" sz="2800" dirty="0" smtClean="0">
                <a:latin typeface="Optima"/>
                <a:cs typeface="Optima"/>
              </a:rPr>
              <a:t>: same teams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Handicap – use only one hand.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Also more passes - pass as each is flipped.</a:t>
            </a:r>
          </a:p>
          <a:p>
            <a:pPr algn="ctr"/>
            <a:endParaRPr lang="en-US" sz="2800" dirty="0" smtClean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Coordinator to call out seconds.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Each person to time themselves.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Record who’s best and how long end to end.</a:t>
            </a:r>
            <a:endParaRPr lang="en-US" sz="2800" dirty="0">
              <a:latin typeface="Optima"/>
              <a:cs typeface="Optim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15260" y="-141894"/>
            <a:ext cx="4203953" cy="1350696"/>
            <a:chOff x="155093" y="985878"/>
            <a:chExt cx="4795345" cy="1540705"/>
          </a:xfrm>
        </p:grpSpPr>
        <p:grpSp>
          <p:nvGrpSpPr>
            <p:cNvPr id="4" name="Group 3"/>
            <p:cNvGrpSpPr/>
            <p:nvPr/>
          </p:nvGrpSpPr>
          <p:grpSpPr>
            <a:xfrm>
              <a:off x="168401" y="985878"/>
              <a:ext cx="4782037" cy="1129887"/>
              <a:chOff x="8624" y="1221430"/>
              <a:chExt cx="5483258" cy="129557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8624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1055546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2102468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3149390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4196312" y="1221430"/>
                <a:ext cx="1295570" cy="129557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155093" y="1396696"/>
              <a:ext cx="3869000" cy="1129887"/>
              <a:chOff x="8624" y="1221430"/>
              <a:chExt cx="4436336" cy="129557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8624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1055546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2102468" y="1221430"/>
                <a:ext cx="1295570" cy="129557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67" b="93000" l="6667" r="9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577754">
                <a:off x="3149390" y="1221430"/>
                <a:ext cx="1295570" cy="1295570"/>
              </a:xfrm>
              <a:prstGeom prst="rect">
                <a:avLst/>
              </a:prstGeom>
            </p:spPr>
          </p:pic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31839">
            <a:off x="1930201" y="2422402"/>
            <a:ext cx="880183" cy="880183"/>
          </a:xfrm>
          <a:prstGeom prst="rect">
            <a:avLst/>
          </a:prstGeom>
        </p:spPr>
      </p:pic>
      <p:sp>
        <p:nvSpPr>
          <p:cNvPr id="68" name="Striped Right Arrow 67"/>
          <p:cNvSpPr/>
          <p:nvPr/>
        </p:nvSpPr>
        <p:spPr>
          <a:xfrm rot="5400000">
            <a:off x="2179533" y="1462352"/>
            <a:ext cx="381519" cy="138274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triped Right Arrow 68"/>
          <p:cNvSpPr/>
          <p:nvPr/>
        </p:nvSpPr>
        <p:spPr>
          <a:xfrm rot="5400000">
            <a:off x="2179533" y="2974492"/>
            <a:ext cx="381519" cy="138274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triped Right Arrow 69"/>
          <p:cNvSpPr/>
          <p:nvPr/>
        </p:nvSpPr>
        <p:spPr>
          <a:xfrm rot="5400000">
            <a:off x="2179533" y="4297438"/>
            <a:ext cx="381519" cy="138274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triped Right Arrow 71"/>
          <p:cNvSpPr/>
          <p:nvPr/>
        </p:nvSpPr>
        <p:spPr>
          <a:xfrm rot="5400000">
            <a:off x="2179533" y="5825343"/>
            <a:ext cx="381519" cy="138274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1875021" y="3839946"/>
            <a:ext cx="990542" cy="9905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31839">
            <a:off x="1930201" y="5367850"/>
            <a:ext cx="880183" cy="88018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1875021" y="973328"/>
            <a:ext cx="990542" cy="99054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5621440" y="5294190"/>
            <a:ext cx="50941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Why was that faster end to end?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8360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3622097" y="685387"/>
            <a:ext cx="8544813" cy="6202530"/>
          </a:xfrm>
        </p:spPr>
        <p:txBody>
          <a:bodyPr>
            <a:noAutofit/>
          </a:bodyPr>
          <a:lstStyle/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Self-managing teams don’t have masters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Self-aligning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streams don’t have owners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Leadership as a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Service + Chapter Meetings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08" y="2567363"/>
            <a:ext cx="7631140" cy="410077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2047939"/>
            <a:ext cx="4527216" cy="3502683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A</a:t>
            </a: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utonomous</a:t>
            </a:r>
            <a:b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</a:b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Teams</a:t>
            </a:r>
            <a:endParaRPr lang="en-US" cap="none" dirty="0">
              <a:solidFill>
                <a:schemeClr val="accent5"/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5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87" b="20034"/>
          <a:stretch/>
        </p:blipFill>
        <p:spPr>
          <a:xfrm>
            <a:off x="1803403" y="629337"/>
            <a:ext cx="8572500" cy="47649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4011" y="542809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Picture a system out of control.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4087" y="5786835"/>
            <a:ext cx="9143999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20000"/>
              </a:lnSpc>
            </a:pPr>
            <a:r>
              <a:rPr lang="en-US" sz="2800" i="1" dirty="0">
                <a:solidFill>
                  <a:prstClr val="black"/>
                </a:solidFill>
                <a:latin typeface="Optima"/>
                <a:cs typeface="Optima"/>
              </a:rPr>
              <a:t>No plan survives contact with the enemy.</a:t>
            </a:r>
          </a:p>
          <a:p>
            <a:pPr algn="ctr" defTabSz="609585">
              <a:lnSpc>
                <a:spcPct val="120000"/>
              </a:lnSpc>
            </a:pPr>
            <a:r>
              <a:rPr lang="en-US" sz="2800" i="1" dirty="0">
                <a:solidFill>
                  <a:prstClr val="black"/>
                </a:solidFill>
                <a:latin typeface="Optima"/>
                <a:ea typeface="Optima" charset="0"/>
                <a:cs typeface="Optima"/>
              </a:rPr>
              <a:t>								</a:t>
            </a:r>
            <a:r>
              <a:rPr lang="en-US" sz="24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– Von Moltke</a:t>
            </a:r>
          </a:p>
        </p:txBody>
      </p:sp>
    </p:spTree>
    <p:extLst>
      <p:ext uri="{BB962C8B-B14F-4D97-AF65-F5344CB8AC3E}">
        <p14:creationId xmlns:p14="http://schemas.microsoft.com/office/powerpoint/2010/main" val="24426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187" y="4639285"/>
            <a:ext cx="58799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192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-- Field Marshal Helmut Von Moltke, Chief</a:t>
            </a:r>
          </a:p>
          <a:p>
            <a:pPr algn="ctr" defTabSz="609585"/>
            <a:r>
              <a:rPr lang="en-US" sz="192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General of the Prussian Army 1857–1888</a:t>
            </a:r>
          </a:p>
        </p:txBody>
      </p:sp>
      <p:sp>
        <p:nvSpPr>
          <p:cNvPr id="4" name="Rectangle 3"/>
          <p:cNvSpPr/>
          <p:nvPr/>
        </p:nvSpPr>
        <p:spPr>
          <a:xfrm>
            <a:off x="721367" y="1333691"/>
            <a:ext cx="5622372" cy="2529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20000"/>
              </a:lnSpc>
            </a:pPr>
            <a:r>
              <a:rPr lang="en-US" sz="2400" b="1" dirty="0">
                <a:solidFill>
                  <a:prstClr val="black"/>
                </a:solidFill>
                <a:latin typeface="Optima"/>
                <a:cs typeface="Optima"/>
              </a:rPr>
              <a:t>Mission Command</a:t>
            </a:r>
          </a:p>
          <a:p>
            <a:pPr algn="ctr" defTabSz="609585">
              <a:lnSpc>
                <a:spcPct val="120000"/>
              </a:lnSpc>
            </a:pPr>
            <a:endParaRPr lang="en-US" sz="2160" i="1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>
              <a:lnSpc>
                <a:spcPct val="120000"/>
              </a:lnSpc>
            </a:pPr>
            <a:r>
              <a:rPr lang="en-US" sz="2160" i="1" dirty="0">
                <a:solidFill>
                  <a:prstClr val="black"/>
                </a:solidFill>
                <a:latin typeface="Optima"/>
                <a:cs typeface="Optima"/>
              </a:rPr>
              <a:t>“No plan survives contact with the enemy. </a:t>
            </a:r>
          </a:p>
          <a:p>
            <a:pPr algn="ctr" defTabSz="609585">
              <a:lnSpc>
                <a:spcPct val="120000"/>
              </a:lnSpc>
            </a:pPr>
            <a:r>
              <a:rPr lang="en-US" sz="2160" i="1" dirty="0">
                <a:solidFill>
                  <a:prstClr val="black"/>
                </a:solidFill>
                <a:latin typeface="Optima"/>
                <a:cs typeface="Optima"/>
              </a:rPr>
              <a:t>Each officer must act on the basis of his own </a:t>
            </a:r>
          </a:p>
          <a:p>
            <a:pPr algn="ctr" defTabSz="609585">
              <a:lnSpc>
                <a:spcPct val="120000"/>
              </a:lnSpc>
            </a:pPr>
            <a:r>
              <a:rPr lang="en-US" sz="2160" i="1" dirty="0">
                <a:solidFill>
                  <a:prstClr val="black"/>
                </a:solidFill>
                <a:latin typeface="Optima"/>
                <a:cs typeface="Optima"/>
              </a:rPr>
              <a:t>view of the situation. All productive action is</a:t>
            </a:r>
          </a:p>
          <a:p>
            <a:pPr algn="ctr" defTabSz="609585">
              <a:lnSpc>
                <a:spcPct val="120000"/>
              </a:lnSpc>
            </a:pPr>
            <a:r>
              <a:rPr lang="en-US" sz="2160" i="1" dirty="0">
                <a:solidFill>
                  <a:prstClr val="black"/>
                </a:solidFill>
                <a:latin typeface="Optima"/>
                <a:cs typeface="Optima"/>
              </a:rPr>
              <a:t>controlled by a superior framework of intent.”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6822" r="12772"/>
          <a:stretch/>
        </p:blipFill>
        <p:spPr>
          <a:xfrm>
            <a:off x="7051696" y="1"/>
            <a:ext cx="5140304" cy="68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1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6279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248"/>
          <a:stretch/>
        </p:blipFill>
        <p:spPr>
          <a:xfrm>
            <a:off x="1" y="3691"/>
            <a:ext cx="12192000" cy="685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576"/>
            <a:ext cx="12192000" cy="68424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79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2871" y="293942"/>
            <a:ext cx="842483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867" dirty="0">
                <a:solidFill>
                  <a:prstClr val="black"/>
                </a:solidFill>
                <a:latin typeface="Optima"/>
                <a:cs typeface="Optima"/>
              </a:rPr>
              <a:t>Mission Command “Auftragstaktik” overcame the Maginot Line in just 5 days.</a:t>
            </a:r>
          </a:p>
        </p:txBody>
      </p:sp>
    </p:spTree>
    <p:extLst>
      <p:ext uri="{BB962C8B-B14F-4D97-AF65-F5344CB8AC3E}">
        <p14:creationId xmlns:p14="http://schemas.microsoft.com/office/powerpoint/2010/main" val="125812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" y="3691"/>
            <a:ext cx="12176071" cy="68543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2871" y="293942"/>
            <a:ext cx="842483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133" dirty="0">
                <a:solidFill>
                  <a:prstClr val="black"/>
                </a:solidFill>
                <a:latin typeface="Optima"/>
                <a:cs typeface="Optima"/>
              </a:rPr>
              <a:t>The Royal Navy used huge convoys to guard against lone submarines.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79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</p:spTree>
    <p:extLst>
      <p:ext uri="{BB962C8B-B14F-4D97-AF65-F5344CB8AC3E}">
        <p14:creationId xmlns:p14="http://schemas.microsoft.com/office/powerpoint/2010/main" val="11383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57" y="3420862"/>
            <a:ext cx="747961" cy="7231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342" y="0"/>
            <a:ext cx="12526683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79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8607" y="293942"/>
            <a:ext cx="910896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867" dirty="0">
                <a:solidFill>
                  <a:prstClr val="black"/>
                </a:solidFill>
                <a:latin typeface="Optima"/>
                <a:cs typeface="Optima"/>
              </a:rPr>
              <a:t>“Auftragstaktik” </a:t>
            </a:r>
            <a:r>
              <a:rPr lang="en-US" sz="1867">
                <a:solidFill>
                  <a:prstClr val="black"/>
                </a:solidFill>
                <a:latin typeface="Optima"/>
                <a:cs typeface="Optima"/>
              </a:rPr>
              <a:t>U-Boats decimated </a:t>
            </a:r>
            <a:r>
              <a:rPr lang="en-US" sz="1867" dirty="0">
                <a:solidFill>
                  <a:prstClr val="black"/>
                </a:solidFill>
                <a:latin typeface="Optima"/>
                <a:cs typeface="Optima"/>
              </a:rPr>
              <a:t>Royal Navy convoys </a:t>
            </a:r>
            <a:r>
              <a:rPr lang="en-US" sz="1867">
                <a:solidFill>
                  <a:prstClr val="black"/>
                </a:solidFill>
                <a:latin typeface="Optima"/>
                <a:cs typeface="Optima"/>
              </a:rPr>
              <a:t>by attacking in packs at night.</a:t>
            </a:r>
            <a:endParaRPr lang="en-US" sz="1867" dirty="0">
              <a:solidFill>
                <a:prstClr val="black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56697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8851" y="2451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</a:t>
            </a:r>
            <a:r>
              <a:rPr lang="en-US" sz="2800" b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ponential</a:t>
            </a:r>
          </a:p>
        </p:txBody>
      </p:sp>
      <p:sp>
        <p:nvSpPr>
          <p:cNvPr id="20" name="Freeform 19"/>
          <p:cNvSpPr/>
          <p:nvPr/>
        </p:nvSpPr>
        <p:spPr>
          <a:xfrm rot="20498280">
            <a:off x="1920095" y="3386576"/>
            <a:ext cx="8427040" cy="59793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24939" y="5871119"/>
            <a:ext cx="1357999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11166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87" b="20034"/>
          <a:stretch/>
        </p:blipFill>
        <p:spPr>
          <a:xfrm>
            <a:off x="1803403" y="629337"/>
            <a:ext cx="8572500" cy="47649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4011" y="5428094"/>
            <a:ext cx="914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What else is wrong with this picture?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1. Too many people in the room.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2. </a:t>
            </a:r>
            <a:r>
              <a:rPr lang="en-US" sz="2800" dirty="0" smtClean="0">
                <a:solidFill>
                  <a:prstClr val="black"/>
                </a:solidFill>
                <a:latin typeface="Optima"/>
                <a:cs typeface="Optima"/>
              </a:rPr>
              <a:t>Terrible Collaboration 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Loop Limit.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79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</p:spTree>
    <p:extLst>
      <p:ext uri="{BB962C8B-B14F-4D97-AF65-F5344CB8AC3E}">
        <p14:creationId xmlns:p14="http://schemas.microsoft.com/office/powerpoint/2010/main" val="83349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371" y="1281758"/>
            <a:ext cx="4588933" cy="4436533"/>
          </a:xfrm>
          <a:prstGeom prst="rect">
            <a:avLst/>
          </a:prstGeom>
        </p:spPr>
      </p:pic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Team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7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</a:t>
            </a:r>
          </a:p>
        </p:txBody>
      </p:sp>
    </p:spTree>
    <p:extLst>
      <p:ext uri="{BB962C8B-B14F-4D97-AF65-F5344CB8AC3E}">
        <p14:creationId xmlns:p14="http://schemas.microsoft.com/office/powerpoint/2010/main" val="57718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Team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7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749373" y="3465732"/>
            <a:ext cx="902491" cy="767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05156" y="3894005"/>
            <a:ext cx="443757" cy="77524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>
            <a:off x="5393426" y="3867243"/>
            <a:ext cx="456719" cy="7847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2" idx="6"/>
          </p:cNvCxnSpPr>
          <p:nvPr/>
        </p:nvCxnSpPr>
        <p:spPr>
          <a:xfrm flipH="1">
            <a:off x="6540139" y="3473407"/>
            <a:ext cx="88827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6358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54013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75315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6358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013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51864" y="2962653"/>
            <a:ext cx="888275" cy="1021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31227" y="2273745"/>
            <a:ext cx="455768" cy="75856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10233" y="2273746"/>
            <a:ext cx="497539" cy="75856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1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 flipV="1">
            <a:off x="4749373" y="3465732"/>
            <a:ext cx="902491" cy="767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05156" y="3894005"/>
            <a:ext cx="443757" cy="77524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>
            <a:off x="5393426" y="3867243"/>
            <a:ext cx="456719" cy="7847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2" idx="6"/>
          </p:cNvCxnSpPr>
          <p:nvPr/>
        </p:nvCxnSpPr>
        <p:spPr>
          <a:xfrm flipH="1">
            <a:off x="6540139" y="3473407"/>
            <a:ext cx="88827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6358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54013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75315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6358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013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51864" y="2962653"/>
            <a:ext cx="888275" cy="1021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Team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7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31227" y="2273745"/>
            <a:ext cx="455768" cy="75856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10233" y="2273746"/>
            <a:ext cx="497539" cy="75856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775471" y="1296314"/>
            <a:ext cx="888275" cy="102151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Char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 flipV="1">
            <a:off x="4749373" y="3465732"/>
            <a:ext cx="902491" cy="767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05156" y="3894005"/>
            <a:ext cx="443757" cy="77524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>
            <a:off x="5393426" y="3867243"/>
            <a:ext cx="456719" cy="7847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2" idx="6"/>
          </p:cNvCxnSpPr>
          <p:nvPr/>
        </p:nvCxnSpPr>
        <p:spPr>
          <a:xfrm flipH="1">
            <a:off x="6540139" y="3473407"/>
            <a:ext cx="88827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6358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54013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75315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6358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013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51864" y="2962653"/>
            <a:ext cx="888275" cy="1021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Team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7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1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31227" y="2273745"/>
            <a:ext cx="455768" cy="75856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10233" y="2273746"/>
            <a:ext cx="497539" cy="75856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649399" y="2978006"/>
            <a:ext cx="888275" cy="102151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3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Char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 flipV="1">
            <a:off x="4749373" y="3465732"/>
            <a:ext cx="902491" cy="767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05156" y="3894005"/>
            <a:ext cx="443757" cy="77524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>
            <a:off x="5393426" y="3867243"/>
            <a:ext cx="456719" cy="7847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2" idx="6"/>
          </p:cNvCxnSpPr>
          <p:nvPr/>
        </p:nvCxnSpPr>
        <p:spPr>
          <a:xfrm flipH="1">
            <a:off x="6540139" y="3473407"/>
            <a:ext cx="88827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6358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54013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75315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6358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013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51864" y="2962653"/>
            <a:ext cx="888275" cy="1021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Team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7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2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31227" y="2273745"/>
            <a:ext cx="455768" cy="75856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10233" y="2273746"/>
            <a:ext cx="497539" cy="75856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Char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 flipV="1">
            <a:off x="4749373" y="3465732"/>
            <a:ext cx="902491" cy="767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05156" y="3894005"/>
            <a:ext cx="443757" cy="77524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>
            <a:off x="5393426" y="3867243"/>
            <a:ext cx="456719" cy="7847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2" idx="6"/>
          </p:cNvCxnSpPr>
          <p:nvPr/>
        </p:nvCxnSpPr>
        <p:spPr>
          <a:xfrm flipH="1">
            <a:off x="6540139" y="3473407"/>
            <a:ext cx="88827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6358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54013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75315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6358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013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51864" y="2962653"/>
            <a:ext cx="888275" cy="1021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Team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7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3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31227" y="2273745"/>
            <a:ext cx="455768" cy="75856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10233" y="2273746"/>
            <a:ext cx="497539" cy="75856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649399" y="2978006"/>
            <a:ext cx="888275" cy="102151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8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Char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 flipV="1">
            <a:off x="4749373" y="3465732"/>
            <a:ext cx="902491" cy="767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05156" y="3894005"/>
            <a:ext cx="443757" cy="77524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>
            <a:off x="5393426" y="3867243"/>
            <a:ext cx="456719" cy="7847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2" idx="6"/>
          </p:cNvCxnSpPr>
          <p:nvPr/>
        </p:nvCxnSpPr>
        <p:spPr>
          <a:xfrm flipH="1">
            <a:off x="6540139" y="3473407"/>
            <a:ext cx="88827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6358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54013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75315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6358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013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51864" y="2962653"/>
            <a:ext cx="888275" cy="1021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Team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7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4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31227" y="2273745"/>
            <a:ext cx="455768" cy="75856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10233" y="2273746"/>
            <a:ext cx="497539" cy="75856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775471" y="1296314"/>
            <a:ext cx="888275" cy="102151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2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 flipV="1">
            <a:off x="4749373" y="3465732"/>
            <a:ext cx="902491" cy="767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05156" y="3894005"/>
            <a:ext cx="443757" cy="77524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>
            <a:off x="5393426" y="3867243"/>
            <a:ext cx="456719" cy="7847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2" idx="6"/>
          </p:cNvCxnSpPr>
          <p:nvPr/>
        </p:nvCxnSpPr>
        <p:spPr>
          <a:xfrm flipH="1">
            <a:off x="6540139" y="3473407"/>
            <a:ext cx="88827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6358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54013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75315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6358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013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51864" y="2962653"/>
            <a:ext cx="888275" cy="1021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Team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7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4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31227" y="2273745"/>
            <a:ext cx="455768" cy="75856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10233" y="2273746"/>
            <a:ext cx="497539" cy="75856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1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875314" y="1319349"/>
            <a:ext cx="4441375" cy="4308115"/>
            <a:chOff x="2721428" y="1099457"/>
            <a:chExt cx="3701145" cy="3590096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49811" y="2888110"/>
              <a:ext cx="752075" cy="6396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0800000" flipH="1" flipV="1">
              <a:off x="3994597" y="1918914"/>
              <a:ext cx="370062" cy="646493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4746296" y="3245004"/>
              <a:ext cx="369798" cy="646034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 flipH="1">
              <a:off x="3986520" y="3222702"/>
              <a:ext cx="380599" cy="653985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6" idx="2"/>
              <a:endCxn id="2" idx="6"/>
            </p:cNvCxnSpPr>
            <p:nvPr/>
          </p:nvCxnSpPr>
          <p:spPr>
            <a:xfrm flipH="1">
              <a:off x="4942115" y="2894506"/>
              <a:ext cx="740229" cy="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4798046" y="1922929"/>
              <a:ext cx="345831" cy="615579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3461657" y="1099457"/>
              <a:ext cx="740229" cy="85125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4942115" y="1099457"/>
              <a:ext cx="740229" cy="85125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721428" y="2468876"/>
              <a:ext cx="740229" cy="85125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682344" y="2468876"/>
              <a:ext cx="740229" cy="85125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461654" y="3838294"/>
              <a:ext cx="740229" cy="85125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942112" y="3838294"/>
              <a:ext cx="740229" cy="85125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4201886" y="2468876"/>
              <a:ext cx="740229" cy="85125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929637" y="1844486"/>
            <a:ext cx="186127" cy="15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H="1" flipV="1">
            <a:off x="5064463" y="1604623"/>
            <a:ext cx="91584" cy="159996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50497" y="1932809"/>
            <a:ext cx="91519" cy="1598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H="1">
            <a:off x="5062463" y="1927291"/>
            <a:ext cx="94192" cy="16185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2"/>
            <a:endCxn id="33" idx="6"/>
          </p:cNvCxnSpPr>
          <p:nvPr/>
        </p:nvCxnSpPr>
        <p:spPr>
          <a:xfrm flipH="1">
            <a:off x="5298957" y="1846067"/>
            <a:ext cx="18319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263303" y="1605617"/>
            <a:ext cx="85588" cy="152347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932568" y="1401822"/>
            <a:ext cx="183195" cy="2106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98957" y="1401822"/>
            <a:ext cx="183195" cy="2106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4749373" y="1740732"/>
            <a:ext cx="183195" cy="2106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482152" y="1740732"/>
            <a:ext cx="183195" cy="2106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932568" y="2079640"/>
            <a:ext cx="183195" cy="2106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298956" y="2079640"/>
            <a:ext cx="183195" cy="2106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115761" y="1740732"/>
            <a:ext cx="183195" cy="21067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540135" y="1401821"/>
            <a:ext cx="915973" cy="888491"/>
            <a:chOff x="2721428" y="1099458"/>
            <a:chExt cx="3701145" cy="3590094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449810" y="2888112"/>
              <a:ext cx="752074" cy="6396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0800000" flipH="1" flipV="1">
              <a:off x="3994598" y="1918915"/>
              <a:ext cx="370061" cy="64649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4746298" y="3245003"/>
              <a:ext cx="369799" cy="646035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>
              <a:off x="3986520" y="3222703"/>
              <a:ext cx="380597" cy="653987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4942117" y="2894507"/>
              <a:ext cx="740228" cy="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4798044" y="1922929"/>
              <a:ext cx="345831" cy="615579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461656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4942117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721428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682345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461656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4942112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4201884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864886" y="3047349"/>
            <a:ext cx="915973" cy="888491"/>
            <a:chOff x="2721428" y="1099458"/>
            <a:chExt cx="3701145" cy="3590094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3449810" y="2888112"/>
              <a:ext cx="752074" cy="6396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0800000" flipH="1" flipV="1">
              <a:off x="3994598" y="1918915"/>
              <a:ext cx="370061" cy="64649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4746298" y="3245003"/>
              <a:ext cx="369799" cy="646035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 flipH="1">
              <a:off x="3986520" y="3222703"/>
              <a:ext cx="380597" cy="653987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4942117" y="2894507"/>
              <a:ext cx="740228" cy="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4798044" y="1922929"/>
              <a:ext cx="345831" cy="615579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3461656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4942117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2721428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682345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461656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942112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201884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763586" y="4696297"/>
            <a:ext cx="915973" cy="888491"/>
            <a:chOff x="2721428" y="1099458"/>
            <a:chExt cx="3701145" cy="3590094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3449810" y="2888112"/>
              <a:ext cx="752074" cy="6396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10800000" flipH="1" flipV="1">
              <a:off x="3994598" y="1918915"/>
              <a:ext cx="370061" cy="64649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4746298" y="3245003"/>
              <a:ext cx="369799" cy="646035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rot="10800000" flipH="1">
              <a:off x="3986520" y="3222703"/>
              <a:ext cx="380597" cy="653987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4942117" y="2894507"/>
              <a:ext cx="740228" cy="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4798044" y="1922929"/>
              <a:ext cx="345831" cy="615579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3461656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4942117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2721428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5682345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461656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942112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201884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541311" y="4669247"/>
            <a:ext cx="915973" cy="888491"/>
            <a:chOff x="2721428" y="1099458"/>
            <a:chExt cx="3701145" cy="3590094"/>
          </a:xfrm>
        </p:grpSpPr>
        <p:cxnSp>
          <p:nvCxnSpPr>
            <p:cNvPr id="79" name="Straight Arrow Connector 78"/>
            <p:cNvCxnSpPr/>
            <p:nvPr/>
          </p:nvCxnSpPr>
          <p:spPr>
            <a:xfrm flipV="1">
              <a:off x="3449810" y="2888112"/>
              <a:ext cx="752074" cy="6396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H="1" flipV="1">
              <a:off x="3994598" y="1918915"/>
              <a:ext cx="370061" cy="64649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4746298" y="3245003"/>
              <a:ext cx="369799" cy="646035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10800000" flipH="1">
              <a:off x="3986520" y="3222703"/>
              <a:ext cx="380597" cy="653987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>
              <a:off x="4942117" y="2894507"/>
              <a:ext cx="740228" cy="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4798044" y="1922929"/>
              <a:ext cx="345831" cy="615579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3461656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942117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721428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682345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461656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942112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201884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428410" y="3047349"/>
            <a:ext cx="915973" cy="888491"/>
            <a:chOff x="2721428" y="1099458"/>
            <a:chExt cx="3701145" cy="3590094"/>
          </a:xfrm>
        </p:grpSpPr>
        <p:cxnSp>
          <p:nvCxnSpPr>
            <p:cNvPr id="94" name="Straight Arrow Connector 93"/>
            <p:cNvCxnSpPr/>
            <p:nvPr/>
          </p:nvCxnSpPr>
          <p:spPr>
            <a:xfrm flipV="1">
              <a:off x="3449810" y="2888112"/>
              <a:ext cx="752074" cy="6396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0800000" flipH="1" flipV="1">
              <a:off x="3994598" y="1918915"/>
              <a:ext cx="370061" cy="64649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 flipV="1">
              <a:off x="4746298" y="3245003"/>
              <a:ext cx="369799" cy="646035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0800000" flipH="1">
              <a:off x="3986520" y="3222703"/>
              <a:ext cx="380597" cy="653987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4942117" y="2894507"/>
              <a:ext cx="740228" cy="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H="1">
              <a:off x="4798044" y="1922929"/>
              <a:ext cx="345831" cy="615579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3461656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942117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721428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5682345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3461656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4942112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201884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658996" y="3033784"/>
            <a:ext cx="915973" cy="888491"/>
            <a:chOff x="2721428" y="1099458"/>
            <a:chExt cx="3701145" cy="3590094"/>
          </a:xfrm>
        </p:grpSpPr>
        <p:cxnSp>
          <p:nvCxnSpPr>
            <p:cNvPr id="108" name="Straight Arrow Connector 107"/>
            <p:cNvCxnSpPr/>
            <p:nvPr/>
          </p:nvCxnSpPr>
          <p:spPr>
            <a:xfrm flipV="1">
              <a:off x="3449810" y="2888112"/>
              <a:ext cx="752074" cy="6396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rot="10800000" flipH="1" flipV="1">
              <a:off x="3994598" y="1918915"/>
              <a:ext cx="370061" cy="64649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4746298" y="3245003"/>
              <a:ext cx="369799" cy="646035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rot="10800000" flipH="1">
              <a:off x="3986520" y="3222703"/>
              <a:ext cx="380597" cy="653987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>
              <a:off x="4942117" y="2894507"/>
              <a:ext cx="740228" cy="0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4798044" y="1922929"/>
              <a:ext cx="345831" cy="615579"/>
            </a:xfrm>
            <a:prstGeom prst="straightConnector1">
              <a:avLst/>
            </a:prstGeom>
            <a:ln w="57150">
              <a:gradFill flip="none" rotWithShape="1">
                <a:gsLst>
                  <a:gs pos="0">
                    <a:srgbClr val="0070C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3461656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4942117" y="1099458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21428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5682345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3461656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4942112" y="3838292"/>
              <a:ext cx="740228" cy="8512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4201884" y="2468875"/>
              <a:ext cx="740228" cy="8512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</a:t>
            </a:r>
          </a:p>
        </p:txBody>
      </p:sp>
    </p:spTree>
    <p:extLst>
      <p:ext uri="{BB962C8B-B14F-4D97-AF65-F5344CB8AC3E}">
        <p14:creationId xmlns:p14="http://schemas.microsoft.com/office/powerpoint/2010/main" val="1826258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223210" y="3671785"/>
            <a:ext cx="1137815" cy="627323"/>
            <a:chOff x="3850759" y="3213526"/>
            <a:chExt cx="1711841" cy="943803"/>
          </a:xfrm>
        </p:grpSpPr>
        <p:sp>
          <p:nvSpPr>
            <p:cNvPr id="24" name="Oval 23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933665" y="3934055"/>
            <a:ext cx="1137815" cy="627323"/>
            <a:chOff x="3850759" y="3213526"/>
            <a:chExt cx="1711841" cy="943803"/>
          </a:xfrm>
        </p:grpSpPr>
        <p:sp>
          <p:nvSpPr>
            <p:cNvPr id="5" name="Oval 4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945348" y="5871119"/>
            <a:ext cx="231717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Linear growth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8851" y="2451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</a:t>
            </a:r>
            <a:r>
              <a:rPr lang="en-US" sz="2800" b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ponential</a:t>
            </a:r>
          </a:p>
        </p:txBody>
      </p:sp>
      <p:sp>
        <p:nvSpPr>
          <p:cNvPr id="20" name="Freeform 19"/>
          <p:cNvSpPr/>
          <p:nvPr/>
        </p:nvSpPr>
        <p:spPr>
          <a:xfrm rot="20498280">
            <a:off x="1988917" y="4154281"/>
            <a:ext cx="3608315" cy="25602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20498280">
            <a:off x="4225309" y="3881365"/>
            <a:ext cx="3608315" cy="25602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20498280">
            <a:off x="6461701" y="3608453"/>
            <a:ext cx="3608315" cy="25602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5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</a:t>
            </a:r>
          </a:p>
        </p:txBody>
      </p:sp>
      <p:sp>
        <p:nvSpPr>
          <p:cNvPr id="123" name="Oval 122"/>
          <p:cNvSpPr/>
          <p:nvPr/>
        </p:nvSpPr>
        <p:spPr>
          <a:xfrm>
            <a:off x="4932568" y="1401822"/>
            <a:ext cx="183195" cy="21067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60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1</a:t>
            </a:r>
          </a:p>
        </p:txBody>
      </p:sp>
      <p:sp>
        <p:nvSpPr>
          <p:cNvPr id="123" name="Oval 122"/>
          <p:cNvSpPr/>
          <p:nvPr/>
        </p:nvSpPr>
        <p:spPr>
          <a:xfrm>
            <a:off x="5113561" y="1718562"/>
            <a:ext cx="183195" cy="21067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8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2</a:t>
            </a:r>
          </a:p>
        </p:txBody>
      </p:sp>
      <p:sp>
        <p:nvSpPr>
          <p:cNvPr id="123" name="Oval 122"/>
          <p:cNvSpPr/>
          <p:nvPr/>
        </p:nvSpPr>
        <p:spPr>
          <a:xfrm>
            <a:off x="6004403" y="3390570"/>
            <a:ext cx="183195" cy="21067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5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Cha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3</a:t>
            </a:r>
          </a:p>
        </p:txBody>
      </p:sp>
      <p:sp>
        <p:nvSpPr>
          <p:cNvPr id="123" name="Oval 122"/>
          <p:cNvSpPr/>
          <p:nvPr/>
        </p:nvSpPr>
        <p:spPr>
          <a:xfrm>
            <a:off x="7769100" y="3390570"/>
            <a:ext cx="183195" cy="21067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4</a:t>
            </a:r>
          </a:p>
        </p:txBody>
      </p:sp>
      <p:sp>
        <p:nvSpPr>
          <p:cNvPr id="123" name="Oval 122"/>
          <p:cNvSpPr/>
          <p:nvPr/>
        </p:nvSpPr>
        <p:spPr>
          <a:xfrm>
            <a:off x="8153715" y="3390570"/>
            <a:ext cx="183195" cy="21067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3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5</a:t>
            </a:r>
          </a:p>
        </p:txBody>
      </p:sp>
      <p:sp>
        <p:nvSpPr>
          <p:cNvPr id="123" name="Oval 122"/>
          <p:cNvSpPr/>
          <p:nvPr/>
        </p:nvSpPr>
        <p:spPr>
          <a:xfrm>
            <a:off x="7769100" y="3390570"/>
            <a:ext cx="183195" cy="21067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1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6</a:t>
            </a:r>
          </a:p>
        </p:txBody>
      </p:sp>
      <p:sp>
        <p:nvSpPr>
          <p:cNvPr id="123" name="Oval 122"/>
          <p:cNvSpPr/>
          <p:nvPr/>
        </p:nvSpPr>
        <p:spPr>
          <a:xfrm>
            <a:off x="6004403" y="3390570"/>
            <a:ext cx="183195" cy="21067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Cha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7</a:t>
            </a:r>
          </a:p>
        </p:txBody>
      </p:sp>
      <p:sp>
        <p:nvSpPr>
          <p:cNvPr id="123" name="Oval 122"/>
          <p:cNvSpPr/>
          <p:nvPr/>
        </p:nvSpPr>
        <p:spPr>
          <a:xfrm>
            <a:off x="5113561" y="1718562"/>
            <a:ext cx="183195" cy="21067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Char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8</a:t>
            </a:r>
          </a:p>
        </p:txBody>
      </p:sp>
      <p:sp>
        <p:nvSpPr>
          <p:cNvPr id="123" name="Oval 122"/>
          <p:cNvSpPr/>
          <p:nvPr/>
        </p:nvSpPr>
        <p:spPr>
          <a:xfrm>
            <a:off x="4932568" y="1401822"/>
            <a:ext cx="183195" cy="21067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71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Managed Program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86107"/>
            <a:ext cx="4678680" cy="4419600"/>
          </a:xfrm>
          <a:prstGeom prst="rect">
            <a:avLst/>
          </a:prstGeom>
        </p:spPr>
      </p:pic>
      <p:sp>
        <p:nvSpPr>
          <p:cNvPr id="122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43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8</a:t>
            </a:r>
          </a:p>
        </p:txBody>
      </p:sp>
    </p:spTree>
    <p:extLst>
      <p:ext uri="{BB962C8B-B14F-4D97-AF65-F5344CB8AC3E}">
        <p14:creationId xmlns:p14="http://schemas.microsoft.com/office/powerpoint/2010/main" val="127801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8851" y="2451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</a:t>
            </a:r>
            <a:r>
              <a:rPr lang="en-US" sz="2800" b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ponential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3851" y="4330139"/>
            <a:ext cx="1137815" cy="627323"/>
            <a:chOff x="3752888" y="3247604"/>
            <a:chExt cx="853361" cy="470492"/>
          </a:xfrm>
        </p:grpSpPr>
        <p:sp>
          <p:nvSpPr>
            <p:cNvPr id="13" name="Oval 12"/>
            <p:cNvSpPr/>
            <p:nvPr/>
          </p:nvSpPr>
          <p:spPr>
            <a:xfrm>
              <a:off x="3752888" y="3260034"/>
              <a:ext cx="853361" cy="455639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1999" y="3247604"/>
              <a:ext cx="340255" cy="47049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5830357" y="3456371"/>
            <a:ext cx="1137815" cy="627323"/>
            <a:chOff x="4372767" y="2592278"/>
            <a:chExt cx="853361" cy="470492"/>
          </a:xfrm>
        </p:grpSpPr>
        <p:sp>
          <p:nvSpPr>
            <p:cNvPr id="10" name="Oval 9"/>
            <p:cNvSpPr/>
            <p:nvPr/>
          </p:nvSpPr>
          <p:spPr>
            <a:xfrm>
              <a:off x="4372767" y="2595972"/>
              <a:ext cx="853361" cy="455639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9518" y="2592278"/>
              <a:ext cx="340255" cy="470492"/>
            </a:xfrm>
            <a:prstGeom prst="rect">
              <a:avLst/>
            </a:prstGeom>
          </p:spPr>
        </p:pic>
      </p:grpSp>
      <p:sp>
        <p:nvSpPr>
          <p:cNvPr id="32" name="Freeform 31"/>
          <p:cNvSpPr/>
          <p:nvPr/>
        </p:nvSpPr>
        <p:spPr>
          <a:xfrm rot="17863970">
            <a:off x="5675373" y="2355756"/>
            <a:ext cx="3608315" cy="25602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19305013">
            <a:off x="5192661" y="3710437"/>
            <a:ext cx="3608315" cy="25602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20498280">
            <a:off x="4585341" y="4526417"/>
            <a:ext cx="3608315" cy="25602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435360" y="5871119"/>
            <a:ext cx="133716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Extropy</a:t>
            </a:r>
          </a:p>
        </p:txBody>
      </p:sp>
    </p:spTree>
    <p:extLst>
      <p:ext uri="{BB962C8B-B14F-4D97-AF65-F5344CB8AC3E}">
        <p14:creationId xmlns:p14="http://schemas.microsoft.com/office/powerpoint/2010/main" val="26555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 flipV="1">
            <a:off x="4749373" y="3465732"/>
            <a:ext cx="902491" cy="767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 flipH="1" flipV="1">
            <a:off x="5403116" y="2302697"/>
            <a:ext cx="444075" cy="775792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05156" y="3894005"/>
            <a:ext cx="443757" cy="77524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>
            <a:off x="5393426" y="3867243"/>
            <a:ext cx="456719" cy="7847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2" idx="6"/>
          </p:cNvCxnSpPr>
          <p:nvPr/>
        </p:nvCxnSpPr>
        <p:spPr>
          <a:xfrm flipH="1">
            <a:off x="6540139" y="3473407"/>
            <a:ext cx="88827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67256" y="2307517"/>
            <a:ext cx="414997" cy="73869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6358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54013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75315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6358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013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51864" y="2962653"/>
            <a:ext cx="888275" cy="1021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Program/Portfolio Management Office (“PMO”)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52" y="1354516"/>
            <a:ext cx="1006931" cy="951173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259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12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48779" y="1363989"/>
            <a:ext cx="4527237" cy="4252188"/>
            <a:chOff x="2699315" y="1136657"/>
            <a:chExt cx="3772698" cy="35434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688" y="1136657"/>
              <a:ext cx="839109" cy="79264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315" y="2498184"/>
              <a:ext cx="839109" cy="7926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2904" y="2498181"/>
              <a:ext cx="839109" cy="79264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7379" y="3887503"/>
              <a:ext cx="839109" cy="79264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688" y="3866082"/>
              <a:ext cx="839109" cy="792644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4207829" y="2528153"/>
              <a:ext cx="763311" cy="740409"/>
              <a:chOff x="2721428" y="1099458"/>
              <a:chExt cx="3701145" cy="3590094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3449810" y="2888112"/>
                <a:ext cx="752074" cy="6396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rot="10800000" flipH="1" flipV="1">
                <a:off x="3994598" y="1918915"/>
                <a:ext cx="370061" cy="646490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4746298" y="3245003"/>
                <a:ext cx="369799" cy="646035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0800000" flipH="1">
                <a:off x="3986520" y="3222703"/>
                <a:ext cx="380597" cy="653987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4942117" y="2894507"/>
                <a:ext cx="740228" cy="0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4798044" y="1922929"/>
                <a:ext cx="345831" cy="615579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3461656" y="1099458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942117" y="1099458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21428" y="2468875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682345" y="2468875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461656" y="3838292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942112" y="3838292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201884" y="2468875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29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Program/Portfolio Management Office (“PMO”)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2" y="1275763"/>
            <a:ext cx="4587240" cy="4419600"/>
          </a:xfrm>
          <a:prstGeom prst="rect">
            <a:avLst/>
          </a:prstGeom>
        </p:spPr>
      </p:pic>
      <p:sp>
        <p:nvSpPr>
          <p:cNvPr id="74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259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12</a:t>
            </a:r>
          </a:p>
        </p:txBody>
      </p:sp>
    </p:spTree>
    <p:extLst>
      <p:ext uri="{BB962C8B-B14F-4D97-AF65-F5344CB8AC3E}">
        <p14:creationId xmlns:p14="http://schemas.microsoft.com/office/powerpoint/2010/main" val="13421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 flipV="1">
            <a:off x="4749373" y="3465732"/>
            <a:ext cx="902491" cy="767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 flipH="1" flipV="1">
            <a:off x="5403116" y="2302697"/>
            <a:ext cx="444075" cy="775792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05156" y="3894005"/>
            <a:ext cx="443757" cy="775241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>
            <a:off x="5393426" y="3867243"/>
            <a:ext cx="456719" cy="784783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2" idx="6"/>
          </p:cNvCxnSpPr>
          <p:nvPr/>
        </p:nvCxnSpPr>
        <p:spPr>
          <a:xfrm flipH="1">
            <a:off x="6540139" y="3473407"/>
            <a:ext cx="888275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67256" y="2307517"/>
            <a:ext cx="414997" cy="738695"/>
          </a:xfrm>
          <a:prstGeom prst="straightConnector1">
            <a:avLst/>
          </a:prstGeom>
          <a:ln w="57150">
            <a:gradFill flip="none" rotWithShape="1">
              <a:gsLst>
                <a:gs pos="0">
                  <a:srgbClr val="0070C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6358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540139" y="1319350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75315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428413" y="2962653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6358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40135" y="4605954"/>
            <a:ext cx="888275" cy="10215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51864" y="2962653"/>
            <a:ext cx="888275" cy="1021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Enterprise Project Management Office (“EPMO”)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85" y="1401647"/>
            <a:ext cx="930276" cy="8962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40099" y="1401710"/>
            <a:ext cx="4523117" cy="4169221"/>
            <a:chOff x="2692082" y="1168091"/>
            <a:chExt cx="3769264" cy="347435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2082" y="2530531"/>
              <a:ext cx="775230" cy="7469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6653" y="3893041"/>
              <a:ext cx="775230" cy="7469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6538" y="3895542"/>
              <a:ext cx="775230" cy="7469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6116" y="2521282"/>
              <a:ext cx="775230" cy="7469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0622" y="1168091"/>
              <a:ext cx="775230" cy="746900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4207829" y="2528153"/>
              <a:ext cx="763311" cy="740409"/>
              <a:chOff x="2721428" y="1099458"/>
              <a:chExt cx="3701145" cy="3590094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3449810" y="2888112"/>
                <a:ext cx="752074" cy="6396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0800000" flipH="1" flipV="1">
                <a:off x="3994598" y="1918915"/>
                <a:ext cx="370061" cy="646490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 flipV="1">
                <a:off x="4746298" y="3245003"/>
                <a:ext cx="369799" cy="646035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rot="10800000" flipH="1">
                <a:off x="3986520" y="3222703"/>
                <a:ext cx="380597" cy="653987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942117" y="2894507"/>
                <a:ext cx="740228" cy="0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4798044" y="1922929"/>
                <a:ext cx="345831" cy="615579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0070C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3461656" y="1099458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942117" y="1099458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721428" y="2468875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682345" y="2468875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461656" y="3838292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942112" y="3838292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201884" y="2468875"/>
                <a:ext cx="740228" cy="85126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6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1,555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16</a:t>
            </a:r>
          </a:p>
        </p:txBody>
      </p:sp>
    </p:spTree>
    <p:extLst>
      <p:ext uri="{BB962C8B-B14F-4D97-AF65-F5344CB8AC3E}">
        <p14:creationId xmlns:p14="http://schemas.microsoft.com/office/powerpoint/2010/main" val="100130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0342" r="7168" b="23671"/>
          <a:stretch/>
        </p:blipFill>
        <p:spPr>
          <a:xfrm>
            <a:off x="7446544" y="947383"/>
            <a:ext cx="4745456" cy="476491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0487" b="20034"/>
          <a:stretch/>
        </p:blipFill>
        <p:spPr>
          <a:xfrm>
            <a:off x="15245" y="947385"/>
            <a:ext cx="7855369" cy="47649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0570" y="6134289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US Military Collaboration Loop Limit: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9273" y="6134289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is-IS" sz="2800" dirty="0">
                <a:solidFill>
                  <a:prstClr val="black"/>
                </a:solidFill>
                <a:latin typeface="Optima"/>
                <a:cs typeface="Optima"/>
              </a:rPr>
              <a:t>… um ...</a:t>
            </a:r>
            <a:endParaRPr lang="en-US" sz="2800" dirty="0">
              <a:solidFill>
                <a:prstClr val="black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22268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64" y="0"/>
            <a:ext cx="9417336" cy="6858000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11"/>
          <a:stretch/>
        </p:blipFill>
        <p:spPr>
          <a:xfrm flipH="1">
            <a:off x="-3" y="0"/>
            <a:ext cx="2774667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521150" y="3120796"/>
            <a:ext cx="1138975" cy="297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sz="667" dirty="0">
                <a:solidFill>
                  <a:prstClr val="white"/>
                </a:solidFill>
                <a:latin typeface="Optima"/>
                <a:cs typeface="Optima"/>
              </a:rPr>
              <a:t>Hierarchy holarchy is hole in it</a:t>
            </a:r>
            <a:endParaRPr lang="en-US" sz="133" dirty="0">
              <a:solidFill>
                <a:prstClr val="white"/>
              </a:solidFill>
              <a:latin typeface="Optima"/>
              <a:cs typeface="Optim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81601" y="5090984"/>
            <a:ext cx="3364411" cy="1679582"/>
            <a:chOff x="3886200" y="3818238"/>
            <a:chExt cx="2523308" cy="1259687"/>
          </a:xfrm>
        </p:grpSpPr>
        <p:sp>
          <p:nvSpPr>
            <p:cNvPr id="11" name="TextBox 10"/>
            <p:cNvSpPr txBox="1"/>
            <p:nvPr/>
          </p:nvSpPr>
          <p:spPr>
            <a:xfrm rot="3417458">
              <a:off x="5940269" y="4608685"/>
              <a:ext cx="77689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800" i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© Peter Merel, 2016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3886200" y="3818238"/>
              <a:ext cx="302741" cy="3336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91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64" y="0"/>
            <a:ext cx="9417336" cy="6858000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11"/>
          <a:stretch/>
        </p:blipFill>
        <p:spPr>
          <a:xfrm flipH="1">
            <a:off x="-3" y="0"/>
            <a:ext cx="2774667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2455" y="3003283"/>
            <a:ext cx="3504440" cy="1633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ts val="5333"/>
              </a:lnSpc>
            </a:pPr>
            <a:r>
              <a:rPr lang="en-US" sz="4800" dirty="0">
                <a:solidFill>
                  <a:prstClr val="white"/>
                </a:solidFill>
                <a:latin typeface="Optima"/>
                <a:cs typeface="Optima"/>
              </a:rPr>
              <a:t>Holarchy</a:t>
            </a:r>
            <a:endParaRPr lang="en-US" sz="3360" dirty="0">
              <a:solidFill>
                <a:prstClr val="white"/>
              </a:solidFill>
              <a:latin typeface="Optima"/>
              <a:cs typeface="Optima"/>
            </a:endParaRPr>
          </a:p>
          <a:p>
            <a:pPr algn="ctr" defTabSz="609585"/>
            <a:r>
              <a:rPr lang="en-US" sz="3200" dirty="0">
                <a:solidFill>
                  <a:prstClr val="white"/>
                </a:solidFill>
                <a:latin typeface="Optima"/>
                <a:cs typeface="Optima"/>
              </a:rPr>
              <a:t>is Hierarchy</a:t>
            </a:r>
          </a:p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Optima"/>
                <a:cs typeface="Optima"/>
              </a:rPr>
              <a:t>with a</a:t>
            </a:r>
            <a:r>
              <a:rPr lang="en-US" sz="2400" dirty="0">
                <a:solidFill>
                  <a:prstClr val="white"/>
                </a:solidFill>
                <a:latin typeface="Optima"/>
                <a:cs typeface="Optima"/>
              </a:rPr>
              <a:t> </a:t>
            </a:r>
            <a:r>
              <a:rPr lang="en-US" sz="2133" dirty="0">
                <a:solidFill>
                  <a:prstClr val="white"/>
                </a:solidFill>
                <a:latin typeface="Optima"/>
                <a:cs typeface="Optima"/>
              </a:rPr>
              <a:t>Hole in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70827" y="4185899"/>
            <a:ext cx="1035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800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© Peter Merel, 2016</a:t>
            </a:r>
          </a:p>
        </p:txBody>
      </p:sp>
    </p:spTree>
    <p:extLst>
      <p:ext uri="{BB962C8B-B14F-4D97-AF65-F5344CB8AC3E}">
        <p14:creationId xmlns:p14="http://schemas.microsoft.com/office/powerpoint/2010/main" val="390272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flipH="1" flipV="1">
            <a:off x="5401237" y="2299449"/>
            <a:ext cx="1339327" cy="233978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2703" y="3473407"/>
            <a:ext cx="2664824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85097" y="2307515"/>
            <a:ext cx="1395808" cy="233978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2703" y="1319350"/>
            <a:ext cx="888275" cy="10215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29252" y="1319350"/>
            <a:ext cx="888275" cy="10215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64428" y="2962653"/>
            <a:ext cx="888275" cy="10215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17527" y="2962653"/>
            <a:ext cx="888275" cy="10215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52699" y="4605954"/>
            <a:ext cx="888275" cy="10215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29249" y="4605954"/>
            <a:ext cx="888275" cy="10215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977" y="1830104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3975" y="2299449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640973" y="5127323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66279" y="3943822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12962" y="2260178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231766" y="3952430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966665" y="2320156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185795" y="2333397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91230" y="209531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570571" y="372146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701509" y="372650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534169" y="2125174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Autonomous Squad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Team Size: 6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Collaboration Loop Limit: 2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168384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526191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9883997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241803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168384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526191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883997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241803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168384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9526191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83997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0241803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168384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526191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83997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241803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9168384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526191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883997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241803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168384" y="4159261"/>
            <a:ext cx="1364443" cy="710547"/>
            <a:chOff x="7132320" y="3466051"/>
            <a:chExt cx="1137036" cy="592122"/>
          </a:xfrm>
        </p:grpSpPr>
        <p:sp>
          <p:nvSpPr>
            <p:cNvPr id="77" name="Rounded Rectangle 76"/>
            <p:cNvSpPr/>
            <p:nvPr/>
          </p:nvSpPr>
          <p:spPr>
            <a:xfrm>
              <a:off x="7132320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7430492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28664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026836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132320" y="3815652"/>
              <a:ext cx="1137036" cy="242521"/>
              <a:chOff x="7132320" y="3815652"/>
              <a:chExt cx="1137036" cy="24252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7132320" y="3815652"/>
                <a:ext cx="242520" cy="24252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7430492" y="3815652"/>
                <a:ext cx="242520" cy="24252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7728664" y="3815652"/>
                <a:ext cx="242520" cy="24252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026836" y="3815652"/>
                <a:ext cx="242520" cy="24252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5" name="Freeform 84"/>
          <p:cNvSpPr/>
          <p:nvPr/>
        </p:nvSpPr>
        <p:spPr>
          <a:xfrm>
            <a:off x="8987094" y="1927397"/>
            <a:ext cx="1707941" cy="3101009"/>
          </a:xfrm>
          <a:custGeom>
            <a:avLst/>
            <a:gdLst>
              <a:gd name="connsiteX0" fmla="*/ 0 w 1423284"/>
              <a:gd name="connsiteY0" fmla="*/ 7952 h 2584174"/>
              <a:gd name="connsiteX1" fmla="*/ 0 w 1423284"/>
              <a:gd name="connsiteY1" fmla="*/ 2584174 h 2584174"/>
              <a:gd name="connsiteX2" fmla="*/ 1423284 w 1423284"/>
              <a:gd name="connsiteY2" fmla="*/ 2584174 h 2584174"/>
              <a:gd name="connsiteX3" fmla="*/ 1423284 w 1423284"/>
              <a:gd name="connsiteY3" fmla="*/ 0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284" h="2584174">
                <a:moveTo>
                  <a:pt x="0" y="7952"/>
                </a:moveTo>
                <a:lnTo>
                  <a:pt x="0" y="2584174"/>
                </a:lnTo>
                <a:lnTo>
                  <a:pt x="1423284" y="2584174"/>
                </a:lnTo>
                <a:lnTo>
                  <a:pt x="1423284" y="0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7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flipH="1" flipV="1">
            <a:off x="5401237" y="2299449"/>
            <a:ext cx="1339327" cy="233978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2703" y="3473407"/>
            <a:ext cx="2664824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85097" y="2307515"/>
            <a:ext cx="1395808" cy="233978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2703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29252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64428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17527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5269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2924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977" y="1830104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3975" y="2299449"/>
            <a:ext cx="467959" cy="734209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640973" y="5127323"/>
            <a:ext cx="888275" cy="0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66279" y="3943822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12962" y="2260178"/>
            <a:ext cx="467959" cy="734209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231766" y="3952430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966665" y="2320156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185795" y="2333397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91230" y="209531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570571" y="372146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701509" y="372650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534169" y="2125174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Autonomous Squad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Prioritization + Pairing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168384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526191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9883997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241803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168384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526191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883997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241803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168384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9526191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83997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0241803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168384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526191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83997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241803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9168384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526191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883997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241803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68384" y="4159261"/>
            <a:ext cx="1364443" cy="710547"/>
            <a:chOff x="7132320" y="3466051"/>
            <a:chExt cx="1137036" cy="592122"/>
          </a:xfrm>
        </p:grpSpPr>
        <p:sp>
          <p:nvSpPr>
            <p:cNvPr id="77" name="Rounded Rectangle 76"/>
            <p:cNvSpPr/>
            <p:nvPr/>
          </p:nvSpPr>
          <p:spPr>
            <a:xfrm>
              <a:off x="7132320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7430492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28664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026836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132320" y="3815652"/>
              <a:ext cx="1137036" cy="242521"/>
              <a:chOff x="7132320" y="3815652"/>
              <a:chExt cx="1137036" cy="24252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7132320" y="3815652"/>
                <a:ext cx="242520" cy="24252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7430492" y="3815652"/>
                <a:ext cx="242520" cy="24252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7728664" y="3815652"/>
                <a:ext cx="242520" cy="24252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026836" y="3815652"/>
                <a:ext cx="242520" cy="24252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5" name="Freeform 84"/>
          <p:cNvSpPr/>
          <p:nvPr/>
        </p:nvSpPr>
        <p:spPr>
          <a:xfrm>
            <a:off x="8987094" y="1927397"/>
            <a:ext cx="1707941" cy="3101009"/>
          </a:xfrm>
          <a:custGeom>
            <a:avLst/>
            <a:gdLst>
              <a:gd name="connsiteX0" fmla="*/ 0 w 1423284"/>
              <a:gd name="connsiteY0" fmla="*/ 7952 h 2584174"/>
              <a:gd name="connsiteX1" fmla="*/ 0 w 1423284"/>
              <a:gd name="connsiteY1" fmla="*/ 2584174 h 2584174"/>
              <a:gd name="connsiteX2" fmla="*/ 1423284 w 1423284"/>
              <a:gd name="connsiteY2" fmla="*/ 2584174 h 2584174"/>
              <a:gd name="connsiteX3" fmla="*/ 1423284 w 1423284"/>
              <a:gd name="connsiteY3" fmla="*/ 0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284" h="2584174">
                <a:moveTo>
                  <a:pt x="0" y="7952"/>
                </a:moveTo>
                <a:lnTo>
                  <a:pt x="0" y="2584174"/>
                </a:lnTo>
                <a:lnTo>
                  <a:pt x="1423284" y="2584174"/>
                </a:lnTo>
                <a:lnTo>
                  <a:pt x="1423284" y="0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9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flipH="1" flipV="1">
            <a:off x="5401237" y="2299449"/>
            <a:ext cx="1339327" cy="233978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2703" y="3473407"/>
            <a:ext cx="2664824" cy="0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85097" y="2307515"/>
            <a:ext cx="1395808" cy="2339789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2703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29252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64428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17527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5269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2924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977" y="1830104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3975" y="2299449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640973" y="5127323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66279" y="3943822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12962" y="2260178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231766" y="3952430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966665" y="2320156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185795" y="2333397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91230" y="209531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570571" y="372146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701509" y="372650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534169" y="2125174"/>
            <a:ext cx="1924180" cy="1137100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Autonomous Squad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Prioritization + Pairing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168384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526191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9883997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241803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168384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526191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883997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241803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168384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9526191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83997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0241803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168384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526191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83997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241803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9168384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526191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883997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241803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68384" y="4159261"/>
            <a:ext cx="1364443" cy="710547"/>
            <a:chOff x="7132320" y="3466051"/>
            <a:chExt cx="1137036" cy="592122"/>
          </a:xfrm>
        </p:grpSpPr>
        <p:sp>
          <p:nvSpPr>
            <p:cNvPr id="77" name="Rounded Rectangle 76"/>
            <p:cNvSpPr/>
            <p:nvPr/>
          </p:nvSpPr>
          <p:spPr>
            <a:xfrm>
              <a:off x="7132320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7430492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28664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026836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132320" y="3815652"/>
              <a:ext cx="1137036" cy="242521"/>
              <a:chOff x="7132320" y="3815652"/>
              <a:chExt cx="1137036" cy="24252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7132320" y="3815652"/>
                <a:ext cx="242520" cy="24252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7430492" y="3815652"/>
                <a:ext cx="242520" cy="24252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7728664" y="3815652"/>
                <a:ext cx="242520" cy="24252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026836" y="3815652"/>
                <a:ext cx="242520" cy="24252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5" name="Freeform 84"/>
          <p:cNvSpPr/>
          <p:nvPr/>
        </p:nvSpPr>
        <p:spPr>
          <a:xfrm>
            <a:off x="8987094" y="1927397"/>
            <a:ext cx="1707941" cy="3101009"/>
          </a:xfrm>
          <a:custGeom>
            <a:avLst/>
            <a:gdLst>
              <a:gd name="connsiteX0" fmla="*/ 0 w 1423284"/>
              <a:gd name="connsiteY0" fmla="*/ 7952 h 2584174"/>
              <a:gd name="connsiteX1" fmla="*/ 0 w 1423284"/>
              <a:gd name="connsiteY1" fmla="*/ 2584174 h 2584174"/>
              <a:gd name="connsiteX2" fmla="*/ 1423284 w 1423284"/>
              <a:gd name="connsiteY2" fmla="*/ 2584174 h 2584174"/>
              <a:gd name="connsiteX3" fmla="*/ 1423284 w 1423284"/>
              <a:gd name="connsiteY3" fmla="*/ 0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284" h="2584174">
                <a:moveTo>
                  <a:pt x="0" y="7952"/>
                </a:moveTo>
                <a:lnTo>
                  <a:pt x="0" y="2584174"/>
                </a:lnTo>
                <a:lnTo>
                  <a:pt x="1423284" y="2584174"/>
                </a:lnTo>
                <a:lnTo>
                  <a:pt x="1423284" y="0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2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flipH="1" flipV="1">
            <a:off x="5401237" y="2299449"/>
            <a:ext cx="1339327" cy="233978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2703" y="3473407"/>
            <a:ext cx="2664824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85097" y="2307515"/>
            <a:ext cx="1395808" cy="233978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2703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29252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64428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17527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5269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2924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977" y="1830104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3975" y="2299449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640973" y="5127323"/>
            <a:ext cx="888275" cy="0"/>
          </a:xfrm>
          <a:prstGeom prst="straightConnector1">
            <a:avLst/>
          </a:prstGeom>
          <a:ln w="57150">
            <a:solidFill>
              <a:srgbClr val="8AF218"/>
            </a:solidFill>
            <a:headEnd type="triangle"/>
            <a:tailEnd type="triangle"/>
          </a:ln>
          <a:effectLst>
            <a:glow rad="12700">
              <a:schemeClr val="accent6">
                <a:satMod val="175000"/>
                <a:alpha val="98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66279" y="3943822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12962" y="2260178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231766" y="3952430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966665" y="2320156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185795" y="2333397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91230" y="2095319"/>
            <a:ext cx="1924180" cy="1137100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570571" y="372146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701509" y="372650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534169" y="2125174"/>
            <a:ext cx="1924180" cy="1137100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Autonomous Squad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Prioritization + Pairing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168384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526191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9883997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241803" y="2061657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168384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526191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883997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241803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168384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9526191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83997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0241803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168384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526191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83997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241803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9168384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526191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883997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241803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168384" y="4159261"/>
            <a:ext cx="1364443" cy="710547"/>
            <a:chOff x="7132320" y="3466051"/>
            <a:chExt cx="1137036" cy="592122"/>
          </a:xfrm>
        </p:grpSpPr>
        <p:sp>
          <p:nvSpPr>
            <p:cNvPr id="77" name="Rounded Rectangle 76"/>
            <p:cNvSpPr/>
            <p:nvPr/>
          </p:nvSpPr>
          <p:spPr>
            <a:xfrm>
              <a:off x="7132320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7430492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28664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026836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7132320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430492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728664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8026836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85" name="Freeform 84"/>
          <p:cNvSpPr/>
          <p:nvPr/>
        </p:nvSpPr>
        <p:spPr>
          <a:xfrm>
            <a:off x="8987094" y="1927397"/>
            <a:ext cx="1707941" cy="3101009"/>
          </a:xfrm>
          <a:custGeom>
            <a:avLst/>
            <a:gdLst>
              <a:gd name="connsiteX0" fmla="*/ 0 w 1423284"/>
              <a:gd name="connsiteY0" fmla="*/ 7952 h 2584174"/>
              <a:gd name="connsiteX1" fmla="*/ 0 w 1423284"/>
              <a:gd name="connsiteY1" fmla="*/ 2584174 h 2584174"/>
              <a:gd name="connsiteX2" fmla="*/ 1423284 w 1423284"/>
              <a:gd name="connsiteY2" fmla="*/ 2584174 h 2584174"/>
              <a:gd name="connsiteX3" fmla="*/ 1423284 w 1423284"/>
              <a:gd name="connsiteY3" fmla="*/ 0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284" h="2584174">
                <a:moveTo>
                  <a:pt x="0" y="7952"/>
                </a:moveTo>
                <a:lnTo>
                  <a:pt x="0" y="2584174"/>
                </a:lnTo>
                <a:lnTo>
                  <a:pt x="1423284" y="2584174"/>
                </a:lnTo>
                <a:lnTo>
                  <a:pt x="1423284" y="0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9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p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67" y="598761"/>
            <a:ext cx="7839943" cy="515040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668851" y="2451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</a:t>
            </a:r>
            <a:r>
              <a:rPr lang="en-US" sz="2800" b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ponential</a:t>
            </a:r>
          </a:p>
        </p:txBody>
      </p:sp>
      <p:sp>
        <p:nvSpPr>
          <p:cNvPr id="33" name="Freeform 32"/>
          <p:cNvSpPr/>
          <p:nvPr/>
        </p:nvSpPr>
        <p:spPr>
          <a:xfrm rot="19305013">
            <a:off x="6540775" y="3355786"/>
            <a:ext cx="2299943" cy="142441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20498280">
            <a:off x="6290837" y="3818855"/>
            <a:ext cx="2299939" cy="142440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2212" y="5829811"/>
            <a:ext cx="5991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Extropy begins with an Agile mindset.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420935" y="1186504"/>
            <a:ext cx="7366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600">
                <a:latin typeface="Optima" charset="0"/>
                <a:ea typeface="Optima" charset="0"/>
                <a:cs typeface="Optima" charset="0"/>
              </a:rPr>
              <a:t>”If anyone is going to obsolete us,</a:t>
            </a:r>
            <a:br>
              <a:rPr lang="en-AU" sz="2600">
                <a:latin typeface="Optima" charset="0"/>
                <a:ea typeface="Optima" charset="0"/>
                <a:cs typeface="Optima" charset="0"/>
              </a:rPr>
            </a:br>
            <a:r>
              <a:rPr lang="en-AU" sz="2600">
                <a:latin typeface="Optima" charset="0"/>
                <a:ea typeface="Optima" charset="0"/>
                <a:cs typeface="Optima" charset="0"/>
              </a:rPr>
              <a:t>I want it to be us.” – Steve Jobs</a:t>
            </a:r>
            <a:endParaRPr lang="en-AU" sz="26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2" name="Freeform 31"/>
          <p:cNvSpPr/>
          <p:nvPr/>
        </p:nvSpPr>
        <p:spPr>
          <a:xfrm rot="18040555">
            <a:off x="7931207" y="1903013"/>
            <a:ext cx="2031967" cy="165180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728" h="61853">
                <a:moveTo>
                  <a:pt x="0" y="30493"/>
                </a:moveTo>
                <a:cubicBezTo>
                  <a:pt x="28956" y="48273"/>
                  <a:pt x="57912" y="66053"/>
                  <a:pt x="152400" y="60973"/>
                </a:cubicBezTo>
                <a:cubicBezTo>
                  <a:pt x="246888" y="55893"/>
                  <a:pt x="447040" y="1029"/>
                  <a:pt x="566928" y="13"/>
                </a:cubicBezTo>
                <a:cubicBezTo>
                  <a:pt x="686816" y="-1003"/>
                  <a:pt x="871728" y="54877"/>
                  <a:pt x="871728" y="54877"/>
                </a:cubicBezTo>
                <a:lnTo>
                  <a:pt x="871728" y="54877"/>
                </a:lnTo>
              </a:path>
            </a:pathLst>
          </a:custGeom>
          <a:noFill/>
          <a:ln w="57150">
            <a:gradFill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flipH="1" flipV="1">
            <a:off x="5401237" y="2299449"/>
            <a:ext cx="1339327" cy="233978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2703" y="3473407"/>
            <a:ext cx="2664824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85097" y="2307515"/>
            <a:ext cx="1395808" cy="233978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2703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29252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64428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17527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5269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2924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977" y="1830104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3975" y="2299449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640973" y="5127323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66279" y="3943822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12962" y="2260178"/>
            <a:ext cx="467959" cy="734209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231766" y="3952430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966665" y="2320156"/>
            <a:ext cx="7875" cy="2277729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185795" y="2333397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91230" y="209531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570571" y="3721469"/>
            <a:ext cx="1924180" cy="1137100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701509" y="372650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534169" y="2125174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Autonomous Squad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Prioritization + Pairing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9168384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526191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883997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241803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168384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9526191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83997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0241803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168384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526191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83997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241803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9168384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526191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883997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241803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68384" y="4159261"/>
            <a:ext cx="1364443" cy="710547"/>
            <a:chOff x="7132320" y="3466051"/>
            <a:chExt cx="1137036" cy="592122"/>
          </a:xfrm>
        </p:grpSpPr>
        <p:sp>
          <p:nvSpPr>
            <p:cNvPr id="77" name="Rounded Rectangle 76"/>
            <p:cNvSpPr/>
            <p:nvPr/>
          </p:nvSpPr>
          <p:spPr>
            <a:xfrm>
              <a:off x="7132320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7430492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28664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026836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7132320" y="3815652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430492" y="3815652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728664" y="3815652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8026836" y="3815652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84"/>
          <p:cNvSpPr/>
          <p:nvPr/>
        </p:nvSpPr>
        <p:spPr>
          <a:xfrm>
            <a:off x="8987094" y="1927397"/>
            <a:ext cx="1707941" cy="3101009"/>
          </a:xfrm>
          <a:custGeom>
            <a:avLst/>
            <a:gdLst>
              <a:gd name="connsiteX0" fmla="*/ 0 w 1423284"/>
              <a:gd name="connsiteY0" fmla="*/ 7952 h 2584174"/>
              <a:gd name="connsiteX1" fmla="*/ 0 w 1423284"/>
              <a:gd name="connsiteY1" fmla="*/ 2584174 h 2584174"/>
              <a:gd name="connsiteX2" fmla="*/ 1423284 w 1423284"/>
              <a:gd name="connsiteY2" fmla="*/ 2584174 h 2584174"/>
              <a:gd name="connsiteX3" fmla="*/ 1423284 w 1423284"/>
              <a:gd name="connsiteY3" fmla="*/ 0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284" h="2584174">
                <a:moveTo>
                  <a:pt x="0" y="7952"/>
                </a:moveTo>
                <a:lnTo>
                  <a:pt x="0" y="2584174"/>
                </a:lnTo>
                <a:lnTo>
                  <a:pt x="1423284" y="2584174"/>
                </a:lnTo>
                <a:lnTo>
                  <a:pt x="1423284" y="0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flipH="1" flipV="1">
            <a:off x="5401237" y="2299449"/>
            <a:ext cx="1339327" cy="233978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2703" y="3473407"/>
            <a:ext cx="2664824" cy="0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85097" y="2307515"/>
            <a:ext cx="1395808" cy="233978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2703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29252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64428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17527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5269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2924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977" y="1830104"/>
            <a:ext cx="888275" cy="0"/>
          </a:xfrm>
          <a:prstGeom prst="straightConnector1">
            <a:avLst/>
          </a:prstGeom>
          <a:ln w="57150">
            <a:solidFill>
              <a:srgbClr val="8AF218"/>
            </a:solidFill>
            <a:headEnd type="triangle"/>
            <a:tailEnd type="triangle"/>
          </a:ln>
          <a:effectLst>
            <a:glow rad="12700">
              <a:schemeClr val="accent6">
                <a:satMod val="175000"/>
                <a:alpha val="98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3975" y="2299449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640973" y="5127323"/>
            <a:ext cx="888275" cy="0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66279" y="3943822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12962" y="2260178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231766" y="3952430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966665" y="2320156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185795" y="2333397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91230" y="209531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570571" y="372146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701509" y="372650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534169" y="2125174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Autonomous Squad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Prioritization + Pairing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9168384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526191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883997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241803" y="2481178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168384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9526191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83997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0241803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168384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526191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83997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241803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9168384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526191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883997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241803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68384" y="4159261"/>
            <a:ext cx="1364443" cy="710547"/>
            <a:chOff x="7132320" y="3466051"/>
            <a:chExt cx="1137036" cy="592122"/>
          </a:xfrm>
        </p:grpSpPr>
        <p:sp>
          <p:nvSpPr>
            <p:cNvPr id="77" name="Rounded Rectangle 76"/>
            <p:cNvSpPr/>
            <p:nvPr/>
          </p:nvSpPr>
          <p:spPr>
            <a:xfrm>
              <a:off x="7132320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7430492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28664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026836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7132320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430492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728664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8026836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84"/>
          <p:cNvSpPr/>
          <p:nvPr/>
        </p:nvSpPr>
        <p:spPr>
          <a:xfrm>
            <a:off x="8987094" y="1927397"/>
            <a:ext cx="1707941" cy="3101009"/>
          </a:xfrm>
          <a:custGeom>
            <a:avLst/>
            <a:gdLst>
              <a:gd name="connsiteX0" fmla="*/ 0 w 1423284"/>
              <a:gd name="connsiteY0" fmla="*/ 7952 h 2584174"/>
              <a:gd name="connsiteX1" fmla="*/ 0 w 1423284"/>
              <a:gd name="connsiteY1" fmla="*/ 2584174 h 2584174"/>
              <a:gd name="connsiteX2" fmla="*/ 1423284 w 1423284"/>
              <a:gd name="connsiteY2" fmla="*/ 2584174 h 2584174"/>
              <a:gd name="connsiteX3" fmla="*/ 1423284 w 1423284"/>
              <a:gd name="connsiteY3" fmla="*/ 0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284" h="2584174">
                <a:moveTo>
                  <a:pt x="0" y="7952"/>
                </a:moveTo>
                <a:lnTo>
                  <a:pt x="0" y="2584174"/>
                </a:lnTo>
                <a:lnTo>
                  <a:pt x="1423284" y="2584174"/>
                </a:lnTo>
                <a:lnTo>
                  <a:pt x="1423284" y="0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9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flipH="1" flipV="1">
            <a:off x="5401237" y="2299449"/>
            <a:ext cx="1339327" cy="233978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2703" y="3473407"/>
            <a:ext cx="2664824" cy="0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85097" y="2307515"/>
            <a:ext cx="1395808" cy="233978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2703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29252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64428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17527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5269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2924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977" y="1830104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3975" y="2299449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640973" y="5127323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66279" y="3943822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12962" y="2260178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231766" y="3952430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966665" y="2320156"/>
            <a:ext cx="7875" cy="2277729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185795" y="2333397"/>
            <a:ext cx="7875" cy="2277729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91230" y="209531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570571" y="372146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701509" y="372650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534169" y="2125174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Autonomous Squad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Prioritization + Pairing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9168384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9526191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83997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0241803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168384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526191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83997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241803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9168384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526191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883997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241803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68384" y="4159261"/>
            <a:ext cx="1364443" cy="710547"/>
            <a:chOff x="7132320" y="3466051"/>
            <a:chExt cx="1137036" cy="592122"/>
          </a:xfrm>
        </p:grpSpPr>
        <p:sp>
          <p:nvSpPr>
            <p:cNvPr id="77" name="Rounded Rectangle 76"/>
            <p:cNvSpPr/>
            <p:nvPr/>
          </p:nvSpPr>
          <p:spPr>
            <a:xfrm>
              <a:off x="7132320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7430492" y="3466051"/>
              <a:ext cx="242520" cy="2425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28664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026836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7132320" y="3815652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430492" y="3815652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728664" y="3815652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8026836" y="3815652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84"/>
          <p:cNvSpPr/>
          <p:nvPr/>
        </p:nvSpPr>
        <p:spPr>
          <a:xfrm>
            <a:off x="8987094" y="1927397"/>
            <a:ext cx="1707941" cy="3101009"/>
          </a:xfrm>
          <a:custGeom>
            <a:avLst/>
            <a:gdLst>
              <a:gd name="connsiteX0" fmla="*/ 0 w 1423284"/>
              <a:gd name="connsiteY0" fmla="*/ 7952 h 2584174"/>
              <a:gd name="connsiteX1" fmla="*/ 0 w 1423284"/>
              <a:gd name="connsiteY1" fmla="*/ 2584174 h 2584174"/>
              <a:gd name="connsiteX2" fmla="*/ 1423284 w 1423284"/>
              <a:gd name="connsiteY2" fmla="*/ 2584174 h 2584174"/>
              <a:gd name="connsiteX3" fmla="*/ 1423284 w 1423284"/>
              <a:gd name="connsiteY3" fmla="*/ 0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284" h="2584174">
                <a:moveTo>
                  <a:pt x="0" y="7952"/>
                </a:moveTo>
                <a:lnTo>
                  <a:pt x="0" y="2584174"/>
                </a:lnTo>
                <a:lnTo>
                  <a:pt x="1423284" y="2584174"/>
                </a:lnTo>
                <a:lnTo>
                  <a:pt x="1423284" y="0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7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flipH="1" flipV="1">
            <a:off x="5401237" y="2299449"/>
            <a:ext cx="1339327" cy="2339788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2703" y="3473407"/>
            <a:ext cx="2664824" cy="0"/>
          </a:xfrm>
          <a:prstGeom prst="straightConnector1">
            <a:avLst/>
          </a:prstGeom>
          <a:ln w="57150">
            <a:solidFill>
              <a:srgbClr val="8AF218"/>
            </a:solidFill>
            <a:headEnd type="triangle"/>
            <a:tailEnd type="triangle"/>
          </a:ln>
          <a:effectLst>
            <a:glow rad="12700">
              <a:schemeClr val="accent6">
                <a:satMod val="175000"/>
                <a:alpha val="98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85097" y="2307515"/>
            <a:ext cx="1395808" cy="2339789"/>
          </a:xfrm>
          <a:prstGeom prst="straightConnector1">
            <a:avLst/>
          </a:prstGeom>
          <a:ln w="57150">
            <a:solidFill>
              <a:srgbClr val="E995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2703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29252" y="1319350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64428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17527" y="2962653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5269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29249" y="4605954"/>
            <a:ext cx="888275" cy="102151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640977" y="1830104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3975" y="2299449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640973" y="5127323"/>
            <a:ext cx="888275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66279" y="3943822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12962" y="2260178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231766" y="3952430"/>
            <a:ext cx="467959" cy="73420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966665" y="2320156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185795" y="2333397"/>
            <a:ext cx="7875" cy="227772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91230" y="209531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570571" y="372146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701509" y="3726509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534169" y="2125174"/>
            <a:ext cx="1924180" cy="113710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Autonomous Squad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Prioritization + Pairing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9168384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9526191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83997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0241803" y="2900700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168384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526191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83997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241803" y="332022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9168384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526191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883997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241803" y="3739741"/>
            <a:ext cx="291024" cy="2910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168384" y="4159261"/>
            <a:ext cx="1364443" cy="710547"/>
            <a:chOff x="7132320" y="3466051"/>
            <a:chExt cx="1137036" cy="592122"/>
          </a:xfrm>
        </p:grpSpPr>
        <p:sp>
          <p:nvSpPr>
            <p:cNvPr id="77" name="Rounded Rectangle 76"/>
            <p:cNvSpPr/>
            <p:nvPr/>
          </p:nvSpPr>
          <p:spPr>
            <a:xfrm>
              <a:off x="7132320" y="3466051"/>
              <a:ext cx="242520" cy="24252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7430492" y="3466051"/>
              <a:ext cx="242520" cy="24252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28664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026836" y="3466051"/>
              <a:ext cx="242520" cy="2425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7132320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430492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728664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8026836" y="3815652"/>
              <a:ext cx="242520" cy="242521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84"/>
          <p:cNvSpPr/>
          <p:nvPr/>
        </p:nvSpPr>
        <p:spPr>
          <a:xfrm>
            <a:off x="8987094" y="1927397"/>
            <a:ext cx="1707941" cy="3101009"/>
          </a:xfrm>
          <a:custGeom>
            <a:avLst/>
            <a:gdLst>
              <a:gd name="connsiteX0" fmla="*/ 0 w 1423284"/>
              <a:gd name="connsiteY0" fmla="*/ 7952 h 2584174"/>
              <a:gd name="connsiteX1" fmla="*/ 0 w 1423284"/>
              <a:gd name="connsiteY1" fmla="*/ 2584174 h 2584174"/>
              <a:gd name="connsiteX2" fmla="*/ 1423284 w 1423284"/>
              <a:gd name="connsiteY2" fmla="*/ 2584174 h 2584174"/>
              <a:gd name="connsiteX3" fmla="*/ 1423284 w 1423284"/>
              <a:gd name="connsiteY3" fmla="*/ 0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284" h="2584174">
                <a:moveTo>
                  <a:pt x="0" y="7952"/>
                </a:moveTo>
                <a:lnTo>
                  <a:pt x="0" y="2584174"/>
                </a:lnTo>
                <a:lnTo>
                  <a:pt x="1423284" y="2584174"/>
                </a:lnTo>
                <a:lnTo>
                  <a:pt x="1423284" y="0"/>
                </a:ln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166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56371" y="1846325"/>
            <a:ext cx="3233444" cy="3297219"/>
            <a:chOff x="3213899" y="1525087"/>
            <a:chExt cx="2694537" cy="2747682"/>
          </a:xfrm>
        </p:grpSpPr>
        <p:cxnSp>
          <p:nvCxnSpPr>
            <p:cNvPr id="31" name="Straight Arrow Connector 30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le 1"/>
          <p:cNvSpPr txBox="1">
            <a:spLocks/>
          </p:cNvSpPr>
          <p:nvPr/>
        </p:nvSpPr>
        <p:spPr>
          <a:xfrm>
            <a:off x="-14215" y="-1934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Can autonomy scale without hierarchy?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3831649" y="1308533"/>
            <a:ext cx="4474152" cy="4337529"/>
            <a:chOff x="2712356" y="1099457"/>
            <a:chExt cx="3701145" cy="3590096"/>
          </a:xfrm>
        </p:grpSpPr>
        <p:sp>
          <p:nvSpPr>
            <p:cNvPr id="487" name="Oval 486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88" name="Oval 487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89" name="Oval 488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90" name="Oval 489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91" name="Oval 490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92" name="Oval 491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350" name="Hexagon 349"/>
          <p:cNvSpPr/>
          <p:nvPr/>
        </p:nvSpPr>
        <p:spPr>
          <a:xfrm>
            <a:off x="4871065" y="1511477"/>
            <a:ext cx="606385" cy="585871"/>
          </a:xfrm>
          <a:prstGeom prst="hexagon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351" name="Straight Arrow Connector 350"/>
          <p:cNvCxnSpPr/>
          <p:nvPr/>
        </p:nvCxnSpPr>
        <p:spPr>
          <a:xfrm flipH="1" flipV="1">
            <a:off x="5065564" y="1620871"/>
            <a:ext cx="213907" cy="37348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 flipH="1">
            <a:off x="4961985" y="1808264"/>
            <a:ext cx="425608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H="1">
            <a:off x="5062985" y="1622157"/>
            <a:ext cx="222929" cy="37349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H="1">
            <a:off x="5103852" y="1545952"/>
            <a:ext cx="141869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/>
          <p:nvPr/>
        </p:nvCxnSpPr>
        <p:spPr>
          <a:xfrm flipH="1" flipV="1">
            <a:off x="5343901" y="1620873"/>
            <a:ext cx="74739" cy="11719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 flipH="1">
            <a:off x="5103852" y="2072271"/>
            <a:ext cx="141869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 flipH="1" flipV="1">
            <a:off x="4916239" y="1883354"/>
            <a:ext cx="74739" cy="11719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/>
          <p:nvPr/>
        </p:nvCxnSpPr>
        <p:spPr>
          <a:xfrm flipV="1">
            <a:off x="4923695" y="1614601"/>
            <a:ext cx="74739" cy="11719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/>
          <p:cNvCxnSpPr/>
          <p:nvPr/>
        </p:nvCxnSpPr>
        <p:spPr>
          <a:xfrm flipV="1">
            <a:off x="5357921" y="1884729"/>
            <a:ext cx="74739" cy="11719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/>
          <p:cNvCxnSpPr/>
          <p:nvPr/>
        </p:nvCxnSpPr>
        <p:spPr>
          <a:xfrm flipV="1">
            <a:off x="5315584" y="1624175"/>
            <a:ext cx="1256" cy="363583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/>
          <p:cNvCxnSpPr/>
          <p:nvPr/>
        </p:nvCxnSpPr>
        <p:spPr>
          <a:xfrm flipV="1">
            <a:off x="5031155" y="1626289"/>
            <a:ext cx="1256" cy="363583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/>
          <p:cNvCxnSpPr/>
          <p:nvPr/>
        </p:nvCxnSpPr>
        <p:spPr>
          <a:xfrm flipV="1">
            <a:off x="4952166" y="1588287"/>
            <a:ext cx="307316" cy="18150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/>
          <p:nvPr/>
        </p:nvCxnSpPr>
        <p:spPr>
          <a:xfrm flipV="1">
            <a:off x="5092610" y="1847862"/>
            <a:ext cx="307316" cy="18150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/>
          <p:nvPr/>
        </p:nvCxnSpPr>
        <p:spPr>
          <a:xfrm flipH="1" flipV="1">
            <a:off x="4953810" y="1848667"/>
            <a:ext cx="307316" cy="18150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 flipH="1" flipV="1">
            <a:off x="5086795" y="1593053"/>
            <a:ext cx="307316" cy="18150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6" name="Oval 365"/>
          <p:cNvSpPr/>
          <p:nvPr/>
        </p:nvSpPr>
        <p:spPr>
          <a:xfrm>
            <a:off x="4961984" y="1464420"/>
            <a:ext cx="141869" cy="16305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7" name="Oval 366"/>
          <p:cNvSpPr/>
          <p:nvPr/>
        </p:nvSpPr>
        <p:spPr>
          <a:xfrm>
            <a:off x="5245722" y="1464420"/>
            <a:ext cx="141869" cy="16305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8" name="Oval 367"/>
          <p:cNvSpPr/>
          <p:nvPr/>
        </p:nvSpPr>
        <p:spPr>
          <a:xfrm>
            <a:off x="4820116" y="1726735"/>
            <a:ext cx="141869" cy="16305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69" name="Oval 368"/>
          <p:cNvSpPr/>
          <p:nvPr/>
        </p:nvSpPr>
        <p:spPr>
          <a:xfrm>
            <a:off x="5387591" y="1726735"/>
            <a:ext cx="141869" cy="16305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0" name="Oval 369"/>
          <p:cNvSpPr/>
          <p:nvPr/>
        </p:nvSpPr>
        <p:spPr>
          <a:xfrm>
            <a:off x="4961984" y="1989047"/>
            <a:ext cx="141869" cy="16305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371" name="Oval 370"/>
          <p:cNvSpPr/>
          <p:nvPr/>
        </p:nvSpPr>
        <p:spPr>
          <a:xfrm>
            <a:off x="5245722" y="1989047"/>
            <a:ext cx="141869" cy="163059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372" name="Group 371"/>
          <p:cNvGrpSpPr/>
          <p:nvPr/>
        </p:nvGrpSpPr>
        <p:grpSpPr>
          <a:xfrm>
            <a:off x="7510487" y="3098803"/>
            <a:ext cx="709344" cy="687683"/>
            <a:chOff x="2712356" y="1099457"/>
            <a:chExt cx="3701145" cy="3590096"/>
          </a:xfrm>
        </p:grpSpPr>
        <p:sp>
          <p:nvSpPr>
            <p:cNvPr id="465" name="Hexagon 464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466" name="Straight Arrow Connector 465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1" name="Oval 480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82" name="Oval 481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83" name="Oval 482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84" name="Oval 483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85" name="Oval 484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86" name="Oval 485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819219" y="4760909"/>
            <a:ext cx="709344" cy="687683"/>
            <a:chOff x="2712356" y="1099457"/>
            <a:chExt cx="3701145" cy="3590096"/>
          </a:xfrm>
        </p:grpSpPr>
        <p:sp>
          <p:nvSpPr>
            <p:cNvPr id="443" name="Hexagon 442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444" name="Straight Arrow Connector 443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Arrow Connector 449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Oval 458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60" name="Oval 459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61" name="Oval 460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62" name="Oval 461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63" name="Oval 462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64" name="Oval 463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374" name="Group 373"/>
          <p:cNvGrpSpPr/>
          <p:nvPr/>
        </p:nvGrpSpPr>
        <p:grpSpPr>
          <a:xfrm>
            <a:off x="6608879" y="4771536"/>
            <a:ext cx="709344" cy="687683"/>
            <a:chOff x="2712356" y="1099457"/>
            <a:chExt cx="3701145" cy="3590096"/>
          </a:xfrm>
        </p:grpSpPr>
        <p:sp>
          <p:nvSpPr>
            <p:cNvPr id="421" name="Hexagon 420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422" name="Straight Arrow Connector 421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Arrow Connector 422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Arrow Connector 435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Oval 436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38" name="Oval 437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39" name="Oval 438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40" name="Oval 439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41" name="Oval 440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42" name="Oval 441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924391" y="3109152"/>
            <a:ext cx="709344" cy="687683"/>
            <a:chOff x="2712356" y="1099457"/>
            <a:chExt cx="3701145" cy="3590096"/>
          </a:xfrm>
        </p:grpSpPr>
        <p:sp>
          <p:nvSpPr>
            <p:cNvPr id="399" name="Hexagon 398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400" name="Straight Arrow Connector 399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Oval 414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16" name="Oval 415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17" name="Oval 416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18" name="Oval 417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19" name="Oval 418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420" name="Oval 419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6608879" y="1448317"/>
            <a:ext cx="709344" cy="687683"/>
            <a:chOff x="2712356" y="1099457"/>
            <a:chExt cx="3701145" cy="3590096"/>
          </a:xfrm>
        </p:grpSpPr>
        <p:sp>
          <p:nvSpPr>
            <p:cNvPr id="377" name="Hexagon 376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378" name="Straight Arrow Connector 377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Oval 392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94" name="Oval 393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95" name="Oval 394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96" name="Oval 395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97" name="Oval 396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98" name="Oval 397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47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Oval 254"/>
          <p:cNvSpPr/>
          <p:nvPr/>
        </p:nvSpPr>
        <p:spPr>
          <a:xfrm>
            <a:off x="1415372" y="1525037"/>
            <a:ext cx="9361259" cy="5187263"/>
          </a:xfrm>
          <a:prstGeom prst="ellipse">
            <a:avLst/>
          </a:prstGeom>
          <a:solidFill>
            <a:srgbClr val="FFF8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93201" y="1917950"/>
            <a:ext cx="8663287" cy="4426948"/>
            <a:chOff x="2712356" y="1099457"/>
            <a:chExt cx="3701145" cy="3590096"/>
          </a:xfrm>
        </p:grpSpPr>
        <p:sp>
          <p:nvSpPr>
            <p:cNvPr id="34" name="Oval 33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28" name="Hexagon 27"/>
          <p:cNvSpPr/>
          <p:nvPr/>
        </p:nvSpPr>
        <p:spPr>
          <a:xfrm>
            <a:off x="3805815" y="2125077"/>
            <a:ext cx="1174140" cy="597948"/>
          </a:xfrm>
          <a:prstGeom prst="hexagon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182425" y="2236729"/>
            <a:ext cx="414187" cy="381188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81864" y="2427983"/>
            <a:ext cx="824101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177433" y="2238042"/>
            <a:ext cx="431657" cy="38118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4256566" y="2160263"/>
            <a:ext cx="274700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721370" y="2236729"/>
            <a:ext cx="144716" cy="11961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256566" y="2697432"/>
            <a:ext cx="274700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893287" y="2504622"/>
            <a:ext cx="144716" cy="11961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907726" y="2230330"/>
            <a:ext cx="144716" cy="11961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748518" y="2506025"/>
            <a:ext cx="144716" cy="11961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4666537" y="2240101"/>
            <a:ext cx="2435" cy="37107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4115799" y="2242257"/>
            <a:ext cx="2435" cy="37107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962852" y="2203471"/>
            <a:ext cx="595056" cy="18525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234791" y="2468397"/>
            <a:ext cx="595056" cy="18525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3966031" y="2469217"/>
            <a:ext cx="595056" cy="18525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223532" y="2208335"/>
            <a:ext cx="595056" cy="18525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3981866" y="2077052"/>
            <a:ext cx="274700" cy="16642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4531265" y="2077052"/>
            <a:ext cx="274700" cy="16642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3707165" y="2344774"/>
            <a:ext cx="274700" cy="16642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4805966" y="2344774"/>
            <a:ext cx="274700" cy="16642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981866" y="2612492"/>
            <a:ext cx="274700" cy="16642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4531265" y="2612492"/>
            <a:ext cx="274700" cy="16642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8916521" y="3745127"/>
            <a:ext cx="1373503" cy="701861"/>
            <a:chOff x="2712356" y="1099457"/>
            <a:chExt cx="3701145" cy="3590096"/>
          </a:xfrm>
        </p:grpSpPr>
        <p:sp>
          <p:nvSpPr>
            <p:cNvPr id="74" name="Hexagon 73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705430" y="5441496"/>
            <a:ext cx="1373503" cy="701861"/>
            <a:chOff x="2712356" y="1099457"/>
            <a:chExt cx="3701145" cy="3590096"/>
          </a:xfrm>
        </p:grpSpPr>
        <p:sp>
          <p:nvSpPr>
            <p:cNvPr id="97" name="Hexagon 96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7170742" y="5452343"/>
            <a:ext cx="1373503" cy="701861"/>
            <a:chOff x="2712356" y="1099457"/>
            <a:chExt cx="3701145" cy="3590096"/>
          </a:xfrm>
        </p:grpSpPr>
        <p:sp>
          <p:nvSpPr>
            <p:cNvPr id="120" name="Hexagon 119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972777" y="3755688"/>
            <a:ext cx="1373503" cy="701861"/>
            <a:chOff x="2712356" y="1099457"/>
            <a:chExt cx="3701145" cy="3590096"/>
          </a:xfrm>
        </p:grpSpPr>
        <p:sp>
          <p:nvSpPr>
            <p:cNvPr id="143" name="Hexagon 142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7170742" y="2060614"/>
            <a:ext cx="1373503" cy="701861"/>
            <a:chOff x="2712356" y="1099457"/>
            <a:chExt cx="3701145" cy="3590096"/>
          </a:xfrm>
        </p:grpSpPr>
        <p:sp>
          <p:nvSpPr>
            <p:cNvPr id="166" name="Hexagon 165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167" name="Straight Arrow Connector 166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pic>
        <p:nvPicPr>
          <p:cNvPr id="256" name="Picture 2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74" y="240300"/>
            <a:ext cx="3577204" cy="5133427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271" y="907697"/>
            <a:ext cx="2030155" cy="2088159"/>
          </a:xfrm>
          <a:prstGeom prst="rect">
            <a:avLst/>
          </a:prstGeom>
        </p:spPr>
      </p:pic>
      <p:sp>
        <p:nvSpPr>
          <p:cNvPr id="269" name="Title 1"/>
          <p:cNvSpPr txBox="1">
            <a:spLocks/>
          </p:cNvSpPr>
          <p:nvPr/>
        </p:nvSpPr>
        <p:spPr>
          <a:xfrm>
            <a:off x="0" y="-242511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Autonomous Value Stream</a:t>
            </a:r>
          </a:p>
        </p:txBody>
      </p:sp>
    </p:spTree>
    <p:extLst>
      <p:ext uri="{BB962C8B-B14F-4D97-AF65-F5344CB8AC3E}">
        <p14:creationId xmlns:p14="http://schemas.microsoft.com/office/powerpoint/2010/main" val="69694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1000"/>
                    </a14:imgEffect>
                    <a14:imgEffect>
                      <a14:colorTemperature colorTemp="6196"/>
                    </a14:imgEffect>
                    <a14:imgEffect>
                      <a14:saturation sat="193000"/>
                    </a14:imgEffect>
                    <a14:imgEffect>
                      <a14:brightnessContrast bright="29000" contrast="-17000"/>
                    </a14:imgEffect>
                  </a14:imgLayer>
                </a14:imgProps>
              </a:ext>
            </a:extLst>
          </a:blip>
          <a:srcRect t="17667" b="3350"/>
          <a:stretch/>
        </p:blipFill>
        <p:spPr>
          <a:xfrm>
            <a:off x="9083033" y="846172"/>
            <a:ext cx="670056" cy="406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2" name="Oval 51"/>
          <p:cNvSpPr/>
          <p:nvPr/>
        </p:nvSpPr>
        <p:spPr>
          <a:xfrm>
            <a:off x="8619609" y="763637"/>
            <a:ext cx="1484873" cy="964456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09585"/>
            <a:r>
              <a:rPr lang="en-AU" sz="133">
                <a:solidFill>
                  <a:srgbClr val="4BACC6">
                    <a:lumMod val="20000"/>
                    <a:lumOff val="80000"/>
                  </a:srgbClr>
                </a:solidFill>
              </a:rPr>
              <a:t>REFACTOR</a:t>
            </a:r>
            <a:endParaRPr lang="en-AU" sz="133" dirty="0">
              <a:solidFill>
                <a:srgbClr val="4BACC6">
                  <a:lumMod val="20000"/>
                  <a:lumOff val="80000"/>
                </a:srgbClr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093" y="854483"/>
            <a:ext cx="549992" cy="289787"/>
          </a:xfrm>
          <a:prstGeom prst="rect">
            <a:avLst/>
          </a:prstGeom>
        </p:spPr>
      </p:pic>
      <p:sp>
        <p:nvSpPr>
          <p:cNvPr id="114" name="Oval 113"/>
          <p:cNvSpPr/>
          <p:nvPr/>
        </p:nvSpPr>
        <p:spPr>
          <a:xfrm>
            <a:off x="8001863" y="558233"/>
            <a:ext cx="2658395" cy="1473071"/>
          </a:xfrm>
          <a:prstGeom prst="ellipse">
            <a:avLst/>
          </a:prstGeom>
          <a:solidFill>
            <a:srgbClr val="FFF8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486392" y="2020093"/>
            <a:ext cx="6185877" cy="2953099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5400000">
            <a:off x="6466303" y="2919916"/>
            <a:ext cx="14326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Throughput</a:t>
            </a:r>
          </a:p>
        </p:txBody>
      </p:sp>
      <p:sp>
        <p:nvSpPr>
          <p:cNvPr id="54" name="TextBox 53"/>
          <p:cNvSpPr txBox="1"/>
          <p:nvPr/>
        </p:nvSpPr>
        <p:spPr>
          <a:xfrm rot="5400000">
            <a:off x="5604690" y="2765228"/>
            <a:ext cx="694421" cy="387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Revenue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535" y="510213"/>
            <a:ext cx="1059964" cy="1521091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17755" y="-951156"/>
            <a:ext cx="5672773" cy="7293541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529339 w 5479786"/>
              <a:gd name="connsiteY0" fmla="*/ 2758104 h 3484942"/>
              <a:gd name="connsiteX1" fmla="*/ 1527333 w 5479786"/>
              <a:gd name="connsiteY1" fmla="*/ 2754468 h 3484942"/>
              <a:gd name="connsiteX2" fmla="*/ 1081517 w 5479786"/>
              <a:gd name="connsiteY2" fmla="*/ 2870680 h 3484942"/>
              <a:gd name="connsiteX3" fmla="*/ 16512 w 5479786"/>
              <a:gd name="connsiteY3" fmla="*/ 2920485 h 3484942"/>
              <a:gd name="connsiteX4" fmla="*/ 0 w 5479786"/>
              <a:gd name="connsiteY4" fmla="*/ 3484942 h 3484942"/>
              <a:gd name="connsiteX5" fmla="*/ 1750241 w 5479786"/>
              <a:gd name="connsiteY5" fmla="*/ 3235917 h 3484942"/>
              <a:gd name="connsiteX6" fmla="*/ 5451321 w 5479786"/>
              <a:gd name="connsiteY6" fmla="*/ 1276943 h 3484942"/>
              <a:gd name="connsiteX7" fmla="*/ 5479786 w 5479786"/>
              <a:gd name="connsiteY7" fmla="*/ 247987 h 3484942"/>
              <a:gd name="connsiteX8" fmla="*/ 4451833 w 5479786"/>
              <a:gd name="connsiteY8" fmla="*/ 236034 h 3484942"/>
              <a:gd name="connsiteX9" fmla="*/ 3937857 w 5479786"/>
              <a:gd name="connsiteY9" fmla="*/ 301775 h 3484942"/>
              <a:gd name="connsiteX10" fmla="*/ 3686022 w 5479786"/>
              <a:gd name="connsiteY10" fmla="*/ 0 h 3484942"/>
              <a:gd name="connsiteX11" fmla="*/ 3214704 w 5479786"/>
              <a:gd name="connsiteY11" fmla="*/ 612551 h 3484942"/>
              <a:gd name="connsiteX12" fmla="*/ 2999551 w 5479786"/>
              <a:gd name="connsiteY12" fmla="*/ 815751 h 3484942"/>
              <a:gd name="connsiteX13" fmla="*/ 2844163 w 5479786"/>
              <a:gd name="connsiteY13" fmla="*/ 1048834 h 3484942"/>
              <a:gd name="connsiteX14" fmla="*/ 2617057 w 5479786"/>
              <a:gd name="connsiteY14" fmla="*/ 1485116 h 3484942"/>
              <a:gd name="connsiteX15" fmla="*/ 2449716 w 5479786"/>
              <a:gd name="connsiteY15" fmla="*/ 1825775 h 3484942"/>
              <a:gd name="connsiteX16" fmla="*/ 2306280 w 5479786"/>
              <a:gd name="connsiteY16" fmla="*/ 2106669 h 3484942"/>
              <a:gd name="connsiteX17" fmla="*/ 2067222 w 5479786"/>
              <a:gd name="connsiteY17" fmla="*/ 2411469 h 3484942"/>
              <a:gd name="connsiteX18" fmla="*/ 1810233 w 5479786"/>
              <a:gd name="connsiteY18" fmla="*/ 2590763 h 3484942"/>
              <a:gd name="connsiteX19" fmla="*/ 1529339 w 5479786"/>
              <a:gd name="connsiteY19" fmla="*/ 2758104 h 3484942"/>
              <a:gd name="connsiteX0" fmla="*/ 1529339 w 5479786"/>
              <a:gd name="connsiteY0" fmla="*/ 3638884 h 4365722"/>
              <a:gd name="connsiteX1" fmla="*/ 1527333 w 5479786"/>
              <a:gd name="connsiteY1" fmla="*/ 3635248 h 4365722"/>
              <a:gd name="connsiteX2" fmla="*/ 1081517 w 5479786"/>
              <a:gd name="connsiteY2" fmla="*/ 3751460 h 4365722"/>
              <a:gd name="connsiteX3" fmla="*/ 16512 w 5479786"/>
              <a:gd name="connsiteY3" fmla="*/ 3801265 h 4365722"/>
              <a:gd name="connsiteX4" fmla="*/ 0 w 5479786"/>
              <a:gd name="connsiteY4" fmla="*/ 4365722 h 4365722"/>
              <a:gd name="connsiteX5" fmla="*/ 1750241 w 5479786"/>
              <a:gd name="connsiteY5" fmla="*/ 4116697 h 4365722"/>
              <a:gd name="connsiteX6" fmla="*/ 5451321 w 5479786"/>
              <a:gd name="connsiteY6" fmla="*/ 2157723 h 4365722"/>
              <a:gd name="connsiteX7" fmla="*/ 5479786 w 5479786"/>
              <a:gd name="connsiteY7" fmla="*/ 1128767 h 4365722"/>
              <a:gd name="connsiteX8" fmla="*/ 4451833 w 5479786"/>
              <a:gd name="connsiteY8" fmla="*/ 1116814 h 4365722"/>
              <a:gd name="connsiteX9" fmla="*/ 4083475 w 5479786"/>
              <a:gd name="connsiteY9" fmla="*/ 0 h 4365722"/>
              <a:gd name="connsiteX10" fmla="*/ 3686022 w 5479786"/>
              <a:gd name="connsiteY10" fmla="*/ 880780 h 4365722"/>
              <a:gd name="connsiteX11" fmla="*/ 3214704 w 5479786"/>
              <a:gd name="connsiteY11" fmla="*/ 1493331 h 4365722"/>
              <a:gd name="connsiteX12" fmla="*/ 2999551 w 5479786"/>
              <a:gd name="connsiteY12" fmla="*/ 1696531 h 4365722"/>
              <a:gd name="connsiteX13" fmla="*/ 2844163 w 5479786"/>
              <a:gd name="connsiteY13" fmla="*/ 1929614 h 4365722"/>
              <a:gd name="connsiteX14" fmla="*/ 2617057 w 5479786"/>
              <a:gd name="connsiteY14" fmla="*/ 2365896 h 4365722"/>
              <a:gd name="connsiteX15" fmla="*/ 2449716 w 5479786"/>
              <a:gd name="connsiteY15" fmla="*/ 2706555 h 4365722"/>
              <a:gd name="connsiteX16" fmla="*/ 2306280 w 5479786"/>
              <a:gd name="connsiteY16" fmla="*/ 2987449 h 4365722"/>
              <a:gd name="connsiteX17" fmla="*/ 2067222 w 5479786"/>
              <a:gd name="connsiteY17" fmla="*/ 3292249 h 4365722"/>
              <a:gd name="connsiteX18" fmla="*/ 1810233 w 5479786"/>
              <a:gd name="connsiteY18" fmla="*/ 3471543 h 4365722"/>
              <a:gd name="connsiteX19" fmla="*/ 1529339 w 5479786"/>
              <a:gd name="connsiteY19" fmla="*/ 3638884 h 4365722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373423 w 5479786"/>
              <a:gd name="connsiteY8" fmla="*/ 0 h 4724286"/>
              <a:gd name="connsiteX9" fmla="*/ 4083475 w 5479786"/>
              <a:gd name="connsiteY9" fmla="*/ 358564 h 4724286"/>
              <a:gd name="connsiteX10" fmla="*/ 3686022 w 5479786"/>
              <a:gd name="connsiteY10" fmla="*/ 1239344 h 4724286"/>
              <a:gd name="connsiteX11" fmla="*/ 3214704 w 5479786"/>
              <a:gd name="connsiteY11" fmla="*/ 1851895 h 4724286"/>
              <a:gd name="connsiteX12" fmla="*/ 2999551 w 5479786"/>
              <a:gd name="connsiteY12" fmla="*/ 2055095 h 4724286"/>
              <a:gd name="connsiteX13" fmla="*/ 2844163 w 5479786"/>
              <a:gd name="connsiteY13" fmla="*/ 2288178 h 4724286"/>
              <a:gd name="connsiteX14" fmla="*/ 2617057 w 5479786"/>
              <a:gd name="connsiteY14" fmla="*/ 2724460 h 4724286"/>
              <a:gd name="connsiteX15" fmla="*/ 2449716 w 5479786"/>
              <a:gd name="connsiteY15" fmla="*/ 3065119 h 4724286"/>
              <a:gd name="connsiteX16" fmla="*/ 2306280 w 5479786"/>
              <a:gd name="connsiteY16" fmla="*/ 3346013 h 4724286"/>
              <a:gd name="connsiteX17" fmla="*/ 2067222 w 5479786"/>
              <a:gd name="connsiteY17" fmla="*/ 3650813 h 4724286"/>
              <a:gd name="connsiteX18" fmla="*/ 1810233 w 5479786"/>
              <a:gd name="connsiteY18" fmla="*/ 3830107 h 4724286"/>
              <a:gd name="connsiteX19" fmla="*/ 1529339 w 5479786"/>
              <a:gd name="connsiteY19" fmla="*/ 3997448 h 4724286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922361 w 5479786"/>
              <a:gd name="connsiteY8" fmla="*/ 741306 h 4724286"/>
              <a:gd name="connsiteX9" fmla="*/ 4373423 w 5479786"/>
              <a:gd name="connsiteY9" fmla="*/ 0 h 4724286"/>
              <a:gd name="connsiteX10" fmla="*/ 4083475 w 5479786"/>
              <a:gd name="connsiteY10" fmla="*/ 358564 h 4724286"/>
              <a:gd name="connsiteX11" fmla="*/ 3686022 w 5479786"/>
              <a:gd name="connsiteY11" fmla="*/ 1239344 h 4724286"/>
              <a:gd name="connsiteX12" fmla="*/ 3214704 w 5479786"/>
              <a:gd name="connsiteY12" fmla="*/ 1851895 h 4724286"/>
              <a:gd name="connsiteX13" fmla="*/ 2999551 w 5479786"/>
              <a:gd name="connsiteY13" fmla="*/ 2055095 h 4724286"/>
              <a:gd name="connsiteX14" fmla="*/ 2844163 w 5479786"/>
              <a:gd name="connsiteY14" fmla="*/ 2288178 h 4724286"/>
              <a:gd name="connsiteX15" fmla="*/ 2617057 w 5479786"/>
              <a:gd name="connsiteY15" fmla="*/ 2724460 h 4724286"/>
              <a:gd name="connsiteX16" fmla="*/ 2449716 w 5479786"/>
              <a:gd name="connsiteY16" fmla="*/ 3065119 h 4724286"/>
              <a:gd name="connsiteX17" fmla="*/ 2306280 w 5479786"/>
              <a:gd name="connsiteY17" fmla="*/ 3346013 h 4724286"/>
              <a:gd name="connsiteX18" fmla="*/ 2067222 w 5479786"/>
              <a:gd name="connsiteY18" fmla="*/ 3650813 h 4724286"/>
              <a:gd name="connsiteX19" fmla="*/ 1810233 w 5479786"/>
              <a:gd name="connsiteY19" fmla="*/ 3830107 h 4724286"/>
              <a:gd name="connsiteX20" fmla="*/ 1529339 w 5479786"/>
              <a:gd name="connsiteY20" fmla="*/ 3997448 h 4724286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045577 w 5479786"/>
              <a:gd name="connsiteY8" fmla="*/ 0 h 5120485"/>
              <a:gd name="connsiteX9" fmla="*/ 4373423 w 5479786"/>
              <a:gd name="connsiteY9" fmla="*/ 396199 h 5120485"/>
              <a:gd name="connsiteX10" fmla="*/ 4083475 w 5479786"/>
              <a:gd name="connsiteY10" fmla="*/ 754763 h 5120485"/>
              <a:gd name="connsiteX11" fmla="*/ 3686022 w 5479786"/>
              <a:gd name="connsiteY11" fmla="*/ 1635543 h 5120485"/>
              <a:gd name="connsiteX12" fmla="*/ 3214704 w 5479786"/>
              <a:gd name="connsiteY12" fmla="*/ 2248094 h 5120485"/>
              <a:gd name="connsiteX13" fmla="*/ 2999551 w 5479786"/>
              <a:gd name="connsiteY13" fmla="*/ 2451294 h 5120485"/>
              <a:gd name="connsiteX14" fmla="*/ 2844163 w 5479786"/>
              <a:gd name="connsiteY14" fmla="*/ 2684377 h 5120485"/>
              <a:gd name="connsiteX15" fmla="*/ 2617057 w 5479786"/>
              <a:gd name="connsiteY15" fmla="*/ 3120659 h 5120485"/>
              <a:gd name="connsiteX16" fmla="*/ 2449716 w 5479786"/>
              <a:gd name="connsiteY16" fmla="*/ 3461318 h 5120485"/>
              <a:gd name="connsiteX17" fmla="*/ 2306280 w 5479786"/>
              <a:gd name="connsiteY17" fmla="*/ 3742212 h 5120485"/>
              <a:gd name="connsiteX18" fmla="*/ 2067222 w 5479786"/>
              <a:gd name="connsiteY18" fmla="*/ 4047012 h 5120485"/>
              <a:gd name="connsiteX19" fmla="*/ 1810233 w 5479786"/>
              <a:gd name="connsiteY19" fmla="*/ 4226306 h 5120485"/>
              <a:gd name="connsiteX20" fmla="*/ 1529339 w 5479786"/>
              <a:gd name="connsiteY20" fmla="*/ 4393647 h 5120485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280806 w 5479786"/>
              <a:gd name="connsiteY8" fmla="*/ 979833 h 5120485"/>
              <a:gd name="connsiteX9" fmla="*/ 5045577 w 5479786"/>
              <a:gd name="connsiteY9" fmla="*/ 0 h 5120485"/>
              <a:gd name="connsiteX10" fmla="*/ 4373423 w 5479786"/>
              <a:gd name="connsiteY10" fmla="*/ 396199 h 5120485"/>
              <a:gd name="connsiteX11" fmla="*/ 4083475 w 5479786"/>
              <a:gd name="connsiteY11" fmla="*/ 754763 h 5120485"/>
              <a:gd name="connsiteX12" fmla="*/ 3686022 w 5479786"/>
              <a:gd name="connsiteY12" fmla="*/ 1635543 h 5120485"/>
              <a:gd name="connsiteX13" fmla="*/ 3214704 w 5479786"/>
              <a:gd name="connsiteY13" fmla="*/ 2248094 h 5120485"/>
              <a:gd name="connsiteX14" fmla="*/ 2999551 w 5479786"/>
              <a:gd name="connsiteY14" fmla="*/ 2451294 h 5120485"/>
              <a:gd name="connsiteX15" fmla="*/ 2844163 w 5479786"/>
              <a:gd name="connsiteY15" fmla="*/ 2684377 h 5120485"/>
              <a:gd name="connsiteX16" fmla="*/ 2617057 w 5479786"/>
              <a:gd name="connsiteY16" fmla="*/ 3120659 h 5120485"/>
              <a:gd name="connsiteX17" fmla="*/ 2449716 w 5479786"/>
              <a:gd name="connsiteY17" fmla="*/ 3461318 h 5120485"/>
              <a:gd name="connsiteX18" fmla="*/ 2306280 w 5479786"/>
              <a:gd name="connsiteY18" fmla="*/ 3742212 h 5120485"/>
              <a:gd name="connsiteX19" fmla="*/ 2067222 w 5479786"/>
              <a:gd name="connsiteY19" fmla="*/ 4047012 h 5120485"/>
              <a:gd name="connsiteX20" fmla="*/ 1810233 w 5479786"/>
              <a:gd name="connsiteY20" fmla="*/ 4226306 h 5120485"/>
              <a:gd name="connsiteX21" fmla="*/ 1529339 w 5479786"/>
              <a:gd name="connsiteY21" fmla="*/ 4393647 h 5120485"/>
              <a:gd name="connsiteX0" fmla="*/ 1529339 w 5527236"/>
              <a:gd name="connsiteY0" fmla="*/ 4528795 h 5255633"/>
              <a:gd name="connsiteX1" fmla="*/ 1527333 w 5527236"/>
              <a:gd name="connsiteY1" fmla="*/ 4525159 h 5255633"/>
              <a:gd name="connsiteX2" fmla="*/ 1081517 w 5527236"/>
              <a:gd name="connsiteY2" fmla="*/ 4641371 h 5255633"/>
              <a:gd name="connsiteX3" fmla="*/ 16512 w 5527236"/>
              <a:gd name="connsiteY3" fmla="*/ 4691176 h 5255633"/>
              <a:gd name="connsiteX4" fmla="*/ 0 w 5527236"/>
              <a:gd name="connsiteY4" fmla="*/ 5255633 h 5255633"/>
              <a:gd name="connsiteX5" fmla="*/ 1750241 w 5527236"/>
              <a:gd name="connsiteY5" fmla="*/ 5006608 h 5255633"/>
              <a:gd name="connsiteX6" fmla="*/ 5451321 w 5527236"/>
              <a:gd name="connsiteY6" fmla="*/ 3047634 h 5255633"/>
              <a:gd name="connsiteX7" fmla="*/ 5479786 w 5527236"/>
              <a:gd name="connsiteY7" fmla="*/ 2018678 h 5255633"/>
              <a:gd name="connsiteX8" fmla="*/ 5527236 w 5527236"/>
              <a:gd name="connsiteY8" fmla="*/ 0 h 5255633"/>
              <a:gd name="connsiteX9" fmla="*/ 5045577 w 5527236"/>
              <a:gd name="connsiteY9" fmla="*/ 135148 h 5255633"/>
              <a:gd name="connsiteX10" fmla="*/ 4373423 w 5527236"/>
              <a:gd name="connsiteY10" fmla="*/ 531347 h 5255633"/>
              <a:gd name="connsiteX11" fmla="*/ 4083475 w 5527236"/>
              <a:gd name="connsiteY11" fmla="*/ 889911 h 5255633"/>
              <a:gd name="connsiteX12" fmla="*/ 3686022 w 5527236"/>
              <a:gd name="connsiteY12" fmla="*/ 1770691 h 5255633"/>
              <a:gd name="connsiteX13" fmla="*/ 3214704 w 5527236"/>
              <a:gd name="connsiteY13" fmla="*/ 2383242 h 5255633"/>
              <a:gd name="connsiteX14" fmla="*/ 2999551 w 5527236"/>
              <a:gd name="connsiteY14" fmla="*/ 2586442 h 5255633"/>
              <a:gd name="connsiteX15" fmla="*/ 2844163 w 5527236"/>
              <a:gd name="connsiteY15" fmla="*/ 2819525 h 5255633"/>
              <a:gd name="connsiteX16" fmla="*/ 2617057 w 5527236"/>
              <a:gd name="connsiteY16" fmla="*/ 3255807 h 5255633"/>
              <a:gd name="connsiteX17" fmla="*/ 2449716 w 5527236"/>
              <a:gd name="connsiteY17" fmla="*/ 3596466 h 5255633"/>
              <a:gd name="connsiteX18" fmla="*/ 2306280 w 5527236"/>
              <a:gd name="connsiteY18" fmla="*/ 3877360 h 5255633"/>
              <a:gd name="connsiteX19" fmla="*/ 2067222 w 5527236"/>
              <a:gd name="connsiteY19" fmla="*/ 4182160 h 5255633"/>
              <a:gd name="connsiteX20" fmla="*/ 1810233 w 5527236"/>
              <a:gd name="connsiteY20" fmla="*/ 4361454 h 5255633"/>
              <a:gd name="connsiteX21" fmla="*/ 1529339 w 5527236"/>
              <a:gd name="connsiteY21" fmla="*/ 4528795 h 5255633"/>
              <a:gd name="connsiteX0" fmla="*/ 1529339 w 5569398"/>
              <a:gd name="connsiteY0" fmla="*/ 4528795 h 5255633"/>
              <a:gd name="connsiteX1" fmla="*/ 1527333 w 5569398"/>
              <a:gd name="connsiteY1" fmla="*/ 4525159 h 5255633"/>
              <a:gd name="connsiteX2" fmla="*/ 1081517 w 5569398"/>
              <a:gd name="connsiteY2" fmla="*/ 4641371 h 5255633"/>
              <a:gd name="connsiteX3" fmla="*/ 16512 w 5569398"/>
              <a:gd name="connsiteY3" fmla="*/ 4691176 h 5255633"/>
              <a:gd name="connsiteX4" fmla="*/ 0 w 5569398"/>
              <a:gd name="connsiteY4" fmla="*/ 5255633 h 5255633"/>
              <a:gd name="connsiteX5" fmla="*/ 1750241 w 5569398"/>
              <a:gd name="connsiteY5" fmla="*/ 5006608 h 5255633"/>
              <a:gd name="connsiteX6" fmla="*/ 5451321 w 5569398"/>
              <a:gd name="connsiteY6" fmla="*/ 3047634 h 5255633"/>
              <a:gd name="connsiteX7" fmla="*/ 5569398 w 5569398"/>
              <a:gd name="connsiteY7" fmla="*/ 2029939 h 5255633"/>
              <a:gd name="connsiteX8" fmla="*/ 5527236 w 5569398"/>
              <a:gd name="connsiteY8" fmla="*/ 0 h 5255633"/>
              <a:gd name="connsiteX9" fmla="*/ 5045577 w 5569398"/>
              <a:gd name="connsiteY9" fmla="*/ 135148 h 5255633"/>
              <a:gd name="connsiteX10" fmla="*/ 4373423 w 5569398"/>
              <a:gd name="connsiteY10" fmla="*/ 531347 h 5255633"/>
              <a:gd name="connsiteX11" fmla="*/ 4083475 w 5569398"/>
              <a:gd name="connsiteY11" fmla="*/ 889911 h 5255633"/>
              <a:gd name="connsiteX12" fmla="*/ 3686022 w 5569398"/>
              <a:gd name="connsiteY12" fmla="*/ 1770691 h 5255633"/>
              <a:gd name="connsiteX13" fmla="*/ 3214704 w 5569398"/>
              <a:gd name="connsiteY13" fmla="*/ 2383242 h 5255633"/>
              <a:gd name="connsiteX14" fmla="*/ 2999551 w 5569398"/>
              <a:gd name="connsiteY14" fmla="*/ 2586442 h 5255633"/>
              <a:gd name="connsiteX15" fmla="*/ 2844163 w 5569398"/>
              <a:gd name="connsiteY15" fmla="*/ 2819525 h 5255633"/>
              <a:gd name="connsiteX16" fmla="*/ 2617057 w 5569398"/>
              <a:gd name="connsiteY16" fmla="*/ 3255807 h 5255633"/>
              <a:gd name="connsiteX17" fmla="*/ 2449716 w 5569398"/>
              <a:gd name="connsiteY17" fmla="*/ 3596466 h 5255633"/>
              <a:gd name="connsiteX18" fmla="*/ 2306280 w 5569398"/>
              <a:gd name="connsiteY18" fmla="*/ 3877360 h 5255633"/>
              <a:gd name="connsiteX19" fmla="*/ 2067222 w 5569398"/>
              <a:gd name="connsiteY19" fmla="*/ 4182160 h 5255633"/>
              <a:gd name="connsiteX20" fmla="*/ 1810233 w 5569398"/>
              <a:gd name="connsiteY20" fmla="*/ 4361454 h 5255633"/>
              <a:gd name="connsiteX21" fmla="*/ 1529339 w 5569398"/>
              <a:gd name="connsiteY21" fmla="*/ 4528795 h 5255633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451321 w 5569398"/>
              <a:gd name="connsiteY6" fmla="*/ 3036371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4626791 w 5569398"/>
              <a:gd name="connsiteY9" fmla="*/ 340799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125028 w 5569398"/>
              <a:gd name="connsiteY9" fmla="*/ 174847 h 5244370"/>
              <a:gd name="connsiteX10" fmla="*/ 4626791 w 5569398"/>
              <a:gd name="connsiteY10" fmla="*/ 340799 h 5244370"/>
              <a:gd name="connsiteX11" fmla="*/ 4373423 w 5569398"/>
              <a:gd name="connsiteY11" fmla="*/ 520084 h 5244370"/>
              <a:gd name="connsiteX12" fmla="*/ 4083475 w 5569398"/>
              <a:gd name="connsiteY12" fmla="*/ 878648 h 5244370"/>
              <a:gd name="connsiteX13" fmla="*/ 3686022 w 5569398"/>
              <a:gd name="connsiteY13" fmla="*/ 1759428 h 5244370"/>
              <a:gd name="connsiteX14" fmla="*/ 3214704 w 5569398"/>
              <a:gd name="connsiteY14" fmla="*/ 2371979 h 5244370"/>
              <a:gd name="connsiteX15" fmla="*/ 2999551 w 5569398"/>
              <a:gd name="connsiteY15" fmla="*/ 2575179 h 5244370"/>
              <a:gd name="connsiteX16" fmla="*/ 2844163 w 5569398"/>
              <a:gd name="connsiteY16" fmla="*/ 2808262 h 5244370"/>
              <a:gd name="connsiteX17" fmla="*/ 2617057 w 5569398"/>
              <a:gd name="connsiteY17" fmla="*/ 3244544 h 5244370"/>
              <a:gd name="connsiteX18" fmla="*/ 2449716 w 5569398"/>
              <a:gd name="connsiteY18" fmla="*/ 3585203 h 5244370"/>
              <a:gd name="connsiteX19" fmla="*/ 2306280 w 5569398"/>
              <a:gd name="connsiteY19" fmla="*/ 3866097 h 5244370"/>
              <a:gd name="connsiteX20" fmla="*/ 2067222 w 5569398"/>
              <a:gd name="connsiteY20" fmla="*/ 4170897 h 5244370"/>
              <a:gd name="connsiteX21" fmla="*/ 1810233 w 5569398"/>
              <a:gd name="connsiteY21" fmla="*/ 4350191 h 5244370"/>
              <a:gd name="connsiteX22" fmla="*/ 1529339 w 5569398"/>
              <a:gd name="connsiteY22" fmla="*/ 4517532 h 5244370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626791 w 5569398"/>
              <a:gd name="connsiteY10" fmla="*/ 816695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537957 w 5569398"/>
              <a:gd name="connsiteY10" fmla="*/ 803937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5226552 w 5569398"/>
              <a:gd name="connsiteY9" fmla="*/ 216916 h 5720266"/>
              <a:gd name="connsiteX10" fmla="*/ 4934671 w 5569398"/>
              <a:gd name="connsiteY10" fmla="*/ 0 h 5720266"/>
              <a:gd name="connsiteX11" fmla="*/ 4537957 w 5569398"/>
              <a:gd name="connsiteY11" fmla="*/ 803937 h 5720266"/>
              <a:gd name="connsiteX12" fmla="*/ 4373423 w 5569398"/>
              <a:gd name="connsiteY12" fmla="*/ 995980 h 5720266"/>
              <a:gd name="connsiteX13" fmla="*/ 4083475 w 5569398"/>
              <a:gd name="connsiteY13" fmla="*/ 1354544 h 5720266"/>
              <a:gd name="connsiteX14" fmla="*/ 3686022 w 5569398"/>
              <a:gd name="connsiteY14" fmla="*/ 2235324 h 5720266"/>
              <a:gd name="connsiteX15" fmla="*/ 3214704 w 5569398"/>
              <a:gd name="connsiteY15" fmla="*/ 2847875 h 5720266"/>
              <a:gd name="connsiteX16" fmla="*/ 2999551 w 5569398"/>
              <a:gd name="connsiteY16" fmla="*/ 3051075 h 5720266"/>
              <a:gd name="connsiteX17" fmla="*/ 2844163 w 5569398"/>
              <a:gd name="connsiteY17" fmla="*/ 3284158 h 5720266"/>
              <a:gd name="connsiteX18" fmla="*/ 2617057 w 5569398"/>
              <a:gd name="connsiteY18" fmla="*/ 3720440 h 5720266"/>
              <a:gd name="connsiteX19" fmla="*/ 2449716 w 5569398"/>
              <a:gd name="connsiteY19" fmla="*/ 4061099 h 5720266"/>
              <a:gd name="connsiteX20" fmla="*/ 2306280 w 5569398"/>
              <a:gd name="connsiteY20" fmla="*/ 4341993 h 5720266"/>
              <a:gd name="connsiteX21" fmla="*/ 2067222 w 5569398"/>
              <a:gd name="connsiteY21" fmla="*/ 4646793 h 5720266"/>
              <a:gd name="connsiteX22" fmla="*/ 1810233 w 5569398"/>
              <a:gd name="connsiteY22" fmla="*/ 4826087 h 5720266"/>
              <a:gd name="connsiteX23" fmla="*/ 1529339 w 5569398"/>
              <a:gd name="connsiteY23" fmla="*/ 4993428 h 5720266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201172 w 5569398"/>
              <a:gd name="connsiteY9" fmla="*/ 0 h 6332729"/>
              <a:gd name="connsiteX10" fmla="*/ 4934671 w 5569398"/>
              <a:gd name="connsiteY10" fmla="*/ 612463 h 6332729"/>
              <a:gd name="connsiteX11" fmla="*/ 4537957 w 5569398"/>
              <a:gd name="connsiteY11" fmla="*/ 1416400 h 6332729"/>
              <a:gd name="connsiteX12" fmla="*/ 4373423 w 5569398"/>
              <a:gd name="connsiteY12" fmla="*/ 1608443 h 6332729"/>
              <a:gd name="connsiteX13" fmla="*/ 4083475 w 5569398"/>
              <a:gd name="connsiteY13" fmla="*/ 1967007 h 6332729"/>
              <a:gd name="connsiteX14" fmla="*/ 3686022 w 5569398"/>
              <a:gd name="connsiteY14" fmla="*/ 2847787 h 6332729"/>
              <a:gd name="connsiteX15" fmla="*/ 3214704 w 5569398"/>
              <a:gd name="connsiteY15" fmla="*/ 3460338 h 6332729"/>
              <a:gd name="connsiteX16" fmla="*/ 2999551 w 5569398"/>
              <a:gd name="connsiteY16" fmla="*/ 3663538 h 6332729"/>
              <a:gd name="connsiteX17" fmla="*/ 2844163 w 5569398"/>
              <a:gd name="connsiteY17" fmla="*/ 3896621 h 6332729"/>
              <a:gd name="connsiteX18" fmla="*/ 2617057 w 5569398"/>
              <a:gd name="connsiteY18" fmla="*/ 4332903 h 6332729"/>
              <a:gd name="connsiteX19" fmla="*/ 2449716 w 5569398"/>
              <a:gd name="connsiteY19" fmla="*/ 4673562 h 6332729"/>
              <a:gd name="connsiteX20" fmla="*/ 2306280 w 5569398"/>
              <a:gd name="connsiteY20" fmla="*/ 4954456 h 6332729"/>
              <a:gd name="connsiteX21" fmla="*/ 2067222 w 5569398"/>
              <a:gd name="connsiteY21" fmla="*/ 5259256 h 6332729"/>
              <a:gd name="connsiteX22" fmla="*/ 1810233 w 5569398"/>
              <a:gd name="connsiteY22" fmla="*/ 5438550 h 6332729"/>
              <a:gd name="connsiteX23" fmla="*/ 1529339 w 5569398"/>
              <a:gd name="connsiteY23" fmla="*/ 5605891 h 6332729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366147 w 5569398"/>
              <a:gd name="connsiteY9" fmla="*/ 497627 h 6332729"/>
              <a:gd name="connsiteX10" fmla="*/ 5201172 w 5569398"/>
              <a:gd name="connsiteY10" fmla="*/ 0 h 6332729"/>
              <a:gd name="connsiteX11" fmla="*/ 4934671 w 5569398"/>
              <a:gd name="connsiteY11" fmla="*/ 612463 h 6332729"/>
              <a:gd name="connsiteX12" fmla="*/ 4537957 w 5569398"/>
              <a:gd name="connsiteY12" fmla="*/ 1416400 h 6332729"/>
              <a:gd name="connsiteX13" fmla="*/ 4373423 w 5569398"/>
              <a:gd name="connsiteY13" fmla="*/ 1608443 h 6332729"/>
              <a:gd name="connsiteX14" fmla="*/ 4083475 w 5569398"/>
              <a:gd name="connsiteY14" fmla="*/ 1967007 h 6332729"/>
              <a:gd name="connsiteX15" fmla="*/ 3686022 w 5569398"/>
              <a:gd name="connsiteY15" fmla="*/ 2847787 h 6332729"/>
              <a:gd name="connsiteX16" fmla="*/ 3214704 w 5569398"/>
              <a:gd name="connsiteY16" fmla="*/ 3460338 h 6332729"/>
              <a:gd name="connsiteX17" fmla="*/ 2999551 w 5569398"/>
              <a:gd name="connsiteY17" fmla="*/ 3663538 h 6332729"/>
              <a:gd name="connsiteX18" fmla="*/ 2844163 w 5569398"/>
              <a:gd name="connsiteY18" fmla="*/ 3896621 h 6332729"/>
              <a:gd name="connsiteX19" fmla="*/ 2617057 w 5569398"/>
              <a:gd name="connsiteY19" fmla="*/ 4332903 h 6332729"/>
              <a:gd name="connsiteX20" fmla="*/ 2449716 w 5569398"/>
              <a:gd name="connsiteY20" fmla="*/ 4673562 h 6332729"/>
              <a:gd name="connsiteX21" fmla="*/ 2306280 w 5569398"/>
              <a:gd name="connsiteY21" fmla="*/ 4954456 h 6332729"/>
              <a:gd name="connsiteX22" fmla="*/ 2067222 w 5569398"/>
              <a:gd name="connsiteY22" fmla="*/ 5259256 h 6332729"/>
              <a:gd name="connsiteX23" fmla="*/ 1810233 w 5569398"/>
              <a:gd name="connsiteY23" fmla="*/ 5438550 h 6332729"/>
              <a:gd name="connsiteX24" fmla="*/ 1529339 w 5569398"/>
              <a:gd name="connsiteY24" fmla="*/ 5605891 h 6332729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537957 w 5569398"/>
              <a:gd name="connsiteY12" fmla="*/ 1735393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4894044 w 5569398"/>
              <a:gd name="connsiteY10" fmla="*/ 93040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4894044 w 5576687"/>
              <a:gd name="connsiteY10" fmla="*/ 650389 h 7209071"/>
              <a:gd name="connsiteX11" fmla="*/ 4679979 w 5576687"/>
              <a:gd name="connsiteY11" fmla="*/ 1323106 h 7209071"/>
              <a:gd name="connsiteX12" fmla="*/ 4463048 w 5576687"/>
              <a:gd name="connsiteY12" fmla="*/ 2157171 h 7209071"/>
              <a:gd name="connsiteX13" fmla="*/ 4373423 w 5576687"/>
              <a:gd name="connsiteY13" fmla="*/ 2484785 h 7209071"/>
              <a:gd name="connsiteX14" fmla="*/ 4083475 w 5576687"/>
              <a:gd name="connsiteY14" fmla="*/ 2843349 h 7209071"/>
              <a:gd name="connsiteX15" fmla="*/ 3686022 w 5576687"/>
              <a:gd name="connsiteY15" fmla="*/ 3724129 h 7209071"/>
              <a:gd name="connsiteX16" fmla="*/ 3214704 w 5576687"/>
              <a:gd name="connsiteY16" fmla="*/ 4336680 h 7209071"/>
              <a:gd name="connsiteX17" fmla="*/ 2999551 w 5576687"/>
              <a:gd name="connsiteY17" fmla="*/ 4539880 h 7209071"/>
              <a:gd name="connsiteX18" fmla="*/ 2844163 w 5576687"/>
              <a:gd name="connsiteY18" fmla="*/ 4772963 h 7209071"/>
              <a:gd name="connsiteX19" fmla="*/ 2617057 w 5576687"/>
              <a:gd name="connsiteY19" fmla="*/ 5209245 h 7209071"/>
              <a:gd name="connsiteX20" fmla="*/ 2449716 w 5576687"/>
              <a:gd name="connsiteY20" fmla="*/ 5549904 h 7209071"/>
              <a:gd name="connsiteX21" fmla="*/ 2306280 w 5576687"/>
              <a:gd name="connsiteY21" fmla="*/ 5830798 h 7209071"/>
              <a:gd name="connsiteX22" fmla="*/ 2067222 w 5576687"/>
              <a:gd name="connsiteY22" fmla="*/ 6135598 h 7209071"/>
              <a:gd name="connsiteX23" fmla="*/ 1810233 w 5576687"/>
              <a:gd name="connsiteY23" fmla="*/ 6314892 h 7209071"/>
              <a:gd name="connsiteX24" fmla="*/ 1529339 w 5576687"/>
              <a:gd name="connsiteY24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06344 w 5576687"/>
              <a:gd name="connsiteY10" fmla="*/ 458108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58780 w 5576687"/>
              <a:gd name="connsiteY10" fmla="*/ 330069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76687" h="7209071">
                <a:moveTo>
                  <a:pt x="1529339" y="6482233"/>
                </a:moveTo>
                <a:lnTo>
                  <a:pt x="1527333" y="6478597"/>
                </a:lnTo>
                <a:lnTo>
                  <a:pt x="1081517" y="6594809"/>
                </a:lnTo>
                <a:lnTo>
                  <a:pt x="16512" y="6644614"/>
                </a:lnTo>
                <a:lnTo>
                  <a:pt x="0" y="7209071"/>
                </a:lnTo>
                <a:lnTo>
                  <a:pt x="1750241" y="6960046"/>
                </a:lnTo>
                <a:lnTo>
                  <a:pt x="5540932" y="5012334"/>
                </a:lnTo>
                <a:lnTo>
                  <a:pt x="5569398" y="3983377"/>
                </a:lnTo>
                <a:cubicBezTo>
                  <a:pt x="5566546" y="3310485"/>
                  <a:pt x="5563693" y="2637593"/>
                  <a:pt x="5560841" y="1964701"/>
                </a:cubicBezTo>
                <a:lnTo>
                  <a:pt x="5576687" y="0"/>
                </a:lnTo>
                <a:lnTo>
                  <a:pt x="5158780" y="330069"/>
                </a:lnTo>
                <a:lnTo>
                  <a:pt x="4894044" y="650389"/>
                </a:lnTo>
                <a:lnTo>
                  <a:pt x="4679979" y="1323106"/>
                </a:lnTo>
                <a:lnTo>
                  <a:pt x="4463048" y="2157171"/>
                </a:lnTo>
                <a:lnTo>
                  <a:pt x="4373423" y="2484785"/>
                </a:lnTo>
                <a:lnTo>
                  <a:pt x="4083475" y="2843349"/>
                </a:lnTo>
                <a:lnTo>
                  <a:pt x="3686022" y="3724129"/>
                </a:lnTo>
                <a:lnTo>
                  <a:pt x="3214704" y="4336680"/>
                </a:lnTo>
                <a:lnTo>
                  <a:pt x="2999551" y="4539880"/>
                </a:lnTo>
                <a:lnTo>
                  <a:pt x="2844163" y="4772963"/>
                </a:lnTo>
                <a:lnTo>
                  <a:pt x="2617057" y="5209245"/>
                </a:lnTo>
                <a:lnTo>
                  <a:pt x="2449716" y="5549904"/>
                </a:lnTo>
                <a:lnTo>
                  <a:pt x="2306280" y="5830798"/>
                </a:lnTo>
                <a:lnTo>
                  <a:pt x="2067222" y="6135598"/>
                </a:lnTo>
                <a:lnTo>
                  <a:pt x="1810233" y="6314892"/>
                </a:lnTo>
                <a:lnTo>
                  <a:pt x="1529339" y="6482233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-5763" y="-739140"/>
            <a:ext cx="5685828" cy="7552781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1901"/>
              <a:gd name="connsiteY0" fmla="*/ 2983102 h 4004692"/>
              <a:gd name="connsiteX1" fmla="*/ 1158213 w 5451901"/>
              <a:gd name="connsiteY1" fmla="*/ 3033161 h 4004692"/>
              <a:gd name="connsiteX2" fmla="*/ 878093 w 5451901"/>
              <a:gd name="connsiteY2" fmla="*/ 3375820 h 4004692"/>
              <a:gd name="connsiteX3" fmla="*/ 440863 w 5451901"/>
              <a:gd name="connsiteY3" fmla="*/ 3125466 h 4004692"/>
              <a:gd name="connsiteX4" fmla="*/ 16512 w 5451901"/>
              <a:gd name="connsiteY4" fmla="*/ 3440235 h 4004692"/>
              <a:gd name="connsiteX5" fmla="*/ 0 w 5451901"/>
              <a:gd name="connsiteY5" fmla="*/ 4004692 h 4004692"/>
              <a:gd name="connsiteX6" fmla="*/ 1750241 w 5451901"/>
              <a:gd name="connsiteY6" fmla="*/ 3755667 h 4004692"/>
              <a:gd name="connsiteX7" fmla="*/ 5451321 w 5451901"/>
              <a:gd name="connsiteY7" fmla="*/ 1796693 h 4004692"/>
              <a:gd name="connsiteX8" fmla="*/ 5450726 w 5451901"/>
              <a:gd name="connsiteY8" fmla="*/ 738518 h 4004692"/>
              <a:gd name="connsiteX9" fmla="*/ 4559567 w 5451901"/>
              <a:gd name="connsiteY9" fmla="*/ 459235 h 4004692"/>
              <a:gd name="connsiteX10" fmla="*/ 4451833 w 5451901"/>
              <a:gd name="connsiteY10" fmla="*/ 883937 h 4004692"/>
              <a:gd name="connsiteX11" fmla="*/ 3966918 w 5451901"/>
              <a:gd name="connsiteY11" fmla="*/ 0 h 4004692"/>
              <a:gd name="connsiteX12" fmla="*/ 3368720 w 5451901"/>
              <a:gd name="connsiteY12" fmla="*/ 714902 h 4004692"/>
              <a:gd name="connsiteX13" fmla="*/ 3521090 w 5451901"/>
              <a:gd name="connsiteY13" fmla="*/ 1099954 h 4004692"/>
              <a:gd name="connsiteX14" fmla="*/ 3192908 w 5451901"/>
              <a:gd name="connsiteY14" fmla="*/ 913159 h 4004692"/>
              <a:gd name="connsiteX15" fmla="*/ 2869160 w 5451901"/>
              <a:gd name="connsiteY15" fmla="*/ 1266300 h 4004692"/>
              <a:gd name="connsiteX16" fmla="*/ 2909549 w 5451901"/>
              <a:gd name="connsiteY16" fmla="*/ 1656241 h 4004692"/>
              <a:gd name="connsiteX17" fmla="*/ 2604694 w 5451901"/>
              <a:gd name="connsiteY17" fmla="*/ 1833269 h 4004692"/>
              <a:gd name="connsiteX18" fmla="*/ 2355269 w 5451901"/>
              <a:gd name="connsiteY18" fmla="*/ 2199430 h 4004692"/>
              <a:gd name="connsiteX19" fmla="*/ 2306280 w 5451901"/>
              <a:gd name="connsiteY19" fmla="*/ 2626419 h 4004692"/>
              <a:gd name="connsiteX20" fmla="*/ 1927017 w 5451901"/>
              <a:gd name="connsiteY20" fmla="*/ 2738989 h 4004692"/>
              <a:gd name="connsiteX21" fmla="*/ 1810233 w 5451901"/>
              <a:gd name="connsiteY21" fmla="*/ 3059252 h 4004692"/>
              <a:gd name="connsiteX22" fmla="*/ 1542085 w 5451901"/>
              <a:gd name="connsiteY22" fmla="*/ 2983102 h 4004692"/>
              <a:gd name="connsiteX0" fmla="*/ 1542085 w 5451901"/>
              <a:gd name="connsiteY0" fmla="*/ 3672635 h 4694225"/>
              <a:gd name="connsiteX1" fmla="*/ 1158213 w 5451901"/>
              <a:gd name="connsiteY1" fmla="*/ 3722694 h 4694225"/>
              <a:gd name="connsiteX2" fmla="*/ 878093 w 5451901"/>
              <a:gd name="connsiteY2" fmla="*/ 4065353 h 4694225"/>
              <a:gd name="connsiteX3" fmla="*/ 440863 w 5451901"/>
              <a:gd name="connsiteY3" fmla="*/ 3814999 h 4694225"/>
              <a:gd name="connsiteX4" fmla="*/ 16512 w 5451901"/>
              <a:gd name="connsiteY4" fmla="*/ 4129768 h 4694225"/>
              <a:gd name="connsiteX5" fmla="*/ 0 w 5451901"/>
              <a:gd name="connsiteY5" fmla="*/ 4694225 h 4694225"/>
              <a:gd name="connsiteX6" fmla="*/ 1750241 w 5451901"/>
              <a:gd name="connsiteY6" fmla="*/ 4445200 h 4694225"/>
              <a:gd name="connsiteX7" fmla="*/ 5451321 w 5451901"/>
              <a:gd name="connsiteY7" fmla="*/ 2486226 h 4694225"/>
              <a:gd name="connsiteX8" fmla="*/ 5450726 w 5451901"/>
              <a:gd name="connsiteY8" fmla="*/ 1428051 h 4694225"/>
              <a:gd name="connsiteX9" fmla="*/ 4201121 w 5451901"/>
              <a:gd name="connsiteY9" fmla="*/ 0 h 4694225"/>
              <a:gd name="connsiteX10" fmla="*/ 4451833 w 5451901"/>
              <a:gd name="connsiteY10" fmla="*/ 1573470 h 4694225"/>
              <a:gd name="connsiteX11" fmla="*/ 3966918 w 5451901"/>
              <a:gd name="connsiteY11" fmla="*/ 689533 h 4694225"/>
              <a:gd name="connsiteX12" fmla="*/ 3368720 w 5451901"/>
              <a:gd name="connsiteY12" fmla="*/ 1404435 h 4694225"/>
              <a:gd name="connsiteX13" fmla="*/ 3521090 w 5451901"/>
              <a:gd name="connsiteY13" fmla="*/ 1789487 h 4694225"/>
              <a:gd name="connsiteX14" fmla="*/ 3192908 w 5451901"/>
              <a:gd name="connsiteY14" fmla="*/ 1602692 h 4694225"/>
              <a:gd name="connsiteX15" fmla="*/ 2869160 w 5451901"/>
              <a:gd name="connsiteY15" fmla="*/ 1955833 h 4694225"/>
              <a:gd name="connsiteX16" fmla="*/ 2909549 w 5451901"/>
              <a:gd name="connsiteY16" fmla="*/ 2345774 h 4694225"/>
              <a:gd name="connsiteX17" fmla="*/ 2604694 w 5451901"/>
              <a:gd name="connsiteY17" fmla="*/ 2522802 h 4694225"/>
              <a:gd name="connsiteX18" fmla="*/ 2355269 w 5451901"/>
              <a:gd name="connsiteY18" fmla="*/ 2888963 h 4694225"/>
              <a:gd name="connsiteX19" fmla="*/ 2306280 w 5451901"/>
              <a:gd name="connsiteY19" fmla="*/ 3315952 h 4694225"/>
              <a:gd name="connsiteX20" fmla="*/ 1927017 w 5451901"/>
              <a:gd name="connsiteY20" fmla="*/ 3428522 h 4694225"/>
              <a:gd name="connsiteX21" fmla="*/ 1810233 w 5451901"/>
              <a:gd name="connsiteY21" fmla="*/ 3748785 h 4694225"/>
              <a:gd name="connsiteX22" fmla="*/ 1542085 w 5451901"/>
              <a:gd name="connsiteY22" fmla="*/ 3672635 h 4694225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451833 w 5451901"/>
              <a:gd name="connsiteY10" fmla="*/ 1956393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61411 w 5451901"/>
              <a:gd name="connsiteY10" fmla="*/ 999086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44516 w 5451901"/>
              <a:gd name="connsiteY11" fmla="*/ 1004881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257128 w 5451901"/>
              <a:gd name="connsiteY9" fmla="*/ 0 h 4829375"/>
              <a:gd name="connsiteX10" fmla="*/ 4216606 w 5451901"/>
              <a:gd name="connsiteY10" fmla="*/ 571115 h 4829375"/>
              <a:gd name="connsiteX11" fmla="*/ 3944516 w 5451901"/>
              <a:gd name="connsiteY11" fmla="*/ 757108 h 4829375"/>
              <a:gd name="connsiteX12" fmla="*/ 3368720 w 5451901"/>
              <a:gd name="connsiteY12" fmla="*/ 1539585 h 4829375"/>
              <a:gd name="connsiteX13" fmla="*/ 3521090 w 5451901"/>
              <a:gd name="connsiteY13" fmla="*/ 1924637 h 4829375"/>
              <a:gd name="connsiteX14" fmla="*/ 3192908 w 5451901"/>
              <a:gd name="connsiteY14" fmla="*/ 1737842 h 4829375"/>
              <a:gd name="connsiteX15" fmla="*/ 2869160 w 5451901"/>
              <a:gd name="connsiteY15" fmla="*/ 2090983 h 4829375"/>
              <a:gd name="connsiteX16" fmla="*/ 2909549 w 5451901"/>
              <a:gd name="connsiteY16" fmla="*/ 2480924 h 4829375"/>
              <a:gd name="connsiteX17" fmla="*/ 2604694 w 5451901"/>
              <a:gd name="connsiteY17" fmla="*/ 2657952 h 4829375"/>
              <a:gd name="connsiteX18" fmla="*/ 2355269 w 5451901"/>
              <a:gd name="connsiteY18" fmla="*/ 3024113 h 4829375"/>
              <a:gd name="connsiteX19" fmla="*/ 2306280 w 5451901"/>
              <a:gd name="connsiteY19" fmla="*/ 3451102 h 4829375"/>
              <a:gd name="connsiteX20" fmla="*/ 1927017 w 5451901"/>
              <a:gd name="connsiteY20" fmla="*/ 3563672 h 4829375"/>
              <a:gd name="connsiteX21" fmla="*/ 1810233 w 5451901"/>
              <a:gd name="connsiteY21" fmla="*/ 3883935 h 4829375"/>
              <a:gd name="connsiteX22" fmla="*/ 1542085 w 5451901"/>
              <a:gd name="connsiteY22" fmla="*/ 3807785 h 4829375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844668 w 5451901"/>
              <a:gd name="connsiteY9" fmla="*/ 825215 h 4829375"/>
              <a:gd name="connsiteX10" fmla="*/ 4257128 w 5451901"/>
              <a:gd name="connsiteY10" fmla="*/ 0 h 4829375"/>
              <a:gd name="connsiteX11" fmla="*/ 4216606 w 5451901"/>
              <a:gd name="connsiteY11" fmla="*/ 571115 h 4829375"/>
              <a:gd name="connsiteX12" fmla="*/ 3944516 w 5451901"/>
              <a:gd name="connsiteY12" fmla="*/ 757108 h 4829375"/>
              <a:gd name="connsiteX13" fmla="*/ 3368720 w 5451901"/>
              <a:gd name="connsiteY13" fmla="*/ 1539585 h 4829375"/>
              <a:gd name="connsiteX14" fmla="*/ 3521090 w 5451901"/>
              <a:gd name="connsiteY14" fmla="*/ 1924637 h 4829375"/>
              <a:gd name="connsiteX15" fmla="*/ 3192908 w 5451901"/>
              <a:gd name="connsiteY15" fmla="*/ 1737842 h 4829375"/>
              <a:gd name="connsiteX16" fmla="*/ 2869160 w 5451901"/>
              <a:gd name="connsiteY16" fmla="*/ 2090983 h 4829375"/>
              <a:gd name="connsiteX17" fmla="*/ 2909549 w 5451901"/>
              <a:gd name="connsiteY17" fmla="*/ 2480924 h 4829375"/>
              <a:gd name="connsiteX18" fmla="*/ 2604694 w 5451901"/>
              <a:gd name="connsiteY18" fmla="*/ 2657952 h 4829375"/>
              <a:gd name="connsiteX19" fmla="*/ 2355269 w 5451901"/>
              <a:gd name="connsiteY19" fmla="*/ 3024113 h 4829375"/>
              <a:gd name="connsiteX20" fmla="*/ 2306280 w 5451901"/>
              <a:gd name="connsiteY20" fmla="*/ 3451102 h 4829375"/>
              <a:gd name="connsiteX21" fmla="*/ 1927017 w 5451901"/>
              <a:gd name="connsiteY21" fmla="*/ 3563672 h 4829375"/>
              <a:gd name="connsiteX22" fmla="*/ 1810233 w 5451901"/>
              <a:gd name="connsiteY22" fmla="*/ 3883935 h 4829375"/>
              <a:gd name="connsiteX23" fmla="*/ 1542085 w 5451901"/>
              <a:gd name="connsiteY23" fmla="*/ 3807785 h 4829375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4620640 w 5451901"/>
              <a:gd name="connsiteY9" fmla="*/ 0 h 5062829"/>
              <a:gd name="connsiteX10" fmla="*/ 4257128 w 5451901"/>
              <a:gd name="connsiteY10" fmla="*/ 233454 h 5062829"/>
              <a:gd name="connsiteX11" fmla="*/ 4216606 w 5451901"/>
              <a:gd name="connsiteY11" fmla="*/ 804569 h 5062829"/>
              <a:gd name="connsiteX12" fmla="*/ 3944516 w 5451901"/>
              <a:gd name="connsiteY12" fmla="*/ 990562 h 5062829"/>
              <a:gd name="connsiteX13" fmla="*/ 3368720 w 5451901"/>
              <a:gd name="connsiteY13" fmla="*/ 1773039 h 5062829"/>
              <a:gd name="connsiteX14" fmla="*/ 3521090 w 5451901"/>
              <a:gd name="connsiteY14" fmla="*/ 2158091 h 5062829"/>
              <a:gd name="connsiteX15" fmla="*/ 3192908 w 5451901"/>
              <a:gd name="connsiteY15" fmla="*/ 1971296 h 5062829"/>
              <a:gd name="connsiteX16" fmla="*/ 2869160 w 5451901"/>
              <a:gd name="connsiteY16" fmla="*/ 2324437 h 5062829"/>
              <a:gd name="connsiteX17" fmla="*/ 2909549 w 5451901"/>
              <a:gd name="connsiteY17" fmla="*/ 2714378 h 5062829"/>
              <a:gd name="connsiteX18" fmla="*/ 2604694 w 5451901"/>
              <a:gd name="connsiteY18" fmla="*/ 2891406 h 5062829"/>
              <a:gd name="connsiteX19" fmla="*/ 2355269 w 5451901"/>
              <a:gd name="connsiteY19" fmla="*/ 3257567 h 5062829"/>
              <a:gd name="connsiteX20" fmla="*/ 2306280 w 5451901"/>
              <a:gd name="connsiteY20" fmla="*/ 3684556 h 5062829"/>
              <a:gd name="connsiteX21" fmla="*/ 1927017 w 5451901"/>
              <a:gd name="connsiteY21" fmla="*/ 3797126 h 5062829"/>
              <a:gd name="connsiteX22" fmla="*/ 1810233 w 5451901"/>
              <a:gd name="connsiteY22" fmla="*/ 4117389 h 5062829"/>
              <a:gd name="connsiteX23" fmla="*/ 1542085 w 5451901"/>
              <a:gd name="connsiteY23" fmla="*/ 4041239 h 5062829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5012689 w 5451901"/>
              <a:gd name="connsiteY9" fmla="*/ 833420 h 5062829"/>
              <a:gd name="connsiteX10" fmla="*/ 4620640 w 5451901"/>
              <a:gd name="connsiteY10" fmla="*/ 0 h 5062829"/>
              <a:gd name="connsiteX11" fmla="*/ 4257128 w 5451901"/>
              <a:gd name="connsiteY11" fmla="*/ 233454 h 5062829"/>
              <a:gd name="connsiteX12" fmla="*/ 4216606 w 5451901"/>
              <a:gd name="connsiteY12" fmla="*/ 804569 h 5062829"/>
              <a:gd name="connsiteX13" fmla="*/ 3944516 w 5451901"/>
              <a:gd name="connsiteY13" fmla="*/ 990562 h 5062829"/>
              <a:gd name="connsiteX14" fmla="*/ 3368720 w 5451901"/>
              <a:gd name="connsiteY14" fmla="*/ 1773039 h 5062829"/>
              <a:gd name="connsiteX15" fmla="*/ 3521090 w 5451901"/>
              <a:gd name="connsiteY15" fmla="*/ 2158091 h 5062829"/>
              <a:gd name="connsiteX16" fmla="*/ 3192908 w 5451901"/>
              <a:gd name="connsiteY16" fmla="*/ 1971296 h 5062829"/>
              <a:gd name="connsiteX17" fmla="*/ 2869160 w 5451901"/>
              <a:gd name="connsiteY17" fmla="*/ 2324437 h 5062829"/>
              <a:gd name="connsiteX18" fmla="*/ 2909549 w 5451901"/>
              <a:gd name="connsiteY18" fmla="*/ 2714378 h 5062829"/>
              <a:gd name="connsiteX19" fmla="*/ 2604694 w 5451901"/>
              <a:gd name="connsiteY19" fmla="*/ 2891406 h 5062829"/>
              <a:gd name="connsiteX20" fmla="*/ 2355269 w 5451901"/>
              <a:gd name="connsiteY20" fmla="*/ 3257567 h 5062829"/>
              <a:gd name="connsiteX21" fmla="*/ 2306280 w 5451901"/>
              <a:gd name="connsiteY21" fmla="*/ 3684556 h 5062829"/>
              <a:gd name="connsiteX22" fmla="*/ 1927017 w 5451901"/>
              <a:gd name="connsiteY22" fmla="*/ 3797126 h 5062829"/>
              <a:gd name="connsiteX23" fmla="*/ 1810233 w 5451901"/>
              <a:gd name="connsiteY23" fmla="*/ 4117389 h 5062829"/>
              <a:gd name="connsiteX24" fmla="*/ 1542085 w 5451901"/>
              <a:gd name="connsiteY24" fmla="*/ 4041239 h 5062829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4867071 w 5451901"/>
              <a:gd name="connsiteY9" fmla="*/ 0 h 5333127"/>
              <a:gd name="connsiteX10" fmla="*/ 4620640 w 5451901"/>
              <a:gd name="connsiteY10" fmla="*/ 270298 h 5333127"/>
              <a:gd name="connsiteX11" fmla="*/ 4257128 w 5451901"/>
              <a:gd name="connsiteY11" fmla="*/ 503752 h 5333127"/>
              <a:gd name="connsiteX12" fmla="*/ 4216606 w 5451901"/>
              <a:gd name="connsiteY12" fmla="*/ 1074867 h 5333127"/>
              <a:gd name="connsiteX13" fmla="*/ 3944516 w 5451901"/>
              <a:gd name="connsiteY13" fmla="*/ 1260860 h 5333127"/>
              <a:gd name="connsiteX14" fmla="*/ 3368720 w 5451901"/>
              <a:gd name="connsiteY14" fmla="*/ 2043337 h 5333127"/>
              <a:gd name="connsiteX15" fmla="*/ 3521090 w 5451901"/>
              <a:gd name="connsiteY15" fmla="*/ 2428389 h 5333127"/>
              <a:gd name="connsiteX16" fmla="*/ 3192908 w 5451901"/>
              <a:gd name="connsiteY16" fmla="*/ 2241594 h 5333127"/>
              <a:gd name="connsiteX17" fmla="*/ 2869160 w 5451901"/>
              <a:gd name="connsiteY17" fmla="*/ 2594735 h 5333127"/>
              <a:gd name="connsiteX18" fmla="*/ 2909549 w 5451901"/>
              <a:gd name="connsiteY18" fmla="*/ 2984676 h 5333127"/>
              <a:gd name="connsiteX19" fmla="*/ 2604694 w 5451901"/>
              <a:gd name="connsiteY19" fmla="*/ 3161704 h 5333127"/>
              <a:gd name="connsiteX20" fmla="*/ 2355269 w 5451901"/>
              <a:gd name="connsiteY20" fmla="*/ 3527865 h 5333127"/>
              <a:gd name="connsiteX21" fmla="*/ 2306280 w 5451901"/>
              <a:gd name="connsiteY21" fmla="*/ 3954854 h 5333127"/>
              <a:gd name="connsiteX22" fmla="*/ 1927017 w 5451901"/>
              <a:gd name="connsiteY22" fmla="*/ 4067424 h 5333127"/>
              <a:gd name="connsiteX23" fmla="*/ 1810233 w 5451901"/>
              <a:gd name="connsiteY23" fmla="*/ 4387687 h 5333127"/>
              <a:gd name="connsiteX24" fmla="*/ 1542085 w 5451901"/>
              <a:gd name="connsiteY24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35904 w 5451901"/>
              <a:gd name="connsiteY9" fmla="*/ 968571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80710 w 5451901"/>
              <a:gd name="connsiteY9" fmla="*/ 3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292724 w 5451901"/>
              <a:gd name="connsiteY9" fmla="*/ 957309 h 5333127"/>
              <a:gd name="connsiteX10" fmla="*/ 5180710 w 5451901"/>
              <a:gd name="connsiteY10" fmla="*/ 3 h 5333127"/>
              <a:gd name="connsiteX11" fmla="*/ 4867071 w 5451901"/>
              <a:gd name="connsiteY11" fmla="*/ 0 h 5333127"/>
              <a:gd name="connsiteX12" fmla="*/ 4620640 w 5451901"/>
              <a:gd name="connsiteY12" fmla="*/ 270298 h 5333127"/>
              <a:gd name="connsiteX13" fmla="*/ 4257128 w 5451901"/>
              <a:gd name="connsiteY13" fmla="*/ 503752 h 5333127"/>
              <a:gd name="connsiteX14" fmla="*/ 4216606 w 5451901"/>
              <a:gd name="connsiteY14" fmla="*/ 1074867 h 5333127"/>
              <a:gd name="connsiteX15" fmla="*/ 3944516 w 5451901"/>
              <a:gd name="connsiteY15" fmla="*/ 1260860 h 5333127"/>
              <a:gd name="connsiteX16" fmla="*/ 3368720 w 5451901"/>
              <a:gd name="connsiteY16" fmla="*/ 2043337 h 5333127"/>
              <a:gd name="connsiteX17" fmla="*/ 3521090 w 5451901"/>
              <a:gd name="connsiteY17" fmla="*/ 2428389 h 5333127"/>
              <a:gd name="connsiteX18" fmla="*/ 3192908 w 5451901"/>
              <a:gd name="connsiteY18" fmla="*/ 2241594 h 5333127"/>
              <a:gd name="connsiteX19" fmla="*/ 2869160 w 5451901"/>
              <a:gd name="connsiteY19" fmla="*/ 2594735 h 5333127"/>
              <a:gd name="connsiteX20" fmla="*/ 2909549 w 5451901"/>
              <a:gd name="connsiteY20" fmla="*/ 2984676 h 5333127"/>
              <a:gd name="connsiteX21" fmla="*/ 2604694 w 5451901"/>
              <a:gd name="connsiteY21" fmla="*/ 3161704 h 5333127"/>
              <a:gd name="connsiteX22" fmla="*/ 2355269 w 5451901"/>
              <a:gd name="connsiteY22" fmla="*/ 3527865 h 5333127"/>
              <a:gd name="connsiteX23" fmla="*/ 2306280 w 5451901"/>
              <a:gd name="connsiteY23" fmla="*/ 3954854 h 5333127"/>
              <a:gd name="connsiteX24" fmla="*/ 1927017 w 5451901"/>
              <a:gd name="connsiteY24" fmla="*/ 4067424 h 5333127"/>
              <a:gd name="connsiteX25" fmla="*/ 1810233 w 5451901"/>
              <a:gd name="connsiteY25" fmla="*/ 4387687 h 5333127"/>
              <a:gd name="connsiteX26" fmla="*/ 1542085 w 5451901"/>
              <a:gd name="connsiteY26" fmla="*/ 4311537 h 533312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551858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679724 w 5471945"/>
              <a:gd name="connsiteY16" fmla="*/ 1903352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66918 w 5471945"/>
              <a:gd name="connsiteY15" fmla="*/ 1418533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51321 w 5460743"/>
              <a:gd name="connsiteY7" fmla="*/ 3181439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24687 w 5460743"/>
              <a:gd name="connsiteY7" fmla="*/ 5350584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867071 w 5460743"/>
              <a:gd name="connsiteY11" fmla="*/ 56311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913801 w 5460743"/>
              <a:gd name="connsiteY11" fmla="*/ 68057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20640 w 5460743"/>
              <a:gd name="connsiteY12" fmla="*/ 930595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63477 w 5460743"/>
              <a:gd name="connsiteY12" fmla="*/ 918849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5277984 w 5460743"/>
              <a:gd name="connsiteY10" fmla="*/ 299152 h 5874918"/>
              <a:gd name="connsiteX11" fmla="*/ 4970423 w 5460743"/>
              <a:gd name="connsiteY11" fmla="*/ 0 h 5874918"/>
              <a:gd name="connsiteX12" fmla="*/ 4913801 w 5460743"/>
              <a:gd name="connsiteY12" fmla="*/ 548156 h 5874918"/>
              <a:gd name="connsiteX13" fmla="*/ 4663477 w 5460743"/>
              <a:gd name="connsiteY13" fmla="*/ 918849 h 5874918"/>
              <a:gd name="connsiteX14" fmla="*/ 4257128 w 5460743"/>
              <a:gd name="connsiteY14" fmla="*/ 1040162 h 5874918"/>
              <a:gd name="connsiteX15" fmla="*/ 4216606 w 5460743"/>
              <a:gd name="connsiteY15" fmla="*/ 1611277 h 5874918"/>
              <a:gd name="connsiteX16" fmla="*/ 3966918 w 5460743"/>
              <a:gd name="connsiteY16" fmla="*/ 1673383 h 5874918"/>
              <a:gd name="connsiteX17" fmla="*/ 3814140 w 5460743"/>
              <a:gd name="connsiteY17" fmla="*/ 2225777 h 5874918"/>
              <a:gd name="connsiteX18" fmla="*/ 3368720 w 5460743"/>
              <a:gd name="connsiteY18" fmla="*/ 2579747 h 5874918"/>
              <a:gd name="connsiteX19" fmla="*/ 3521090 w 5460743"/>
              <a:gd name="connsiteY19" fmla="*/ 2964799 h 5874918"/>
              <a:gd name="connsiteX20" fmla="*/ 3192908 w 5460743"/>
              <a:gd name="connsiteY20" fmla="*/ 2778004 h 5874918"/>
              <a:gd name="connsiteX21" fmla="*/ 2869160 w 5460743"/>
              <a:gd name="connsiteY21" fmla="*/ 3131145 h 5874918"/>
              <a:gd name="connsiteX22" fmla="*/ 2909549 w 5460743"/>
              <a:gd name="connsiteY22" fmla="*/ 3521086 h 5874918"/>
              <a:gd name="connsiteX23" fmla="*/ 2604694 w 5460743"/>
              <a:gd name="connsiteY23" fmla="*/ 3698114 h 5874918"/>
              <a:gd name="connsiteX24" fmla="*/ 2355269 w 5460743"/>
              <a:gd name="connsiteY24" fmla="*/ 4064275 h 5874918"/>
              <a:gd name="connsiteX25" fmla="*/ 2306280 w 5460743"/>
              <a:gd name="connsiteY25" fmla="*/ 4491264 h 5874918"/>
              <a:gd name="connsiteX26" fmla="*/ 1927017 w 5460743"/>
              <a:gd name="connsiteY26" fmla="*/ 4603834 h 5874918"/>
              <a:gd name="connsiteX27" fmla="*/ 1810233 w 5460743"/>
              <a:gd name="connsiteY27" fmla="*/ 4924097 h 5874918"/>
              <a:gd name="connsiteX28" fmla="*/ 1542085 w 5460743"/>
              <a:gd name="connsiteY28" fmla="*/ 4847947 h 5874918"/>
              <a:gd name="connsiteX0" fmla="*/ 1542085 w 5460743"/>
              <a:gd name="connsiteY0" fmla="*/ 5163517 h 6190488"/>
              <a:gd name="connsiteX1" fmla="*/ 1158213 w 5460743"/>
              <a:gd name="connsiteY1" fmla="*/ 5213576 h 6190488"/>
              <a:gd name="connsiteX2" fmla="*/ 878093 w 5460743"/>
              <a:gd name="connsiteY2" fmla="*/ 5556235 h 6190488"/>
              <a:gd name="connsiteX3" fmla="*/ 440863 w 5460743"/>
              <a:gd name="connsiteY3" fmla="*/ 5305881 h 6190488"/>
              <a:gd name="connsiteX4" fmla="*/ 16512 w 5460743"/>
              <a:gd name="connsiteY4" fmla="*/ 5620650 h 6190488"/>
              <a:gd name="connsiteX5" fmla="*/ 0 w 5460743"/>
              <a:gd name="connsiteY5" fmla="*/ 6185107 h 6190488"/>
              <a:gd name="connsiteX6" fmla="*/ 1750241 w 5460743"/>
              <a:gd name="connsiteY6" fmla="*/ 6190488 h 6190488"/>
              <a:gd name="connsiteX7" fmla="*/ 5424687 w 5460743"/>
              <a:gd name="connsiteY7" fmla="*/ 6146253 h 6190488"/>
              <a:gd name="connsiteX8" fmla="*/ 5450726 w 5460743"/>
              <a:gd name="connsiteY8" fmla="*/ 2918933 h 6190488"/>
              <a:gd name="connsiteX9" fmla="*/ 5460743 w 5460743"/>
              <a:gd name="connsiteY9" fmla="*/ 795669 h 6190488"/>
              <a:gd name="connsiteX10" fmla="*/ 5262407 w 5460743"/>
              <a:gd name="connsiteY10" fmla="*/ 0 h 6190488"/>
              <a:gd name="connsiteX11" fmla="*/ 4970423 w 5460743"/>
              <a:gd name="connsiteY11" fmla="*/ 315570 h 6190488"/>
              <a:gd name="connsiteX12" fmla="*/ 4913801 w 5460743"/>
              <a:gd name="connsiteY12" fmla="*/ 863726 h 6190488"/>
              <a:gd name="connsiteX13" fmla="*/ 4663477 w 5460743"/>
              <a:gd name="connsiteY13" fmla="*/ 1234419 h 6190488"/>
              <a:gd name="connsiteX14" fmla="*/ 4257128 w 5460743"/>
              <a:gd name="connsiteY14" fmla="*/ 1355732 h 6190488"/>
              <a:gd name="connsiteX15" fmla="*/ 4216606 w 5460743"/>
              <a:gd name="connsiteY15" fmla="*/ 1926847 h 6190488"/>
              <a:gd name="connsiteX16" fmla="*/ 3966918 w 5460743"/>
              <a:gd name="connsiteY16" fmla="*/ 1988953 h 6190488"/>
              <a:gd name="connsiteX17" fmla="*/ 3814140 w 5460743"/>
              <a:gd name="connsiteY17" fmla="*/ 2541347 h 6190488"/>
              <a:gd name="connsiteX18" fmla="*/ 3368720 w 5460743"/>
              <a:gd name="connsiteY18" fmla="*/ 2895317 h 6190488"/>
              <a:gd name="connsiteX19" fmla="*/ 3521090 w 5460743"/>
              <a:gd name="connsiteY19" fmla="*/ 3280369 h 6190488"/>
              <a:gd name="connsiteX20" fmla="*/ 3192908 w 5460743"/>
              <a:gd name="connsiteY20" fmla="*/ 3093574 h 6190488"/>
              <a:gd name="connsiteX21" fmla="*/ 2869160 w 5460743"/>
              <a:gd name="connsiteY21" fmla="*/ 3446715 h 6190488"/>
              <a:gd name="connsiteX22" fmla="*/ 2909549 w 5460743"/>
              <a:gd name="connsiteY22" fmla="*/ 3836656 h 6190488"/>
              <a:gd name="connsiteX23" fmla="*/ 2604694 w 5460743"/>
              <a:gd name="connsiteY23" fmla="*/ 4013684 h 6190488"/>
              <a:gd name="connsiteX24" fmla="*/ 2355269 w 5460743"/>
              <a:gd name="connsiteY24" fmla="*/ 4379845 h 6190488"/>
              <a:gd name="connsiteX25" fmla="*/ 2306280 w 5460743"/>
              <a:gd name="connsiteY25" fmla="*/ 4806834 h 6190488"/>
              <a:gd name="connsiteX26" fmla="*/ 1927017 w 5460743"/>
              <a:gd name="connsiteY26" fmla="*/ 4919404 h 6190488"/>
              <a:gd name="connsiteX27" fmla="*/ 1810233 w 5460743"/>
              <a:gd name="connsiteY27" fmla="*/ 5239667 h 6190488"/>
              <a:gd name="connsiteX28" fmla="*/ 1542085 w 5460743"/>
              <a:gd name="connsiteY28" fmla="*/ 5163517 h 6190488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254619 w 5460743"/>
              <a:gd name="connsiteY10" fmla="*/ 0 h 6186573"/>
              <a:gd name="connsiteX11" fmla="*/ 4970423 w 5460743"/>
              <a:gd name="connsiteY11" fmla="*/ 311655 h 6186573"/>
              <a:gd name="connsiteX12" fmla="*/ 4913801 w 5460743"/>
              <a:gd name="connsiteY12" fmla="*/ 859811 h 6186573"/>
              <a:gd name="connsiteX13" fmla="*/ 4663477 w 5460743"/>
              <a:gd name="connsiteY13" fmla="*/ 1230504 h 6186573"/>
              <a:gd name="connsiteX14" fmla="*/ 4257128 w 5460743"/>
              <a:gd name="connsiteY14" fmla="*/ 1351817 h 6186573"/>
              <a:gd name="connsiteX15" fmla="*/ 4216606 w 5460743"/>
              <a:gd name="connsiteY15" fmla="*/ 1922932 h 6186573"/>
              <a:gd name="connsiteX16" fmla="*/ 3966918 w 5460743"/>
              <a:gd name="connsiteY16" fmla="*/ 1985038 h 6186573"/>
              <a:gd name="connsiteX17" fmla="*/ 3814140 w 5460743"/>
              <a:gd name="connsiteY17" fmla="*/ 2537432 h 6186573"/>
              <a:gd name="connsiteX18" fmla="*/ 3368720 w 5460743"/>
              <a:gd name="connsiteY18" fmla="*/ 2891402 h 6186573"/>
              <a:gd name="connsiteX19" fmla="*/ 3521090 w 5460743"/>
              <a:gd name="connsiteY19" fmla="*/ 3276454 h 6186573"/>
              <a:gd name="connsiteX20" fmla="*/ 3192908 w 5460743"/>
              <a:gd name="connsiteY20" fmla="*/ 3089659 h 6186573"/>
              <a:gd name="connsiteX21" fmla="*/ 2869160 w 5460743"/>
              <a:gd name="connsiteY21" fmla="*/ 3442800 h 6186573"/>
              <a:gd name="connsiteX22" fmla="*/ 2909549 w 5460743"/>
              <a:gd name="connsiteY22" fmla="*/ 3832741 h 6186573"/>
              <a:gd name="connsiteX23" fmla="*/ 2604694 w 5460743"/>
              <a:gd name="connsiteY23" fmla="*/ 4009769 h 6186573"/>
              <a:gd name="connsiteX24" fmla="*/ 2355269 w 5460743"/>
              <a:gd name="connsiteY24" fmla="*/ 4375930 h 6186573"/>
              <a:gd name="connsiteX25" fmla="*/ 2306280 w 5460743"/>
              <a:gd name="connsiteY25" fmla="*/ 4802919 h 6186573"/>
              <a:gd name="connsiteX26" fmla="*/ 1927017 w 5460743"/>
              <a:gd name="connsiteY26" fmla="*/ 4915489 h 6186573"/>
              <a:gd name="connsiteX27" fmla="*/ 1810233 w 5460743"/>
              <a:gd name="connsiteY27" fmla="*/ 5235752 h 6186573"/>
              <a:gd name="connsiteX28" fmla="*/ 1542085 w 5460743"/>
              <a:gd name="connsiteY28" fmla="*/ 5159602 h 6186573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336397 w 5460743"/>
              <a:gd name="connsiteY10" fmla="*/ 336726 h 6186573"/>
              <a:gd name="connsiteX11" fmla="*/ 5254619 w 5460743"/>
              <a:gd name="connsiteY11" fmla="*/ 0 h 6186573"/>
              <a:gd name="connsiteX12" fmla="*/ 4970423 w 5460743"/>
              <a:gd name="connsiteY12" fmla="*/ 311655 h 6186573"/>
              <a:gd name="connsiteX13" fmla="*/ 4913801 w 5460743"/>
              <a:gd name="connsiteY13" fmla="*/ 859811 h 6186573"/>
              <a:gd name="connsiteX14" fmla="*/ 4663477 w 5460743"/>
              <a:gd name="connsiteY14" fmla="*/ 1230504 h 6186573"/>
              <a:gd name="connsiteX15" fmla="*/ 4257128 w 5460743"/>
              <a:gd name="connsiteY15" fmla="*/ 1351817 h 6186573"/>
              <a:gd name="connsiteX16" fmla="*/ 4216606 w 5460743"/>
              <a:gd name="connsiteY16" fmla="*/ 1922932 h 6186573"/>
              <a:gd name="connsiteX17" fmla="*/ 3966918 w 5460743"/>
              <a:gd name="connsiteY17" fmla="*/ 1985038 h 6186573"/>
              <a:gd name="connsiteX18" fmla="*/ 3814140 w 5460743"/>
              <a:gd name="connsiteY18" fmla="*/ 2537432 h 6186573"/>
              <a:gd name="connsiteX19" fmla="*/ 3368720 w 5460743"/>
              <a:gd name="connsiteY19" fmla="*/ 2891402 h 6186573"/>
              <a:gd name="connsiteX20" fmla="*/ 3521090 w 5460743"/>
              <a:gd name="connsiteY20" fmla="*/ 3276454 h 6186573"/>
              <a:gd name="connsiteX21" fmla="*/ 3192908 w 5460743"/>
              <a:gd name="connsiteY21" fmla="*/ 3089659 h 6186573"/>
              <a:gd name="connsiteX22" fmla="*/ 2869160 w 5460743"/>
              <a:gd name="connsiteY22" fmla="*/ 3442800 h 6186573"/>
              <a:gd name="connsiteX23" fmla="*/ 2909549 w 5460743"/>
              <a:gd name="connsiteY23" fmla="*/ 3832741 h 6186573"/>
              <a:gd name="connsiteX24" fmla="*/ 2604694 w 5460743"/>
              <a:gd name="connsiteY24" fmla="*/ 4009769 h 6186573"/>
              <a:gd name="connsiteX25" fmla="*/ 2355269 w 5460743"/>
              <a:gd name="connsiteY25" fmla="*/ 4375930 h 6186573"/>
              <a:gd name="connsiteX26" fmla="*/ 2306280 w 5460743"/>
              <a:gd name="connsiteY26" fmla="*/ 4802919 h 6186573"/>
              <a:gd name="connsiteX27" fmla="*/ 1927017 w 5460743"/>
              <a:gd name="connsiteY27" fmla="*/ 4915489 h 6186573"/>
              <a:gd name="connsiteX28" fmla="*/ 1810233 w 5460743"/>
              <a:gd name="connsiteY28" fmla="*/ 5235752 h 6186573"/>
              <a:gd name="connsiteX29" fmla="*/ 1542085 w 5460743"/>
              <a:gd name="connsiteY29" fmla="*/ 5159602 h 6186573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235148 w 5460743"/>
              <a:gd name="connsiteY10" fmla="*/ 0 h 6527216"/>
              <a:gd name="connsiteX11" fmla="*/ 5254619 w 5460743"/>
              <a:gd name="connsiteY11" fmla="*/ 340643 h 6527216"/>
              <a:gd name="connsiteX12" fmla="*/ 4970423 w 5460743"/>
              <a:gd name="connsiteY12" fmla="*/ 652298 h 6527216"/>
              <a:gd name="connsiteX13" fmla="*/ 4913801 w 5460743"/>
              <a:gd name="connsiteY13" fmla="*/ 1200454 h 6527216"/>
              <a:gd name="connsiteX14" fmla="*/ 4663477 w 5460743"/>
              <a:gd name="connsiteY14" fmla="*/ 1571147 h 6527216"/>
              <a:gd name="connsiteX15" fmla="*/ 4257128 w 5460743"/>
              <a:gd name="connsiteY15" fmla="*/ 1692460 h 6527216"/>
              <a:gd name="connsiteX16" fmla="*/ 4216606 w 5460743"/>
              <a:gd name="connsiteY16" fmla="*/ 2263575 h 6527216"/>
              <a:gd name="connsiteX17" fmla="*/ 3966918 w 5460743"/>
              <a:gd name="connsiteY17" fmla="*/ 2325681 h 6527216"/>
              <a:gd name="connsiteX18" fmla="*/ 3814140 w 5460743"/>
              <a:gd name="connsiteY18" fmla="*/ 2878075 h 6527216"/>
              <a:gd name="connsiteX19" fmla="*/ 3368720 w 5460743"/>
              <a:gd name="connsiteY19" fmla="*/ 3232045 h 6527216"/>
              <a:gd name="connsiteX20" fmla="*/ 3521090 w 5460743"/>
              <a:gd name="connsiteY20" fmla="*/ 3617097 h 6527216"/>
              <a:gd name="connsiteX21" fmla="*/ 3192908 w 5460743"/>
              <a:gd name="connsiteY21" fmla="*/ 3430302 h 6527216"/>
              <a:gd name="connsiteX22" fmla="*/ 2869160 w 5460743"/>
              <a:gd name="connsiteY22" fmla="*/ 3783443 h 6527216"/>
              <a:gd name="connsiteX23" fmla="*/ 2909549 w 5460743"/>
              <a:gd name="connsiteY23" fmla="*/ 4173384 h 6527216"/>
              <a:gd name="connsiteX24" fmla="*/ 2604694 w 5460743"/>
              <a:gd name="connsiteY24" fmla="*/ 4350412 h 6527216"/>
              <a:gd name="connsiteX25" fmla="*/ 2355269 w 5460743"/>
              <a:gd name="connsiteY25" fmla="*/ 4716573 h 6527216"/>
              <a:gd name="connsiteX26" fmla="*/ 2306280 w 5460743"/>
              <a:gd name="connsiteY26" fmla="*/ 5143562 h 6527216"/>
              <a:gd name="connsiteX27" fmla="*/ 1927017 w 5460743"/>
              <a:gd name="connsiteY27" fmla="*/ 5256132 h 6527216"/>
              <a:gd name="connsiteX28" fmla="*/ 1810233 w 5460743"/>
              <a:gd name="connsiteY28" fmla="*/ 5576395 h 6527216"/>
              <a:gd name="connsiteX29" fmla="*/ 1542085 w 5460743"/>
              <a:gd name="connsiteY29" fmla="*/ 5500245 h 6527216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359762 w 5460743"/>
              <a:gd name="connsiteY10" fmla="*/ 606891 h 6527216"/>
              <a:gd name="connsiteX11" fmla="*/ 5235148 w 5460743"/>
              <a:gd name="connsiteY11" fmla="*/ 0 h 6527216"/>
              <a:gd name="connsiteX12" fmla="*/ 5254619 w 5460743"/>
              <a:gd name="connsiteY12" fmla="*/ 340643 h 6527216"/>
              <a:gd name="connsiteX13" fmla="*/ 4970423 w 5460743"/>
              <a:gd name="connsiteY13" fmla="*/ 652298 h 6527216"/>
              <a:gd name="connsiteX14" fmla="*/ 4913801 w 5460743"/>
              <a:gd name="connsiteY14" fmla="*/ 1200454 h 6527216"/>
              <a:gd name="connsiteX15" fmla="*/ 4663477 w 5460743"/>
              <a:gd name="connsiteY15" fmla="*/ 1571147 h 6527216"/>
              <a:gd name="connsiteX16" fmla="*/ 4257128 w 5460743"/>
              <a:gd name="connsiteY16" fmla="*/ 1692460 h 6527216"/>
              <a:gd name="connsiteX17" fmla="*/ 4216606 w 5460743"/>
              <a:gd name="connsiteY17" fmla="*/ 2263575 h 6527216"/>
              <a:gd name="connsiteX18" fmla="*/ 3966918 w 5460743"/>
              <a:gd name="connsiteY18" fmla="*/ 2325681 h 6527216"/>
              <a:gd name="connsiteX19" fmla="*/ 3814140 w 5460743"/>
              <a:gd name="connsiteY19" fmla="*/ 2878075 h 6527216"/>
              <a:gd name="connsiteX20" fmla="*/ 3368720 w 5460743"/>
              <a:gd name="connsiteY20" fmla="*/ 3232045 h 6527216"/>
              <a:gd name="connsiteX21" fmla="*/ 3521090 w 5460743"/>
              <a:gd name="connsiteY21" fmla="*/ 3617097 h 6527216"/>
              <a:gd name="connsiteX22" fmla="*/ 3192908 w 5460743"/>
              <a:gd name="connsiteY22" fmla="*/ 3430302 h 6527216"/>
              <a:gd name="connsiteX23" fmla="*/ 2869160 w 5460743"/>
              <a:gd name="connsiteY23" fmla="*/ 3783443 h 6527216"/>
              <a:gd name="connsiteX24" fmla="*/ 2909549 w 5460743"/>
              <a:gd name="connsiteY24" fmla="*/ 4173384 h 6527216"/>
              <a:gd name="connsiteX25" fmla="*/ 2604694 w 5460743"/>
              <a:gd name="connsiteY25" fmla="*/ 4350412 h 6527216"/>
              <a:gd name="connsiteX26" fmla="*/ 2355269 w 5460743"/>
              <a:gd name="connsiteY26" fmla="*/ 4716573 h 6527216"/>
              <a:gd name="connsiteX27" fmla="*/ 2306280 w 5460743"/>
              <a:gd name="connsiteY27" fmla="*/ 5143562 h 6527216"/>
              <a:gd name="connsiteX28" fmla="*/ 1927017 w 5460743"/>
              <a:gd name="connsiteY28" fmla="*/ 5256132 h 6527216"/>
              <a:gd name="connsiteX29" fmla="*/ 1810233 w 5460743"/>
              <a:gd name="connsiteY29" fmla="*/ 5576395 h 6527216"/>
              <a:gd name="connsiteX30" fmla="*/ 1542085 w 5460743"/>
              <a:gd name="connsiteY30" fmla="*/ 5500245 h 6527216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460743 w 5589520"/>
              <a:gd name="connsiteY9" fmla="*/ 1531770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17911 w 5589520"/>
              <a:gd name="connsiteY11" fmla="*/ 293928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414118 w 5589520"/>
              <a:gd name="connsiteY11" fmla="*/ 71348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32080 w 5589520"/>
              <a:gd name="connsiteY11" fmla="*/ 11094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339208 w 5589520"/>
              <a:gd name="connsiteY11" fmla="*/ 18625 h 6926589"/>
              <a:gd name="connsiteX12" fmla="*/ 5032080 w 5589520"/>
              <a:gd name="connsiteY12" fmla="*/ 11094 h 6926589"/>
              <a:gd name="connsiteX13" fmla="*/ 5017911 w 5589520"/>
              <a:gd name="connsiteY13" fmla="*/ 293928 h 6926589"/>
              <a:gd name="connsiteX14" fmla="*/ 4842618 w 5589520"/>
              <a:gd name="connsiteY14" fmla="*/ 672230 h 6926589"/>
              <a:gd name="connsiteX15" fmla="*/ 4820605 w 5589520"/>
              <a:gd name="connsiteY15" fmla="*/ 1134520 h 6926589"/>
              <a:gd name="connsiteX16" fmla="*/ 4636637 w 5589520"/>
              <a:gd name="connsiteY16" fmla="*/ 1569700 h 6926589"/>
              <a:gd name="connsiteX17" fmla="*/ 4663477 w 5589520"/>
              <a:gd name="connsiteY17" fmla="*/ 1970520 h 6926589"/>
              <a:gd name="connsiteX18" fmla="*/ 4257128 w 5589520"/>
              <a:gd name="connsiteY18" fmla="*/ 2091833 h 6926589"/>
              <a:gd name="connsiteX19" fmla="*/ 4216606 w 5589520"/>
              <a:gd name="connsiteY19" fmla="*/ 2662948 h 6926589"/>
              <a:gd name="connsiteX20" fmla="*/ 3966918 w 5589520"/>
              <a:gd name="connsiteY20" fmla="*/ 2725054 h 6926589"/>
              <a:gd name="connsiteX21" fmla="*/ 3814140 w 5589520"/>
              <a:gd name="connsiteY21" fmla="*/ 3277448 h 6926589"/>
              <a:gd name="connsiteX22" fmla="*/ 3368720 w 5589520"/>
              <a:gd name="connsiteY22" fmla="*/ 3631418 h 6926589"/>
              <a:gd name="connsiteX23" fmla="*/ 3521090 w 5589520"/>
              <a:gd name="connsiteY23" fmla="*/ 4016470 h 6926589"/>
              <a:gd name="connsiteX24" fmla="*/ 3192908 w 5589520"/>
              <a:gd name="connsiteY24" fmla="*/ 3829675 h 6926589"/>
              <a:gd name="connsiteX25" fmla="*/ 2869160 w 5589520"/>
              <a:gd name="connsiteY25" fmla="*/ 4182816 h 6926589"/>
              <a:gd name="connsiteX26" fmla="*/ 2909549 w 5589520"/>
              <a:gd name="connsiteY26" fmla="*/ 4572757 h 6926589"/>
              <a:gd name="connsiteX27" fmla="*/ 2604694 w 5589520"/>
              <a:gd name="connsiteY27" fmla="*/ 4749785 h 6926589"/>
              <a:gd name="connsiteX28" fmla="*/ 2355269 w 5589520"/>
              <a:gd name="connsiteY28" fmla="*/ 5115946 h 6926589"/>
              <a:gd name="connsiteX29" fmla="*/ 2306280 w 5589520"/>
              <a:gd name="connsiteY29" fmla="*/ 5542935 h 6926589"/>
              <a:gd name="connsiteX30" fmla="*/ 1927017 w 5589520"/>
              <a:gd name="connsiteY30" fmla="*/ 5655505 h 6926589"/>
              <a:gd name="connsiteX31" fmla="*/ 1810233 w 5589520"/>
              <a:gd name="connsiteY31" fmla="*/ 5975768 h 6926589"/>
              <a:gd name="connsiteX32" fmla="*/ 1542085 w 5589520"/>
              <a:gd name="connsiteY32" fmla="*/ 5899618 h 6926589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189390 w 5589520"/>
              <a:gd name="connsiteY11" fmla="*/ 0 h 7179107"/>
              <a:gd name="connsiteX12" fmla="*/ 5032080 w 5589520"/>
              <a:gd name="connsiteY12" fmla="*/ 263612 h 7179107"/>
              <a:gd name="connsiteX13" fmla="*/ 5017911 w 5589520"/>
              <a:gd name="connsiteY13" fmla="*/ 546446 h 7179107"/>
              <a:gd name="connsiteX14" fmla="*/ 4842618 w 5589520"/>
              <a:gd name="connsiteY14" fmla="*/ 924748 h 7179107"/>
              <a:gd name="connsiteX15" fmla="*/ 4820605 w 5589520"/>
              <a:gd name="connsiteY15" fmla="*/ 1387038 h 7179107"/>
              <a:gd name="connsiteX16" fmla="*/ 4636637 w 5589520"/>
              <a:gd name="connsiteY16" fmla="*/ 1822218 h 7179107"/>
              <a:gd name="connsiteX17" fmla="*/ 4663477 w 5589520"/>
              <a:gd name="connsiteY17" fmla="*/ 2223038 h 7179107"/>
              <a:gd name="connsiteX18" fmla="*/ 4257128 w 5589520"/>
              <a:gd name="connsiteY18" fmla="*/ 2344351 h 7179107"/>
              <a:gd name="connsiteX19" fmla="*/ 4216606 w 5589520"/>
              <a:gd name="connsiteY19" fmla="*/ 2915466 h 7179107"/>
              <a:gd name="connsiteX20" fmla="*/ 3966918 w 5589520"/>
              <a:gd name="connsiteY20" fmla="*/ 2977572 h 7179107"/>
              <a:gd name="connsiteX21" fmla="*/ 3814140 w 5589520"/>
              <a:gd name="connsiteY21" fmla="*/ 3529966 h 7179107"/>
              <a:gd name="connsiteX22" fmla="*/ 3368720 w 5589520"/>
              <a:gd name="connsiteY22" fmla="*/ 3883936 h 7179107"/>
              <a:gd name="connsiteX23" fmla="*/ 3521090 w 5589520"/>
              <a:gd name="connsiteY23" fmla="*/ 4268988 h 7179107"/>
              <a:gd name="connsiteX24" fmla="*/ 3192908 w 5589520"/>
              <a:gd name="connsiteY24" fmla="*/ 4082193 h 7179107"/>
              <a:gd name="connsiteX25" fmla="*/ 2869160 w 5589520"/>
              <a:gd name="connsiteY25" fmla="*/ 4435334 h 7179107"/>
              <a:gd name="connsiteX26" fmla="*/ 2909549 w 5589520"/>
              <a:gd name="connsiteY26" fmla="*/ 4825275 h 7179107"/>
              <a:gd name="connsiteX27" fmla="*/ 2604694 w 5589520"/>
              <a:gd name="connsiteY27" fmla="*/ 5002303 h 7179107"/>
              <a:gd name="connsiteX28" fmla="*/ 2355269 w 5589520"/>
              <a:gd name="connsiteY28" fmla="*/ 5368464 h 7179107"/>
              <a:gd name="connsiteX29" fmla="*/ 2306280 w 5589520"/>
              <a:gd name="connsiteY29" fmla="*/ 5795453 h 7179107"/>
              <a:gd name="connsiteX30" fmla="*/ 1927017 w 5589520"/>
              <a:gd name="connsiteY30" fmla="*/ 5908023 h 7179107"/>
              <a:gd name="connsiteX31" fmla="*/ 1810233 w 5589520"/>
              <a:gd name="connsiteY31" fmla="*/ 6228286 h 7179107"/>
              <a:gd name="connsiteX32" fmla="*/ 1542085 w 5589520"/>
              <a:gd name="connsiteY32" fmla="*/ 6152136 h 7179107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429100 w 5589520"/>
              <a:gd name="connsiteY11" fmla="*/ 135573 h 7179107"/>
              <a:gd name="connsiteX12" fmla="*/ 5189390 w 5589520"/>
              <a:gd name="connsiteY12" fmla="*/ 0 h 7179107"/>
              <a:gd name="connsiteX13" fmla="*/ 5032080 w 5589520"/>
              <a:gd name="connsiteY13" fmla="*/ 263612 h 7179107"/>
              <a:gd name="connsiteX14" fmla="*/ 5017911 w 5589520"/>
              <a:gd name="connsiteY14" fmla="*/ 546446 h 7179107"/>
              <a:gd name="connsiteX15" fmla="*/ 4842618 w 5589520"/>
              <a:gd name="connsiteY15" fmla="*/ 924748 h 7179107"/>
              <a:gd name="connsiteX16" fmla="*/ 4820605 w 5589520"/>
              <a:gd name="connsiteY16" fmla="*/ 1387038 h 7179107"/>
              <a:gd name="connsiteX17" fmla="*/ 4636637 w 5589520"/>
              <a:gd name="connsiteY17" fmla="*/ 1822218 h 7179107"/>
              <a:gd name="connsiteX18" fmla="*/ 4663477 w 5589520"/>
              <a:gd name="connsiteY18" fmla="*/ 2223038 h 7179107"/>
              <a:gd name="connsiteX19" fmla="*/ 4257128 w 5589520"/>
              <a:gd name="connsiteY19" fmla="*/ 2344351 h 7179107"/>
              <a:gd name="connsiteX20" fmla="*/ 4216606 w 5589520"/>
              <a:gd name="connsiteY20" fmla="*/ 2915466 h 7179107"/>
              <a:gd name="connsiteX21" fmla="*/ 3966918 w 5589520"/>
              <a:gd name="connsiteY21" fmla="*/ 2977572 h 7179107"/>
              <a:gd name="connsiteX22" fmla="*/ 3814140 w 5589520"/>
              <a:gd name="connsiteY22" fmla="*/ 3529966 h 7179107"/>
              <a:gd name="connsiteX23" fmla="*/ 3368720 w 5589520"/>
              <a:gd name="connsiteY23" fmla="*/ 3883936 h 7179107"/>
              <a:gd name="connsiteX24" fmla="*/ 3521090 w 5589520"/>
              <a:gd name="connsiteY24" fmla="*/ 4268988 h 7179107"/>
              <a:gd name="connsiteX25" fmla="*/ 3192908 w 5589520"/>
              <a:gd name="connsiteY25" fmla="*/ 4082193 h 7179107"/>
              <a:gd name="connsiteX26" fmla="*/ 2869160 w 5589520"/>
              <a:gd name="connsiteY26" fmla="*/ 4435334 h 7179107"/>
              <a:gd name="connsiteX27" fmla="*/ 2909549 w 5589520"/>
              <a:gd name="connsiteY27" fmla="*/ 4825275 h 7179107"/>
              <a:gd name="connsiteX28" fmla="*/ 2604694 w 5589520"/>
              <a:gd name="connsiteY28" fmla="*/ 5002303 h 7179107"/>
              <a:gd name="connsiteX29" fmla="*/ 2355269 w 5589520"/>
              <a:gd name="connsiteY29" fmla="*/ 5368464 h 7179107"/>
              <a:gd name="connsiteX30" fmla="*/ 2306280 w 5589520"/>
              <a:gd name="connsiteY30" fmla="*/ 5795453 h 7179107"/>
              <a:gd name="connsiteX31" fmla="*/ 1927017 w 5589520"/>
              <a:gd name="connsiteY31" fmla="*/ 5908023 h 7179107"/>
              <a:gd name="connsiteX32" fmla="*/ 1810233 w 5589520"/>
              <a:gd name="connsiteY32" fmla="*/ 6228286 h 7179107"/>
              <a:gd name="connsiteX33" fmla="*/ 1542085 w 5589520"/>
              <a:gd name="connsiteY33" fmla="*/ 6152136 h 7179107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384155 w 5589520"/>
              <a:gd name="connsiteY11" fmla="*/ 0 h 7344804"/>
              <a:gd name="connsiteX12" fmla="*/ 5189390 w 5589520"/>
              <a:gd name="connsiteY12" fmla="*/ 165697 h 7344804"/>
              <a:gd name="connsiteX13" fmla="*/ 5032080 w 5589520"/>
              <a:gd name="connsiteY13" fmla="*/ 429309 h 7344804"/>
              <a:gd name="connsiteX14" fmla="*/ 5017911 w 5589520"/>
              <a:gd name="connsiteY14" fmla="*/ 712143 h 7344804"/>
              <a:gd name="connsiteX15" fmla="*/ 4842618 w 5589520"/>
              <a:gd name="connsiteY15" fmla="*/ 1090445 h 7344804"/>
              <a:gd name="connsiteX16" fmla="*/ 4820605 w 5589520"/>
              <a:gd name="connsiteY16" fmla="*/ 1552735 h 7344804"/>
              <a:gd name="connsiteX17" fmla="*/ 4636637 w 5589520"/>
              <a:gd name="connsiteY17" fmla="*/ 1987915 h 7344804"/>
              <a:gd name="connsiteX18" fmla="*/ 4663477 w 5589520"/>
              <a:gd name="connsiteY18" fmla="*/ 2388735 h 7344804"/>
              <a:gd name="connsiteX19" fmla="*/ 4257128 w 5589520"/>
              <a:gd name="connsiteY19" fmla="*/ 2510048 h 7344804"/>
              <a:gd name="connsiteX20" fmla="*/ 4216606 w 5589520"/>
              <a:gd name="connsiteY20" fmla="*/ 3081163 h 7344804"/>
              <a:gd name="connsiteX21" fmla="*/ 3966918 w 5589520"/>
              <a:gd name="connsiteY21" fmla="*/ 3143269 h 7344804"/>
              <a:gd name="connsiteX22" fmla="*/ 3814140 w 5589520"/>
              <a:gd name="connsiteY22" fmla="*/ 3695663 h 7344804"/>
              <a:gd name="connsiteX23" fmla="*/ 3368720 w 5589520"/>
              <a:gd name="connsiteY23" fmla="*/ 4049633 h 7344804"/>
              <a:gd name="connsiteX24" fmla="*/ 3521090 w 5589520"/>
              <a:gd name="connsiteY24" fmla="*/ 4434685 h 7344804"/>
              <a:gd name="connsiteX25" fmla="*/ 3192908 w 5589520"/>
              <a:gd name="connsiteY25" fmla="*/ 4247890 h 7344804"/>
              <a:gd name="connsiteX26" fmla="*/ 2869160 w 5589520"/>
              <a:gd name="connsiteY26" fmla="*/ 4601031 h 7344804"/>
              <a:gd name="connsiteX27" fmla="*/ 2909549 w 5589520"/>
              <a:gd name="connsiteY27" fmla="*/ 4990972 h 7344804"/>
              <a:gd name="connsiteX28" fmla="*/ 2604694 w 5589520"/>
              <a:gd name="connsiteY28" fmla="*/ 5168000 h 7344804"/>
              <a:gd name="connsiteX29" fmla="*/ 2355269 w 5589520"/>
              <a:gd name="connsiteY29" fmla="*/ 5534161 h 7344804"/>
              <a:gd name="connsiteX30" fmla="*/ 2306280 w 5589520"/>
              <a:gd name="connsiteY30" fmla="*/ 5961150 h 7344804"/>
              <a:gd name="connsiteX31" fmla="*/ 1927017 w 5589520"/>
              <a:gd name="connsiteY31" fmla="*/ 6073720 h 7344804"/>
              <a:gd name="connsiteX32" fmla="*/ 1810233 w 5589520"/>
              <a:gd name="connsiteY32" fmla="*/ 6393983 h 7344804"/>
              <a:gd name="connsiteX33" fmla="*/ 1542085 w 5589520"/>
              <a:gd name="connsiteY33" fmla="*/ 6317833 h 7344804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511500 w 5589520"/>
              <a:gd name="connsiteY11" fmla="*/ 241016 h 7344804"/>
              <a:gd name="connsiteX12" fmla="*/ 5384155 w 5589520"/>
              <a:gd name="connsiteY12" fmla="*/ 0 h 7344804"/>
              <a:gd name="connsiteX13" fmla="*/ 5189390 w 5589520"/>
              <a:gd name="connsiteY13" fmla="*/ 165697 h 7344804"/>
              <a:gd name="connsiteX14" fmla="*/ 5032080 w 5589520"/>
              <a:gd name="connsiteY14" fmla="*/ 429309 h 7344804"/>
              <a:gd name="connsiteX15" fmla="*/ 5017911 w 5589520"/>
              <a:gd name="connsiteY15" fmla="*/ 712143 h 7344804"/>
              <a:gd name="connsiteX16" fmla="*/ 4842618 w 5589520"/>
              <a:gd name="connsiteY16" fmla="*/ 1090445 h 7344804"/>
              <a:gd name="connsiteX17" fmla="*/ 4820605 w 5589520"/>
              <a:gd name="connsiteY17" fmla="*/ 1552735 h 7344804"/>
              <a:gd name="connsiteX18" fmla="*/ 4636637 w 5589520"/>
              <a:gd name="connsiteY18" fmla="*/ 1987915 h 7344804"/>
              <a:gd name="connsiteX19" fmla="*/ 4663477 w 5589520"/>
              <a:gd name="connsiteY19" fmla="*/ 2388735 h 7344804"/>
              <a:gd name="connsiteX20" fmla="*/ 4257128 w 5589520"/>
              <a:gd name="connsiteY20" fmla="*/ 2510048 h 7344804"/>
              <a:gd name="connsiteX21" fmla="*/ 4216606 w 5589520"/>
              <a:gd name="connsiteY21" fmla="*/ 3081163 h 7344804"/>
              <a:gd name="connsiteX22" fmla="*/ 3966918 w 5589520"/>
              <a:gd name="connsiteY22" fmla="*/ 3143269 h 7344804"/>
              <a:gd name="connsiteX23" fmla="*/ 3814140 w 5589520"/>
              <a:gd name="connsiteY23" fmla="*/ 3695663 h 7344804"/>
              <a:gd name="connsiteX24" fmla="*/ 3368720 w 5589520"/>
              <a:gd name="connsiteY24" fmla="*/ 4049633 h 7344804"/>
              <a:gd name="connsiteX25" fmla="*/ 3521090 w 5589520"/>
              <a:gd name="connsiteY25" fmla="*/ 4434685 h 7344804"/>
              <a:gd name="connsiteX26" fmla="*/ 3192908 w 5589520"/>
              <a:gd name="connsiteY26" fmla="*/ 4247890 h 7344804"/>
              <a:gd name="connsiteX27" fmla="*/ 2869160 w 5589520"/>
              <a:gd name="connsiteY27" fmla="*/ 4601031 h 7344804"/>
              <a:gd name="connsiteX28" fmla="*/ 2909549 w 5589520"/>
              <a:gd name="connsiteY28" fmla="*/ 4990972 h 7344804"/>
              <a:gd name="connsiteX29" fmla="*/ 2604694 w 5589520"/>
              <a:gd name="connsiteY29" fmla="*/ 5168000 h 7344804"/>
              <a:gd name="connsiteX30" fmla="*/ 2355269 w 5589520"/>
              <a:gd name="connsiteY30" fmla="*/ 5534161 h 7344804"/>
              <a:gd name="connsiteX31" fmla="*/ 2306280 w 5589520"/>
              <a:gd name="connsiteY31" fmla="*/ 5961150 h 7344804"/>
              <a:gd name="connsiteX32" fmla="*/ 1927017 w 5589520"/>
              <a:gd name="connsiteY32" fmla="*/ 6073720 h 7344804"/>
              <a:gd name="connsiteX33" fmla="*/ 1810233 w 5589520"/>
              <a:gd name="connsiteY33" fmla="*/ 6393983 h 7344804"/>
              <a:gd name="connsiteX34" fmla="*/ 1542085 w 5589520"/>
              <a:gd name="connsiteY34" fmla="*/ 6317833 h 7344804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424687 w 5589520"/>
              <a:gd name="connsiteY7" fmla="*/ 7421077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565387 w 5589520"/>
              <a:gd name="connsiteY7" fmla="*/ 7430509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589520" h="7465312">
                <a:moveTo>
                  <a:pt x="1542085" y="6438341"/>
                </a:moveTo>
                <a:lnTo>
                  <a:pt x="1158213" y="6488400"/>
                </a:lnTo>
                <a:lnTo>
                  <a:pt x="878093" y="6831059"/>
                </a:lnTo>
                <a:lnTo>
                  <a:pt x="440863" y="6580705"/>
                </a:lnTo>
                <a:lnTo>
                  <a:pt x="16512" y="6895474"/>
                </a:lnTo>
                <a:lnTo>
                  <a:pt x="0" y="7459931"/>
                </a:lnTo>
                <a:lnTo>
                  <a:pt x="1750241" y="7465312"/>
                </a:lnTo>
                <a:lnTo>
                  <a:pt x="5565387" y="7430509"/>
                </a:lnTo>
                <a:cubicBezTo>
                  <a:pt x="5567610" y="6992562"/>
                  <a:pt x="5538070" y="4635619"/>
                  <a:pt x="5540293" y="4197672"/>
                </a:cubicBezTo>
                <a:cubicBezTo>
                  <a:pt x="5542334" y="3491223"/>
                  <a:pt x="5544374" y="2784774"/>
                  <a:pt x="5546415" y="2078325"/>
                </a:cubicBezTo>
                <a:lnTo>
                  <a:pt x="5589520" y="538723"/>
                </a:lnTo>
                <a:lnTo>
                  <a:pt x="5586409" y="0"/>
                </a:lnTo>
                <a:lnTo>
                  <a:pt x="5384155" y="120508"/>
                </a:lnTo>
                <a:lnTo>
                  <a:pt x="5189390" y="286205"/>
                </a:lnTo>
                <a:lnTo>
                  <a:pt x="5032080" y="549817"/>
                </a:lnTo>
                <a:lnTo>
                  <a:pt x="5017911" y="832651"/>
                </a:lnTo>
                <a:lnTo>
                  <a:pt x="4842618" y="1210953"/>
                </a:lnTo>
                <a:lnTo>
                  <a:pt x="4820605" y="1673243"/>
                </a:lnTo>
                <a:lnTo>
                  <a:pt x="4636637" y="2108423"/>
                </a:lnTo>
                <a:lnTo>
                  <a:pt x="4663477" y="2509243"/>
                </a:lnTo>
                <a:lnTo>
                  <a:pt x="4257128" y="2630556"/>
                </a:lnTo>
                <a:lnTo>
                  <a:pt x="4216606" y="3201671"/>
                </a:lnTo>
                <a:lnTo>
                  <a:pt x="3966918" y="3263777"/>
                </a:lnTo>
                <a:lnTo>
                  <a:pt x="3814140" y="3816171"/>
                </a:lnTo>
                <a:lnTo>
                  <a:pt x="3368720" y="4170141"/>
                </a:lnTo>
                <a:lnTo>
                  <a:pt x="3521090" y="4555193"/>
                </a:lnTo>
                <a:lnTo>
                  <a:pt x="3192908" y="4368398"/>
                </a:lnTo>
                <a:lnTo>
                  <a:pt x="2869160" y="4721539"/>
                </a:lnTo>
                <a:lnTo>
                  <a:pt x="2909549" y="5111480"/>
                </a:lnTo>
                <a:lnTo>
                  <a:pt x="2604694" y="5288508"/>
                </a:lnTo>
                <a:lnTo>
                  <a:pt x="2355269" y="5654669"/>
                </a:lnTo>
                <a:lnTo>
                  <a:pt x="2306280" y="6081658"/>
                </a:lnTo>
                <a:lnTo>
                  <a:pt x="1927017" y="6194228"/>
                </a:lnTo>
                <a:lnTo>
                  <a:pt x="1810233" y="6514491"/>
                </a:lnTo>
                <a:lnTo>
                  <a:pt x="1542085" y="6438341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535994" y="-783066"/>
            <a:ext cx="2148977" cy="4185723"/>
          </a:xfrm>
          <a:custGeom>
            <a:avLst/>
            <a:gdLst>
              <a:gd name="connsiteX0" fmla="*/ 1426068 w 1426068"/>
              <a:gd name="connsiteY0" fmla="*/ 0 h 1472283"/>
              <a:gd name="connsiteX1" fmla="*/ 1204895 w 1426068"/>
              <a:gd name="connsiteY1" fmla="*/ 46215 h 1472283"/>
              <a:gd name="connsiteX2" fmla="*/ 977120 w 1426068"/>
              <a:gd name="connsiteY2" fmla="*/ 42914 h 1472283"/>
              <a:gd name="connsiteX3" fmla="*/ 788959 w 1426068"/>
              <a:gd name="connsiteY3" fmla="*/ 340011 h 1472283"/>
              <a:gd name="connsiteX4" fmla="*/ 511668 w 1426068"/>
              <a:gd name="connsiteY4" fmla="*/ 429141 h 1472283"/>
              <a:gd name="connsiteX5" fmla="*/ 475356 w 1426068"/>
              <a:gd name="connsiteY5" fmla="*/ 861583 h 1472283"/>
              <a:gd name="connsiteX6" fmla="*/ 273990 w 1426068"/>
              <a:gd name="connsiteY6" fmla="*/ 911099 h 1472283"/>
              <a:gd name="connsiteX7" fmla="*/ 171656 w 1426068"/>
              <a:gd name="connsiteY7" fmla="*/ 1323734 h 1472283"/>
              <a:gd name="connsiteX8" fmla="*/ 0 w 1426068"/>
              <a:gd name="connsiteY8" fmla="*/ 1465681 h 1472283"/>
              <a:gd name="connsiteX9" fmla="*/ 1422767 w 1426068"/>
              <a:gd name="connsiteY9" fmla="*/ 1472283 h 1472283"/>
              <a:gd name="connsiteX10" fmla="*/ 1426068 w 1426068"/>
              <a:gd name="connsiteY10" fmla="*/ 0 h 1472283"/>
              <a:gd name="connsiteX0" fmla="*/ 1498692 w 1498692"/>
              <a:gd name="connsiteY0" fmla="*/ 0 h 1472283"/>
              <a:gd name="connsiteX1" fmla="*/ 1277519 w 1498692"/>
              <a:gd name="connsiteY1" fmla="*/ 46215 h 1472283"/>
              <a:gd name="connsiteX2" fmla="*/ 1049744 w 1498692"/>
              <a:gd name="connsiteY2" fmla="*/ 42914 h 1472283"/>
              <a:gd name="connsiteX3" fmla="*/ 861583 w 1498692"/>
              <a:gd name="connsiteY3" fmla="*/ 340011 h 1472283"/>
              <a:gd name="connsiteX4" fmla="*/ 584292 w 1498692"/>
              <a:gd name="connsiteY4" fmla="*/ 429141 h 1472283"/>
              <a:gd name="connsiteX5" fmla="*/ 547980 w 1498692"/>
              <a:gd name="connsiteY5" fmla="*/ 861583 h 1472283"/>
              <a:gd name="connsiteX6" fmla="*/ 346614 w 1498692"/>
              <a:gd name="connsiteY6" fmla="*/ 911099 h 1472283"/>
              <a:gd name="connsiteX7" fmla="*/ 244280 w 1498692"/>
              <a:gd name="connsiteY7" fmla="*/ 1323734 h 1472283"/>
              <a:gd name="connsiteX8" fmla="*/ 0 w 1498692"/>
              <a:gd name="connsiteY8" fmla="*/ 1462514 h 1472283"/>
              <a:gd name="connsiteX9" fmla="*/ 1495391 w 1498692"/>
              <a:gd name="connsiteY9" fmla="*/ 1472283 h 1472283"/>
              <a:gd name="connsiteX10" fmla="*/ 1498692 w 1498692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50882 w 1505294"/>
              <a:gd name="connsiteY7" fmla="*/ 1323734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60786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368716 h 1840999"/>
              <a:gd name="connsiteX1" fmla="*/ 1100387 w 1505294"/>
              <a:gd name="connsiteY1" fmla="*/ 0 h 1840999"/>
              <a:gd name="connsiteX2" fmla="*/ 1056346 w 1505294"/>
              <a:gd name="connsiteY2" fmla="*/ 411630 h 1840999"/>
              <a:gd name="connsiteX3" fmla="*/ 871486 w 1505294"/>
              <a:gd name="connsiteY3" fmla="*/ 689729 h 1840999"/>
              <a:gd name="connsiteX4" fmla="*/ 587593 w 1505294"/>
              <a:gd name="connsiteY4" fmla="*/ 769361 h 1840999"/>
              <a:gd name="connsiteX5" fmla="*/ 547980 w 1505294"/>
              <a:gd name="connsiteY5" fmla="*/ 1179639 h 1840999"/>
              <a:gd name="connsiteX6" fmla="*/ 363119 w 1505294"/>
              <a:gd name="connsiteY6" fmla="*/ 1241821 h 1840999"/>
              <a:gd name="connsiteX7" fmla="*/ 260786 w 1505294"/>
              <a:gd name="connsiteY7" fmla="*/ 1610128 h 1840999"/>
              <a:gd name="connsiteX8" fmla="*/ 0 w 1505294"/>
              <a:gd name="connsiteY8" fmla="*/ 1834396 h 1840999"/>
              <a:gd name="connsiteX9" fmla="*/ 1501993 w 1505294"/>
              <a:gd name="connsiteY9" fmla="*/ 1840999 h 1840999"/>
              <a:gd name="connsiteX10" fmla="*/ 1505294 w 1505294"/>
              <a:gd name="connsiteY10" fmla="*/ 368716 h 1840999"/>
              <a:gd name="connsiteX0" fmla="*/ 1505294 w 1505294"/>
              <a:gd name="connsiteY0" fmla="*/ 368716 h 1840999"/>
              <a:gd name="connsiteX1" fmla="*/ 1333714 w 1505294"/>
              <a:gd name="connsiteY1" fmla="*/ 218756 h 1840999"/>
              <a:gd name="connsiteX2" fmla="*/ 1100387 w 1505294"/>
              <a:gd name="connsiteY2" fmla="*/ 0 h 1840999"/>
              <a:gd name="connsiteX3" fmla="*/ 1056346 w 1505294"/>
              <a:gd name="connsiteY3" fmla="*/ 411630 h 1840999"/>
              <a:gd name="connsiteX4" fmla="*/ 871486 w 1505294"/>
              <a:gd name="connsiteY4" fmla="*/ 689729 h 1840999"/>
              <a:gd name="connsiteX5" fmla="*/ 587593 w 1505294"/>
              <a:gd name="connsiteY5" fmla="*/ 769361 h 1840999"/>
              <a:gd name="connsiteX6" fmla="*/ 547980 w 1505294"/>
              <a:gd name="connsiteY6" fmla="*/ 1179639 h 1840999"/>
              <a:gd name="connsiteX7" fmla="*/ 363119 w 1505294"/>
              <a:gd name="connsiteY7" fmla="*/ 1241821 h 1840999"/>
              <a:gd name="connsiteX8" fmla="*/ 260786 w 1505294"/>
              <a:gd name="connsiteY8" fmla="*/ 1610128 h 1840999"/>
              <a:gd name="connsiteX9" fmla="*/ 0 w 1505294"/>
              <a:gd name="connsiteY9" fmla="*/ 1834396 h 1840999"/>
              <a:gd name="connsiteX10" fmla="*/ 1501993 w 1505294"/>
              <a:gd name="connsiteY10" fmla="*/ 1840999 h 1840999"/>
              <a:gd name="connsiteX11" fmla="*/ 1505294 w 1505294"/>
              <a:gd name="connsiteY11" fmla="*/ 368716 h 1840999"/>
              <a:gd name="connsiteX0" fmla="*/ 1505294 w 1505294"/>
              <a:gd name="connsiteY0" fmla="*/ 577131 h 2049414"/>
              <a:gd name="connsiteX1" fmla="*/ 1294987 w 1505294"/>
              <a:gd name="connsiteY1" fmla="*/ 0 h 2049414"/>
              <a:gd name="connsiteX2" fmla="*/ 1100387 w 1505294"/>
              <a:gd name="connsiteY2" fmla="*/ 208415 h 2049414"/>
              <a:gd name="connsiteX3" fmla="*/ 1056346 w 1505294"/>
              <a:gd name="connsiteY3" fmla="*/ 620045 h 2049414"/>
              <a:gd name="connsiteX4" fmla="*/ 871486 w 1505294"/>
              <a:gd name="connsiteY4" fmla="*/ 898144 h 2049414"/>
              <a:gd name="connsiteX5" fmla="*/ 587593 w 1505294"/>
              <a:gd name="connsiteY5" fmla="*/ 977776 h 2049414"/>
              <a:gd name="connsiteX6" fmla="*/ 547980 w 1505294"/>
              <a:gd name="connsiteY6" fmla="*/ 1388054 h 2049414"/>
              <a:gd name="connsiteX7" fmla="*/ 363119 w 1505294"/>
              <a:gd name="connsiteY7" fmla="*/ 1450236 h 2049414"/>
              <a:gd name="connsiteX8" fmla="*/ 260786 w 1505294"/>
              <a:gd name="connsiteY8" fmla="*/ 1818543 h 2049414"/>
              <a:gd name="connsiteX9" fmla="*/ 0 w 1505294"/>
              <a:gd name="connsiteY9" fmla="*/ 2042811 h 2049414"/>
              <a:gd name="connsiteX10" fmla="*/ 1501993 w 1505294"/>
              <a:gd name="connsiteY10" fmla="*/ 2049414 h 2049414"/>
              <a:gd name="connsiteX11" fmla="*/ 1505294 w 1505294"/>
              <a:gd name="connsiteY11" fmla="*/ 577131 h 2049414"/>
              <a:gd name="connsiteX0" fmla="*/ 1505294 w 1505294"/>
              <a:gd name="connsiteY0" fmla="*/ 577131 h 2049414"/>
              <a:gd name="connsiteX1" fmla="*/ 1411169 w 1505294"/>
              <a:gd name="connsiteY1" fmla="*/ 352880 h 2049414"/>
              <a:gd name="connsiteX2" fmla="*/ 1294987 w 1505294"/>
              <a:gd name="connsiteY2" fmla="*/ 0 h 2049414"/>
              <a:gd name="connsiteX3" fmla="*/ 1100387 w 1505294"/>
              <a:gd name="connsiteY3" fmla="*/ 208415 h 2049414"/>
              <a:gd name="connsiteX4" fmla="*/ 1056346 w 1505294"/>
              <a:gd name="connsiteY4" fmla="*/ 620045 h 2049414"/>
              <a:gd name="connsiteX5" fmla="*/ 871486 w 1505294"/>
              <a:gd name="connsiteY5" fmla="*/ 898144 h 2049414"/>
              <a:gd name="connsiteX6" fmla="*/ 587593 w 1505294"/>
              <a:gd name="connsiteY6" fmla="*/ 977776 h 2049414"/>
              <a:gd name="connsiteX7" fmla="*/ 547980 w 1505294"/>
              <a:gd name="connsiteY7" fmla="*/ 1388054 h 2049414"/>
              <a:gd name="connsiteX8" fmla="*/ 363119 w 1505294"/>
              <a:gd name="connsiteY8" fmla="*/ 1450236 h 2049414"/>
              <a:gd name="connsiteX9" fmla="*/ 260786 w 1505294"/>
              <a:gd name="connsiteY9" fmla="*/ 1818543 h 2049414"/>
              <a:gd name="connsiteX10" fmla="*/ 0 w 1505294"/>
              <a:gd name="connsiteY10" fmla="*/ 2042811 h 2049414"/>
              <a:gd name="connsiteX11" fmla="*/ 1501993 w 1505294"/>
              <a:gd name="connsiteY11" fmla="*/ 2049414 h 2049414"/>
              <a:gd name="connsiteX12" fmla="*/ 1505294 w 1505294"/>
              <a:gd name="connsiteY12" fmla="*/ 577131 h 2049414"/>
              <a:gd name="connsiteX0" fmla="*/ 1505294 w 1505294"/>
              <a:gd name="connsiteY0" fmla="*/ 827862 h 2300145"/>
              <a:gd name="connsiteX1" fmla="*/ 1353078 w 1505294"/>
              <a:gd name="connsiteY1" fmla="*/ 0 h 2300145"/>
              <a:gd name="connsiteX2" fmla="*/ 1294987 w 1505294"/>
              <a:gd name="connsiteY2" fmla="*/ 250731 h 2300145"/>
              <a:gd name="connsiteX3" fmla="*/ 1100387 w 1505294"/>
              <a:gd name="connsiteY3" fmla="*/ 459146 h 2300145"/>
              <a:gd name="connsiteX4" fmla="*/ 1056346 w 1505294"/>
              <a:gd name="connsiteY4" fmla="*/ 870776 h 2300145"/>
              <a:gd name="connsiteX5" fmla="*/ 871486 w 1505294"/>
              <a:gd name="connsiteY5" fmla="*/ 1148875 h 2300145"/>
              <a:gd name="connsiteX6" fmla="*/ 587593 w 1505294"/>
              <a:gd name="connsiteY6" fmla="*/ 1228507 h 2300145"/>
              <a:gd name="connsiteX7" fmla="*/ 547980 w 1505294"/>
              <a:gd name="connsiteY7" fmla="*/ 1638785 h 2300145"/>
              <a:gd name="connsiteX8" fmla="*/ 363119 w 1505294"/>
              <a:gd name="connsiteY8" fmla="*/ 1700967 h 2300145"/>
              <a:gd name="connsiteX9" fmla="*/ 260786 w 1505294"/>
              <a:gd name="connsiteY9" fmla="*/ 2069274 h 2300145"/>
              <a:gd name="connsiteX10" fmla="*/ 0 w 1505294"/>
              <a:gd name="connsiteY10" fmla="*/ 2293542 h 2300145"/>
              <a:gd name="connsiteX11" fmla="*/ 1501993 w 1505294"/>
              <a:gd name="connsiteY11" fmla="*/ 2300145 h 2300145"/>
              <a:gd name="connsiteX12" fmla="*/ 1505294 w 1505294"/>
              <a:gd name="connsiteY12" fmla="*/ 827862 h 2300145"/>
              <a:gd name="connsiteX0" fmla="*/ 1505294 w 1505294"/>
              <a:gd name="connsiteY0" fmla="*/ 818575 h 2290858"/>
              <a:gd name="connsiteX1" fmla="*/ 1285305 w 1505294"/>
              <a:gd name="connsiteY1" fmla="*/ 0 h 2290858"/>
              <a:gd name="connsiteX2" fmla="*/ 1294987 w 1505294"/>
              <a:gd name="connsiteY2" fmla="*/ 241444 h 2290858"/>
              <a:gd name="connsiteX3" fmla="*/ 1100387 w 1505294"/>
              <a:gd name="connsiteY3" fmla="*/ 449859 h 2290858"/>
              <a:gd name="connsiteX4" fmla="*/ 1056346 w 1505294"/>
              <a:gd name="connsiteY4" fmla="*/ 861489 h 2290858"/>
              <a:gd name="connsiteX5" fmla="*/ 871486 w 1505294"/>
              <a:gd name="connsiteY5" fmla="*/ 1139588 h 2290858"/>
              <a:gd name="connsiteX6" fmla="*/ 587593 w 1505294"/>
              <a:gd name="connsiteY6" fmla="*/ 1219220 h 2290858"/>
              <a:gd name="connsiteX7" fmla="*/ 547980 w 1505294"/>
              <a:gd name="connsiteY7" fmla="*/ 1629498 h 2290858"/>
              <a:gd name="connsiteX8" fmla="*/ 363119 w 1505294"/>
              <a:gd name="connsiteY8" fmla="*/ 1691680 h 2290858"/>
              <a:gd name="connsiteX9" fmla="*/ 260786 w 1505294"/>
              <a:gd name="connsiteY9" fmla="*/ 2059987 h 2290858"/>
              <a:gd name="connsiteX10" fmla="*/ 0 w 1505294"/>
              <a:gd name="connsiteY10" fmla="*/ 2284255 h 2290858"/>
              <a:gd name="connsiteX11" fmla="*/ 1501993 w 1505294"/>
              <a:gd name="connsiteY11" fmla="*/ 2290858 h 2290858"/>
              <a:gd name="connsiteX12" fmla="*/ 1505294 w 1505294"/>
              <a:gd name="connsiteY12" fmla="*/ 818575 h 2290858"/>
              <a:gd name="connsiteX0" fmla="*/ 1505294 w 1505294"/>
              <a:gd name="connsiteY0" fmla="*/ 818575 h 2290858"/>
              <a:gd name="connsiteX1" fmla="*/ 1411169 w 1505294"/>
              <a:gd name="connsiteY1" fmla="*/ 408599 h 2290858"/>
              <a:gd name="connsiteX2" fmla="*/ 1285305 w 1505294"/>
              <a:gd name="connsiteY2" fmla="*/ 0 h 2290858"/>
              <a:gd name="connsiteX3" fmla="*/ 1294987 w 1505294"/>
              <a:gd name="connsiteY3" fmla="*/ 241444 h 2290858"/>
              <a:gd name="connsiteX4" fmla="*/ 1100387 w 1505294"/>
              <a:gd name="connsiteY4" fmla="*/ 449859 h 2290858"/>
              <a:gd name="connsiteX5" fmla="*/ 1056346 w 1505294"/>
              <a:gd name="connsiteY5" fmla="*/ 861489 h 2290858"/>
              <a:gd name="connsiteX6" fmla="*/ 871486 w 1505294"/>
              <a:gd name="connsiteY6" fmla="*/ 1139588 h 2290858"/>
              <a:gd name="connsiteX7" fmla="*/ 587593 w 1505294"/>
              <a:gd name="connsiteY7" fmla="*/ 1219220 h 2290858"/>
              <a:gd name="connsiteX8" fmla="*/ 547980 w 1505294"/>
              <a:gd name="connsiteY8" fmla="*/ 1629498 h 2290858"/>
              <a:gd name="connsiteX9" fmla="*/ 363119 w 1505294"/>
              <a:gd name="connsiteY9" fmla="*/ 1691680 h 2290858"/>
              <a:gd name="connsiteX10" fmla="*/ 260786 w 1505294"/>
              <a:gd name="connsiteY10" fmla="*/ 2059987 h 2290858"/>
              <a:gd name="connsiteX11" fmla="*/ 0 w 1505294"/>
              <a:gd name="connsiteY11" fmla="*/ 2284255 h 2290858"/>
              <a:gd name="connsiteX12" fmla="*/ 1501993 w 1505294"/>
              <a:gd name="connsiteY12" fmla="*/ 2290858 h 2290858"/>
              <a:gd name="connsiteX13" fmla="*/ 1505294 w 1505294"/>
              <a:gd name="connsiteY13" fmla="*/ 818575 h 2290858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87593 w 1527352"/>
              <a:gd name="connsiteY7" fmla="*/ 1507096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6850 w 1527352"/>
              <a:gd name="connsiteY2" fmla="*/ 205653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60627 w 1527352"/>
              <a:gd name="connsiteY2" fmla="*/ 9163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5676 w 1527352"/>
              <a:gd name="connsiteY2" fmla="*/ 2037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82483 w 1527352"/>
              <a:gd name="connsiteY2" fmla="*/ 14898 h 2578734"/>
              <a:gd name="connsiteX3" fmla="*/ 1125676 w 1527352"/>
              <a:gd name="connsiteY3" fmla="*/ 20379 h 2578734"/>
              <a:gd name="connsiteX4" fmla="*/ 1126850 w 1527352"/>
              <a:gd name="connsiteY4" fmla="*/ 205653 h 2578734"/>
              <a:gd name="connsiteX5" fmla="*/ 999933 w 1527352"/>
              <a:gd name="connsiteY5" fmla="*/ 507394 h 2578734"/>
              <a:gd name="connsiteX6" fmla="*/ 991108 w 1527352"/>
              <a:gd name="connsiteY6" fmla="*/ 814477 h 2578734"/>
              <a:gd name="connsiteX7" fmla="*/ 843251 w 1527352"/>
              <a:gd name="connsiteY7" fmla="*/ 1149365 h 2578734"/>
              <a:gd name="connsiteX8" fmla="*/ 871486 w 1527352"/>
              <a:gd name="connsiteY8" fmla="*/ 1427464 h 2578734"/>
              <a:gd name="connsiteX9" fmla="*/ 549345 w 1527352"/>
              <a:gd name="connsiteY9" fmla="*/ 1529022 h 2578734"/>
              <a:gd name="connsiteX10" fmla="*/ 547980 w 1527352"/>
              <a:gd name="connsiteY10" fmla="*/ 1917374 h 2578734"/>
              <a:gd name="connsiteX11" fmla="*/ 363119 w 1527352"/>
              <a:gd name="connsiteY11" fmla="*/ 1979556 h 2578734"/>
              <a:gd name="connsiteX12" fmla="*/ 260786 w 1527352"/>
              <a:gd name="connsiteY12" fmla="*/ 2347863 h 2578734"/>
              <a:gd name="connsiteX13" fmla="*/ 0 w 1527352"/>
              <a:gd name="connsiteY13" fmla="*/ 2572131 h 2578734"/>
              <a:gd name="connsiteX14" fmla="*/ 1501993 w 1527352"/>
              <a:gd name="connsiteY14" fmla="*/ 2578734 h 2578734"/>
              <a:gd name="connsiteX15" fmla="*/ 1505294 w 1527352"/>
              <a:gd name="connsiteY15" fmla="*/ 1106451 h 2578734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245883 w 1527352"/>
              <a:gd name="connsiteY2" fmla="*/ 0 h 2755689"/>
              <a:gd name="connsiteX3" fmla="*/ 1125676 w 1527352"/>
              <a:gd name="connsiteY3" fmla="*/ 197334 h 2755689"/>
              <a:gd name="connsiteX4" fmla="*/ 1126850 w 1527352"/>
              <a:gd name="connsiteY4" fmla="*/ 382608 h 2755689"/>
              <a:gd name="connsiteX5" fmla="*/ 999933 w 1527352"/>
              <a:gd name="connsiteY5" fmla="*/ 684349 h 2755689"/>
              <a:gd name="connsiteX6" fmla="*/ 991108 w 1527352"/>
              <a:gd name="connsiteY6" fmla="*/ 991432 h 2755689"/>
              <a:gd name="connsiteX7" fmla="*/ 843251 w 1527352"/>
              <a:gd name="connsiteY7" fmla="*/ 1326320 h 2755689"/>
              <a:gd name="connsiteX8" fmla="*/ 871486 w 1527352"/>
              <a:gd name="connsiteY8" fmla="*/ 1604419 h 2755689"/>
              <a:gd name="connsiteX9" fmla="*/ 549345 w 1527352"/>
              <a:gd name="connsiteY9" fmla="*/ 1705977 h 2755689"/>
              <a:gd name="connsiteX10" fmla="*/ 547980 w 1527352"/>
              <a:gd name="connsiteY10" fmla="*/ 2094329 h 2755689"/>
              <a:gd name="connsiteX11" fmla="*/ 363119 w 1527352"/>
              <a:gd name="connsiteY11" fmla="*/ 2156511 h 2755689"/>
              <a:gd name="connsiteX12" fmla="*/ 260786 w 1527352"/>
              <a:gd name="connsiteY12" fmla="*/ 2524818 h 2755689"/>
              <a:gd name="connsiteX13" fmla="*/ 0 w 1527352"/>
              <a:gd name="connsiteY13" fmla="*/ 2749086 h 2755689"/>
              <a:gd name="connsiteX14" fmla="*/ 1501993 w 1527352"/>
              <a:gd name="connsiteY14" fmla="*/ 2755689 h 2755689"/>
              <a:gd name="connsiteX15" fmla="*/ 1505294 w 1527352"/>
              <a:gd name="connsiteY15" fmla="*/ 1283406 h 2755689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404339 w 1527352"/>
              <a:gd name="connsiteY2" fmla="*/ 104149 h 2755689"/>
              <a:gd name="connsiteX3" fmla="*/ 1245883 w 1527352"/>
              <a:gd name="connsiteY3" fmla="*/ 0 h 2755689"/>
              <a:gd name="connsiteX4" fmla="*/ 1125676 w 1527352"/>
              <a:gd name="connsiteY4" fmla="*/ 197334 h 2755689"/>
              <a:gd name="connsiteX5" fmla="*/ 1126850 w 1527352"/>
              <a:gd name="connsiteY5" fmla="*/ 382608 h 2755689"/>
              <a:gd name="connsiteX6" fmla="*/ 999933 w 1527352"/>
              <a:gd name="connsiteY6" fmla="*/ 684349 h 2755689"/>
              <a:gd name="connsiteX7" fmla="*/ 991108 w 1527352"/>
              <a:gd name="connsiteY7" fmla="*/ 991432 h 2755689"/>
              <a:gd name="connsiteX8" fmla="*/ 843251 w 1527352"/>
              <a:gd name="connsiteY8" fmla="*/ 1326320 h 2755689"/>
              <a:gd name="connsiteX9" fmla="*/ 871486 w 1527352"/>
              <a:gd name="connsiteY9" fmla="*/ 1604419 h 2755689"/>
              <a:gd name="connsiteX10" fmla="*/ 549345 w 1527352"/>
              <a:gd name="connsiteY10" fmla="*/ 1705977 h 2755689"/>
              <a:gd name="connsiteX11" fmla="*/ 547980 w 1527352"/>
              <a:gd name="connsiteY11" fmla="*/ 2094329 h 2755689"/>
              <a:gd name="connsiteX12" fmla="*/ 363119 w 1527352"/>
              <a:gd name="connsiteY12" fmla="*/ 2156511 h 2755689"/>
              <a:gd name="connsiteX13" fmla="*/ 260786 w 1527352"/>
              <a:gd name="connsiteY13" fmla="*/ 2524818 h 2755689"/>
              <a:gd name="connsiteX14" fmla="*/ 0 w 1527352"/>
              <a:gd name="connsiteY14" fmla="*/ 2749086 h 2755689"/>
              <a:gd name="connsiteX15" fmla="*/ 1501993 w 1527352"/>
              <a:gd name="connsiteY15" fmla="*/ 2755689 h 2755689"/>
              <a:gd name="connsiteX16" fmla="*/ 1505294 w 1527352"/>
              <a:gd name="connsiteY16" fmla="*/ 1283406 h 2755689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245883 w 1527352"/>
              <a:gd name="connsiteY3" fmla="*/ 137038 h 2892727"/>
              <a:gd name="connsiteX4" fmla="*/ 1125676 w 1527352"/>
              <a:gd name="connsiteY4" fmla="*/ 334372 h 2892727"/>
              <a:gd name="connsiteX5" fmla="*/ 1126850 w 1527352"/>
              <a:gd name="connsiteY5" fmla="*/ 519646 h 2892727"/>
              <a:gd name="connsiteX6" fmla="*/ 999933 w 1527352"/>
              <a:gd name="connsiteY6" fmla="*/ 821387 h 2892727"/>
              <a:gd name="connsiteX7" fmla="*/ 991108 w 1527352"/>
              <a:gd name="connsiteY7" fmla="*/ 1128470 h 2892727"/>
              <a:gd name="connsiteX8" fmla="*/ 843251 w 1527352"/>
              <a:gd name="connsiteY8" fmla="*/ 1463358 h 2892727"/>
              <a:gd name="connsiteX9" fmla="*/ 871486 w 1527352"/>
              <a:gd name="connsiteY9" fmla="*/ 1741457 h 2892727"/>
              <a:gd name="connsiteX10" fmla="*/ 549345 w 1527352"/>
              <a:gd name="connsiteY10" fmla="*/ 1843015 h 2892727"/>
              <a:gd name="connsiteX11" fmla="*/ 547980 w 1527352"/>
              <a:gd name="connsiteY11" fmla="*/ 2231367 h 2892727"/>
              <a:gd name="connsiteX12" fmla="*/ 363119 w 1527352"/>
              <a:gd name="connsiteY12" fmla="*/ 2293549 h 2892727"/>
              <a:gd name="connsiteX13" fmla="*/ 260786 w 1527352"/>
              <a:gd name="connsiteY13" fmla="*/ 2661856 h 2892727"/>
              <a:gd name="connsiteX14" fmla="*/ 0 w 1527352"/>
              <a:gd name="connsiteY14" fmla="*/ 2886124 h 2892727"/>
              <a:gd name="connsiteX15" fmla="*/ 1501993 w 1527352"/>
              <a:gd name="connsiteY15" fmla="*/ 2892727 h 2892727"/>
              <a:gd name="connsiteX16" fmla="*/ 1505294 w 1527352"/>
              <a:gd name="connsiteY16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437122 w 1527352"/>
              <a:gd name="connsiteY3" fmla="*/ 137038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038253 w 1527352"/>
              <a:gd name="connsiteY3" fmla="*/ 32889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038253 w 1540938"/>
              <a:gd name="connsiteY3" fmla="*/ 13155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11451 w 1540938"/>
              <a:gd name="connsiteY3" fmla="*/ 82223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49699 w 1540938"/>
              <a:gd name="connsiteY3" fmla="*/ 9318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77019 w 1540938"/>
              <a:gd name="connsiteY3" fmla="*/ 126075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40938" h="2991394">
                <a:moveTo>
                  <a:pt x="1505294" y="1519111"/>
                </a:moveTo>
                <a:lnTo>
                  <a:pt x="1527352" y="412660"/>
                </a:lnTo>
                <a:lnTo>
                  <a:pt x="1540938" y="0"/>
                </a:lnTo>
                <a:lnTo>
                  <a:pt x="1377019" y="126075"/>
                </a:lnTo>
                <a:lnTo>
                  <a:pt x="1245883" y="235705"/>
                </a:lnTo>
                <a:lnTo>
                  <a:pt x="1125676" y="433039"/>
                </a:lnTo>
                <a:cubicBezTo>
                  <a:pt x="1126067" y="494797"/>
                  <a:pt x="1126459" y="556555"/>
                  <a:pt x="1126850" y="618313"/>
                </a:cubicBezTo>
                <a:lnTo>
                  <a:pt x="999933" y="920054"/>
                </a:lnTo>
                <a:lnTo>
                  <a:pt x="991108" y="1227137"/>
                </a:lnTo>
                <a:lnTo>
                  <a:pt x="843251" y="1562025"/>
                </a:lnTo>
                <a:lnTo>
                  <a:pt x="871486" y="1840124"/>
                </a:lnTo>
                <a:lnTo>
                  <a:pt x="549345" y="1941682"/>
                </a:lnTo>
                <a:lnTo>
                  <a:pt x="547980" y="2330034"/>
                </a:lnTo>
                <a:lnTo>
                  <a:pt x="363119" y="2392216"/>
                </a:lnTo>
                <a:lnTo>
                  <a:pt x="260786" y="2760523"/>
                </a:lnTo>
                <a:lnTo>
                  <a:pt x="0" y="2984791"/>
                </a:lnTo>
                <a:lnTo>
                  <a:pt x="1501993" y="2991394"/>
                </a:lnTo>
                <a:cubicBezTo>
                  <a:pt x="1503093" y="2500633"/>
                  <a:pt x="1504194" y="2009872"/>
                  <a:pt x="1505294" y="1519111"/>
                </a:cubicBezTo>
                <a:close/>
              </a:path>
            </a:pathLst>
          </a:custGeom>
          <a:solidFill>
            <a:srgbClr val="FFF4B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1467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-326102" y="3769450"/>
            <a:ext cx="6203543" cy="100687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23252"/>
              <a:gd name="connsiteY0" fmla="*/ 26365 h 71284"/>
              <a:gd name="connsiteX1" fmla="*/ 281580 w 923252"/>
              <a:gd name="connsiteY1" fmla="*/ 70232 h 71284"/>
              <a:gd name="connsiteX2" fmla="*/ 604266 w 923252"/>
              <a:gd name="connsiteY2" fmla="*/ 10 h 71284"/>
              <a:gd name="connsiteX3" fmla="*/ 923252 w 923252"/>
              <a:gd name="connsiteY3" fmla="*/ 64155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252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23230" y="33670"/>
                  <a:pt x="923252" y="64155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6682963" y="-770185"/>
            <a:ext cx="375867" cy="7586783"/>
          </a:xfrm>
          <a:prstGeom prst="rightBrace">
            <a:avLst>
              <a:gd name="adj1" fmla="val 8333"/>
              <a:gd name="adj2" fmla="val 50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883933" y="-951156"/>
            <a:ext cx="347023" cy="180969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5724235" y="5219582"/>
            <a:ext cx="1432600" cy="32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Operating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Expense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6250577" y="-1210738"/>
            <a:ext cx="503343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Truly 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Variable</a:t>
            </a:r>
          </a:p>
          <a:p>
            <a:pPr algn="ctr" defTabSz="609585">
              <a:defRPr/>
            </a:pPr>
            <a:r>
              <a:rPr lang="en-US" sz="1067" b="1" kern="0" dirty="0">
                <a:solidFill>
                  <a:srgbClr val="000000"/>
                </a:solidFill>
                <a:latin typeface="Optima"/>
                <a:cs typeface="Optima"/>
              </a:rPr>
              <a:t>Costs</a:t>
            </a:r>
          </a:p>
        </p:txBody>
      </p:sp>
      <p:sp>
        <p:nvSpPr>
          <p:cNvPr id="50" name="Right Brace 49"/>
          <p:cNvSpPr/>
          <p:nvPr/>
        </p:nvSpPr>
        <p:spPr>
          <a:xfrm>
            <a:off x="5895991" y="-754378"/>
            <a:ext cx="334964" cy="4750135"/>
          </a:xfrm>
          <a:prstGeom prst="rightBrace">
            <a:avLst>
              <a:gd name="adj1" fmla="val 8333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400000">
            <a:off x="6350047" y="1340416"/>
            <a:ext cx="330219" cy="49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kern="0">
                <a:solidFill>
                  <a:srgbClr val="000000"/>
                </a:solidFill>
                <a:latin typeface="Optima"/>
                <a:cs typeface="Optima"/>
              </a:defRPr>
            </a:lvl1pPr>
          </a:lstStyle>
          <a:p>
            <a:pPr defTabSz="609585"/>
            <a:endParaRPr lang="en-US" sz="1067" dirty="0"/>
          </a:p>
          <a:p>
            <a:pPr defTabSz="609585"/>
            <a:r>
              <a:rPr lang="en-US" sz="1067" dirty="0"/>
              <a:t>Net </a:t>
            </a:r>
          </a:p>
          <a:p>
            <a:pPr defTabSz="609585"/>
            <a:r>
              <a:rPr lang="en-US" sz="1067" dirty="0"/>
              <a:t>Profit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5887441" y="4032571"/>
            <a:ext cx="347023" cy="2780923"/>
          </a:xfrm>
          <a:prstGeom prst="rightBrace">
            <a:avLst>
              <a:gd name="adj1" fmla="val 225"/>
              <a:gd name="adj2" fmla="val 489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30" name="Right Triangle 29"/>
          <p:cNvSpPr/>
          <p:nvPr/>
        </p:nvSpPr>
        <p:spPr>
          <a:xfrm flipH="1">
            <a:off x="-24169" y="3995755"/>
            <a:ext cx="5698967" cy="2758181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-672" y="4164997"/>
            <a:ext cx="5655007" cy="2680499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2949" y="4457793"/>
            <a:ext cx="5617225" cy="2342528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949" y="4946238"/>
            <a:ext cx="5586055" cy="1893457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-21106" y="5210262"/>
            <a:ext cx="5641267" cy="1539433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1933" y="5694645"/>
            <a:ext cx="5585196" cy="1120747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008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1223070" y="6301510"/>
            <a:ext cx="4364060" cy="484063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437798" y="902715"/>
                </a:lnTo>
                <a:lnTo>
                  <a:pt x="629560" y="862914"/>
                </a:lnTo>
                <a:lnTo>
                  <a:pt x="683833" y="743510"/>
                </a:lnTo>
                <a:lnTo>
                  <a:pt x="976904" y="732655"/>
                </a:lnTo>
                <a:lnTo>
                  <a:pt x="1146957" y="526413"/>
                </a:lnTo>
                <a:lnTo>
                  <a:pt x="1313393" y="533650"/>
                </a:lnTo>
                <a:lnTo>
                  <a:pt x="1446765" y="328526"/>
                </a:lnTo>
                <a:lnTo>
                  <a:pt x="1587371" y="378478"/>
                </a:lnTo>
                <a:lnTo>
                  <a:pt x="1655730" y="179472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8" name="Freeform 37"/>
          <p:cNvSpPr/>
          <p:nvPr/>
        </p:nvSpPr>
        <p:spPr>
          <a:xfrm rot="18951882">
            <a:off x="1891066" y="2064711"/>
            <a:ext cx="4307625" cy="67358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 rot="18329287">
            <a:off x="2456607" y="148684"/>
            <a:ext cx="4825415" cy="78112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336869" y="2233466"/>
            <a:ext cx="1394912" cy="340703"/>
            <a:chOff x="2669598" y="3071983"/>
            <a:chExt cx="997998" cy="354555"/>
          </a:xfrm>
          <a:noFill/>
        </p:grpSpPr>
        <p:sp>
          <p:nvSpPr>
            <p:cNvPr id="62" name="Rounded Rectangle 29"/>
            <p:cNvSpPr/>
            <p:nvPr/>
          </p:nvSpPr>
          <p:spPr>
            <a:xfrm>
              <a:off x="2669598" y="3071983"/>
              <a:ext cx="997998" cy="354555"/>
            </a:xfrm>
            <a:custGeom>
              <a:avLst/>
              <a:gdLst>
                <a:gd name="connsiteX0" fmla="*/ 0 w 3239842"/>
                <a:gd name="connsiteY0" fmla="*/ 19570 h 545271"/>
                <a:gd name="connsiteX1" fmla="*/ 19570 w 3239842"/>
                <a:gd name="connsiteY1" fmla="*/ 0 h 545271"/>
                <a:gd name="connsiteX2" fmla="*/ 3220272 w 3239842"/>
                <a:gd name="connsiteY2" fmla="*/ 0 h 545271"/>
                <a:gd name="connsiteX3" fmla="*/ 3239842 w 3239842"/>
                <a:gd name="connsiteY3" fmla="*/ 19570 h 545271"/>
                <a:gd name="connsiteX4" fmla="*/ 3239842 w 3239842"/>
                <a:gd name="connsiteY4" fmla="*/ 525701 h 545271"/>
                <a:gd name="connsiteX5" fmla="*/ 3220272 w 3239842"/>
                <a:gd name="connsiteY5" fmla="*/ 545271 h 545271"/>
                <a:gd name="connsiteX6" fmla="*/ 19570 w 3239842"/>
                <a:gd name="connsiteY6" fmla="*/ 545271 h 545271"/>
                <a:gd name="connsiteX7" fmla="*/ 0 w 3239842"/>
                <a:gd name="connsiteY7" fmla="*/ 525701 h 545271"/>
                <a:gd name="connsiteX8" fmla="*/ 0 w 3239842"/>
                <a:gd name="connsiteY8" fmla="*/ 19570 h 545271"/>
                <a:gd name="connsiteX0" fmla="*/ 4160 w 3244002"/>
                <a:gd name="connsiteY0" fmla="*/ 19570 h 545271"/>
                <a:gd name="connsiteX1" fmla="*/ 23730 w 3244002"/>
                <a:gd name="connsiteY1" fmla="*/ 0 h 545271"/>
                <a:gd name="connsiteX2" fmla="*/ 3224432 w 3244002"/>
                <a:gd name="connsiteY2" fmla="*/ 0 h 545271"/>
                <a:gd name="connsiteX3" fmla="*/ 3244002 w 3244002"/>
                <a:gd name="connsiteY3" fmla="*/ 19570 h 545271"/>
                <a:gd name="connsiteX4" fmla="*/ 3244002 w 3244002"/>
                <a:gd name="connsiteY4" fmla="*/ 525701 h 545271"/>
                <a:gd name="connsiteX5" fmla="*/ 3224432 w 3244002"/>
                <a:gd name="connsiteY5" fmla="*/ 545271 h 545271"/>
                <a:gd name="connsiteX6" fmla="*/ 23730 w 3244002"/>
                <a:gd name="connsiteY6" fmla="*/ 545271 h 545271"/>
                <a:gd name="connsiteX7" fmla="*/ 4160 w 3244002"/>
                <a:gd name="connsiteY7" fmla="*/ 525701 h 545271"/>
                <a:gd name="connsiteX8" fmla="*/ 0 w 3244002"/>
                <a:gd name="connsiteY8" fmla="*/ 359763 h 545271"/>
                <a:gd name="connsiteX9" fmla="*/ 4160 w 3244002"/>
                <a:gd name="connsiteY9" fmla="*/ 19570 h 545271"/>
                <a:gd name="connsiteX0" fmla="*/ 241825 w 3481667"/>
                <a:gd name="connsiteY0" fmla="*/ 19570 h 558970"/>
                <a:gd name="connsiteX1" fmla="*/ 261395 w 3481667"/>
                <a:gd name="connsiteY1" fmla="*/ 0 h 558970"/>
                <a:gd name="connsiteX2" fmla="*/ 3462097 w 3481667"/>
                <a:gd name="connsiteY2" fmla="*/ 0 h 558970"/>
                <a:gd name="connsiteX3" fmla="*/ 3481667 w 3481667"/>
                <a:gd name="connsiteY3" fmla="*/ 19570 h 558970"/>
                <a:gd name="connsiteX4" fmla="*/ 3481667 w 3481667"/>
                <a:gd name="connsiteY4" fmla="*/ 525701 h 558970"/>
                <a:gd name="connsiteX5" fmla="*/ 3462097 w 3481667"/>
                <a:gd name="connsiteY5" fmla="*/ 545271 h 558970"/>
                <a:gd name="connsiteX6" fmla="*/ 261395 w 3481667"/>
                <a:gd name="connsiteY6" fmla="*/ 545271 h 558970"/>
                <a:gd name="connsiteX7" fmla="*/ 0 w 3481667"/>
                <a:gd name="connsiteY7" fmla="*/ 555929 h 558970"/>
                <a:gd name="connsiteX8" fmla="*/ 237665 w 3481667"/>
                <a:gd name="connsiteY8" fmla="*/ 359763 h 558970"/>
                <a:gd name="connsiteX9" fmla="*/ 241825 w 3481667"/>
                <a:gd name="connsiteY9" fmla="*/ 19570 h 558970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67893 w 3511895"/>
                <a:gd name="connsiteY8" fmla="*/ 359763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20792 w 3511895"/>
                <a:gd name="connsiteY8" fmla="*/ 367320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434147 w 3511895"/>
                <a:gd name="connsiteY8" fmla="*/ 374877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83007 w 3511895"/>
                <a:gd name="connsiteY8" fmla="*/ 405105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46197 w 3511895"/>
                <a:gd name="connsiteY8" fmla="*/ 367934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97875 w 3511895"/>
                <a:gd name="connsiteY8" fmla="*/ 356783 h 545271"/>
                <a:gd name="connsiteX9" fmla="*/ 272053 w 3511895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14113 w 3428133"/>
                <a:gd name="connsiteY8" fmla="*/ 356783 h 545271"/>
                <a:gd name="connsiteX9" fmla="*/ 188291 w 3428133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9836 w 3428133"/>
                <a:gd name="connsiteY8" fmla="*/ 485219 h 545271"/>
                <a:gd name="connsiteX9" fmla="*/ 188291 w 3428133"/>
                <a:gd name="connsiteY9" fmla="*/ 19570 h 545271"/>
                <a:gd name="connsiteX0" fmla="*/ 19 w 3468812"/>
                <a:gd name="connsiteY0" fmla="*/ 8631 h 545500"/>
                <a:gd name="connsiteX1" fmla="*/ 248540 w 3468812"/>
                <a:gd name="connsiteY1" fmla="*/ 229 h 545500"/>
                <a:gd name="connsiteX2" fmla="*/ 3449242 w 3468812"/>
                <a:gd name="connsiteY2" fmla="*/ 229 h 545500"/>
                <a:gd name="connsiteX3" fmla="*/ 3468812 w 3468812"/>
                <a:gd name="connsiteY3" fmla="*/ 19799 h 545500"/>
                <a:gd name="connsiteX4" fmla="*/ 3468812 w 3468812"/>
                <a:gd name="connsiteY4" fmla="*/ 525930 h 545500"/>
                <a:gd name="connsiteX5" fmla="*/ 3449242 w 3468812"/>
                <a:gd name="connsiteY5" fmla="*/ 545500 h 545500"/>
                <a:gd name="connsiteX6" fmla="*/ 248540 w 3468812"/>
                <a:gd name="connsiteY6" fmla="*/ 545500 h 545500"/>
                <a:gd name="connsiteX7" fmla="*/ 40679 w 3468812"/>
                <a:gd name="connsiteY7" fmla="*/ 533487 h 545500"/>
                <a:gd name="connsiteX8" fmla="*/ 70515 w 3468812"/>
                <a:gd name="connsiteY8" fmla="*/ 485448 h 545500"/>
                <a:gd name="connsiteX9" fmla="*/ 19 w 3468812"/>
                <a:gd name="connsiteY9" fmla="*/ 8631 h 545500"/>
                <a:gd name="connsiteX0" fmla="*/ 16756 w 3428134"/>
                <a:gd name="connsiteY0" fmla="*/ 3402 h 556271"/>
                <a:gd name="connsiteX1" fmla="*/ 207862 w 3428134"/>
                <a:gd name="connsiteY1" fmla="*/ 11000 h 556271"/>
                <a:gd name="connsiteX2" fmla="*/ 3408564 w 3428134"/>
                <a:gd name="connsiteY2" fmla="*/ 11000 h 556271"/>
                <a:gd name="connsiteX3" fmla="*/ 3428134 w 3428134"/>
                <a:gd name="connsiteY3" fmla="*/ 30570 h 556271"/>
                <a:gd name="connsiteX4" fmla="*/ 3428134 w 3428134"/>
                <a:gd name="connsiteY4" fmla="*/ 536701 h 556271"/>
                <a:gd name="connsiteX5" fmla="*/ 3408564 w 3428134"/>
                <a:gd name="connsiteY5" fmla="*/ 556271 h 556271"/>
                <a:gd name="connsiteX6" fmla="*/ 207862 w 3428134"/>
                <a:gd name="connsiteY6" fmla="*/ 556271 h 556271"/>
                <a:gd name="connsiteX7" fmla="*/ 1 w 3428134"/>
                <a:gd name="connsiteY7" fmla="*/ 544258 h 556271"/>
                <a:gd name="connsiteX8" fmla="*/ 29837 w 3428134"/>
                <a:gd name="connsiteY8" fmla="*/ 496219 h 556271"/>
                <a:gd name="connsiteX9" fmla="*/ 16756 w 3428134"/>
                <a:gd name="connsiteY9" fmla="*/ 3402 h 556271"/>
                <a:gd name="connsiteX0" fmla="*/ 26 w 3449680"/>
                <a:gd name="connsiteY0" fmla="*/ 4912 h 549779"/>
                <a:gd name="connsiteX1" fmla="*/ 229408 w 3449680"/>
                <a:gd name="connsiteY1" fmla="*/ 4508 h 549779"/>
                <a:gd name="connsiteX2" fmla="*/ 3430110 w 3449680"/>
                <a:gd name="connsiteY2" fmla="*/ 4508 h 549779"/>
                <a:gd name="connsiteX3" fmla="*/ 3449680 w 3449680"/>
                <a:gd name="connsiteY3" fmla="*/ 24078 h 549779"/>
                <a:gd name="connsiteX4" fmla="*/ 3449680 w 3449680"/>
                <a:gd name="connsiteY4" fmla="*/ 530209 h 549779"/>
                <a:gd name="connsiteX5" fmla="*/ 3430110 w 3449680"/>
                <a:gd name="connsiteY5" fmla="*/ 549779 h 549779"/>
                <a:gd name="connsiteX6" fmla="*/ 229408 w 3449680"/>
                <a:gd name="connsiteY6" fmla="*/ 549779 h 549779"/>
                <a:gd name="connsiteX7" fmla="*/ 21547 w 3449680"/>
                <a:gd name="connsiteY7" fmla="*/ 537766 h 549779"/>
                <a:gd name="connsiteX8" fmla="*/ 51383 w 3449680"/>
                <a:gd name="connsiteY8" fmla="*/ 489727 h 549779"/>
                <a:gd name="connsiteX9" fmla="*/ 26 w 3449680"/>
                <a:gd name="connsiteY9" fmla="*/ 4912 h 549779"/>
                <a:gd name="connsiteX0" fmla="*/ 28917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28917 w 3478571"/>
                <a:gd name="connsiteY9" fmla="*/ 4912 h 551344"/>
                <a:gd name="connsiteX0" fmla="*/ 45730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45730 w 3478571"/>
                <a:gd name="connsiteY9" fmla="*/ 4912 h 55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8571" h="551344">
                  <a:moveTo>
                    <a:pt x="45730" y="4912"/>
                  </a:moveTo>
                  <a:cubicBezTo>
                    <a:pt x="45730" y="-5896"/>
                    <a:pt x="247491" y="4508"/>
                    <a:pt x="258299" y="4508"/>
                  </a:cubicBezTo>
                  <a:lnTo>
                    <a:pt x="3459001" y="4508"/>
                  </a:lnTo>
                  <a:cubicBezTo>
                    <a:pt x="3469809" y="4508"/>
                    <a:pt x="3478571" y="13270"/>
                    <a:pt x="3478571" y="24078"/>
                  </a:cubicBezTo>
                  <a:lnTo>
                    <a:pt x="3478571" y="530209"/>
                  </a:lnTo>
                  <a:cubicBezTo>
                    <a:pt x="3478571" y="541017"/>
                    <a:pt x="3469809" y="549779"/>
                    <a:pt x="3459001" y="549779"/>
                  </a:cubicBezTo>
                  <a:lnTo>
                    <a:pt x="258299" y="549779"/>
                  </a:lnTo>
                  <a:cubicBezTo>
                    <a:pt x="247491" y="549779"/>
                    <a:pt x="0" y="555602"/>
                    <a:pt x="0" y="544794"/>
                  </a:cubicBezTo>
                  <a:lnTo>
                    <a:pt x="80274" y="489727"/>
                  </a:lnTo>
                  <a:cubicBezTo>
                    <a:pt x="81661" y="376329"/>
                    <a:pt x="44343" y="118310"/>
                    <a:pt x="45730" y="4912"/>
                  </a:cubicBezTo>
                  <a:close/>
                </a:path>
              </a:pathLst>
            </a:custGeom>
            <a:grpFill/>
            <a:ln w="19050">
              <a:noFill/>
              <a:prstDash val="lgDash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r>
                <a:rPr lang="en-US" sz="1440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NP</a:t>
              </a:r>
            </a:p>
          </p:txBody>
        </p:sp>
        <p:sp>
          <p:nvSpPr>
            <p:cNvPr id="63" name="Triangle 62"/>
            <p:cNvSpPr/>
            <p:nvPr/>
          </p:nvSpPr>
          <p:spPr>
            <a:xfrm>
              <a:off x="2923091" y="3174501"/>
              <a:ext cx="130287" cy="132720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30913" y="-1043940"/>
            <a:ext cx="1709020" cy="7902527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580390" y="-951156"/>
            <a:ext cx="238396" cy="7759357"/>
          </a:xfrm>
          <a:prstGeom prst="rightBrace">
            <a:avLst>
              <a:gd name="adj1" fmla="val 8333"/>
              <a:gd name="adj2" fmla="val 505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1400">
              <a:solidFill>
                <a:prstClr val="black"/>
              </a:solidFill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7711681" y="3739787"/>
            <a:ext cx="3238756" cy="2956565"/>
            <a:chOff x="2712356" y="1099457"/>
            <a:chExt cx="3701145" cy="3590096"/>
          </a:xfrm>
        </p:grpSpPr>
        <p:sp>
          <p:nvSpPr>
            <p:cNvPr id="212" name="Oval 211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14" name="Oval 213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15" name="Oval 214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218" name="Hexagon 217"/>
          <p:cNvSpPr/>
          <p:nvPr/>
        </p:nvSpPr>
        <p:spPr>
          <a:xfrm>
            <a:off x="8464094" y="3878119"/>
            <a:ext cx="438951" cy="399343"/>
          </a:xfrm>
          <a:prstGeom prst="hexagon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219" name="Straight Arrow Connector 218"/>
          <p:cNvCxnSpPr/>
          <p:nvPr/>
        </p:nvCxnSpPr>
        <p:spPr>
          <a:xfrm flipH="1" flipV="1">
            <a:off x="8604888" y="3952685"/>
            <a:ext cx="154843" cy="25457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 flipH="1">
            <a:off x="8529910" y="4080416"/>
            <a:ext cx="308089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H="1">
            <a:off x="8603022" y="3953563"/>
            <a:ext cx="161373" cy="25458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8632604" y="3901617"/>
            <a:ext cx="102696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H="1" flipV="1">
            <a:off x="8806373" y="3952686"/>
            <a:ext cx="54103" cy="7988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 flipH="1">
            <a:off x="8632604" y="4260369"/>
            <a:ext cx="102696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H="1" flipV="1">
            <a:off x="8496795" y="4131600"/>
            <a:ext cx="54103" cy="7988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8502193" y="3948411"/>
            <a:ext cx="54103" cy="7988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 flipV="1">
            <a:off x="8816521" y="4132536"/>
            <a:ext cx="54103" cy="7988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8785872" y="3954937"/>
            <a:ext cx="909" cy="247827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8579980" y="3956377"/>
            <a:ext cx="909" cy="247827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V="1">
            <a:off x="8522800" y="3930476"/>
            <a:ext cx="222461" cy="12372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 flipV="1">
            <a:off x="8624464" y="4107409"/>
            <a:ext cx="222461" cy="12372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H="1" flipV="1">
            <a:off x="8523990" y="4107957"/>
            <a:ext cx="222461" cy="12372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 flipH="1" flipV="1">
            <a:off x="8620256" y="3933724"/>
            <a:ext cx="222461" cy="12372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8529908" y="3846046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8735301" y="3846046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36" name="Oval 235"/>
          <p:cNvSpPr/>
          <p:nvPr/>
        </p:nvSpPr>
        <p:spPr>
          <a:xfrm>
            <a:off x="8427212" y="4024846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8837997" y="4024846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8529908" y="4203644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8735301" y="4203644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240" name="Group 239"/>
          <p:cNvGrpSpPr/>
          <p:nvPr/>
        </p:nvGrpSpPr>
        <p:grpSpPr>
          <a:xfrm>
            <a:off x="10374724" y="4960079"/>
            <a:ext cx="513481" cy="468741"/>
            <a:chOff x="2712356" y="1099457"/>
            <a:chExt cx="3701145" cy="3590096"/>
          </a:xfrm>
        </p:grpSpPr>
        <p:sp>
          <p:nvSpPr>
            <p:cNvPr id="241" name="Hexagon 240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242" name="Straight Arrow Connector 241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Oval 256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59" name="Oval 258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60" name="Oval 259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61" name="Oval 260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62" name="Oval 261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8426565" y="6093010"/>
            <a:ext cx="513481" cy="468741"/>
            <a:chOff x="2712356" y="1099457"/>
            <a:chExt cx="3701145" cy="3590096"/>
          </a:xfrm>
        </p:grpSpPr>
        <p:sp>
          <p:nvSpPr>
            <p:cNvPr id="264" name="Hexagon 263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265" name="Straight Arrow Connector 264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81" name="Oval 280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83" name="Oval 282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84" name="Oval 283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285" name="Oval 284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9722066" y="6100255"/>
            <a:ext cx="513481" cy="468741"/>
            <a:chOff x="2712356" y="1099457"/>
            <a:chExt cx="3701145" cy="3590096"/>
          </a:xfrm>
        </p:grpSpPr>
        <p:sp>
          <p:nvSpPr>
            <p:cNvPr id="287" name="Hexagon 286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288" name="Straight Arrow Connector 287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04" name="Oval 303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06" name="Oval 305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07" name="Oval 306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7778816" y="4967132"/>
            <a:ext cx="513481" cy="468741"/>
            <a:chOff x="2712356" y="1099457"/>
            <a:chExt cx="3701145" cy="3590096"/>
          </a:xfrm>
        </p:grpSpPr>
        <p:sp>
          <p:nvSpPr>
            <p:cNvPr id="310" name="Hexagon 309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311" name="Straight Arrow Connector 310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Oval 325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9722066" y="3835067"/>
            <a:ext cx="513481" cy="468741"/>
            <a:chOff x="2712356" y="1099457"/>
            <a:chExt cx="3701145" cy="3590096"/>
          </a:xfrm>
        </p:grpSpPr>
        <p:sp>
          <p:nvSpPr>
            <p:cNvPr id="333" name="Hexagon 332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334" name="Straight Arrow Connector 333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Oval 348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50" name="Oval 349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pic>
        <p:nvPicPr>
          <p:cNvPr id="355" name="Picture 3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6416" y="741132"/>
            <a:ext cx="586517" cy="603275"/>
          </a:xfrm>
          <a:prstGeom prst="rect">
            <a:avLst/>
          </a:prstGeom>
        </p:spPr>
      </p:pic>
      <p:sp>
        <p:nvSpPr>
          <p:cNvPr id="356" name="TextBox 355"/>
          <p:cNvSpPr txBox="1"/>
          <p:nvPr/>
        </p:nvSpPr>
        <p:spPr>
          <a:xfrm>
            <a:off x="8490241" y="2068824"/>
            <a:ext cx="1822870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>
                <a:solidFill>
                  <a:prstClr val="black"/>
                </a:solidFill>
                <a:latin typeface="Optima"/>
                <a:cs typeface="Optima"/>
              </a:rPr>
              <a:t>Product Squad</a:t>
            </a:r>
            <a:endParaRPr lang="en-US" sz="20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8412971" y="5011235"/>
            <a:ext cx="186743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Feature Squads</a:t>
            </a:r>
          </a:p>
        </p:txBody>
      </p:sp>
    </p:spTree>
    <p:extLst>
      <p:ext uri="{BB962C8B-B14F-4D97-AF65-F5344CB8AC3E}">
        <p14:creationId xmlns:p14="http://schemas.microsoft.com/office/powerpoint/2010/main" val="115967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598758" y="1532456"/>
            <a:ext cx="3238756" cy="2956565"/>
            <a:chOff x="2712356" y="1099457"/>
            <a:chExt cx="3701145" cy="3590096"/>
          </a:xfrm>
        </p:grpSpPr>
        <p:sp>
          <p:nvSpPr>
            <p:cNvPr id="34" name="Oval 33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40" name="Hexagon 39"/>
          <p:cNvSpPr/>
          <p:nvPr/>
        </p:nvSpPr>
        <p:spPr>
          <a:xfrm>
            <a:off x="3351171" y="1670789"/>
            <a:ext cx="438951" cy="399343"/>
          </a:xfrm>
          <a:prstGeom prst="hexagon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3491965" y="1745355"/>
            <a:ext cx="154843" cy="254579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416988" y="1873087"/>
            <a:ext cx="308089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490099" y="1746233"/>
            <a:ext cx="161373" cy="25458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519681" y="1694287"/>
            <a:ext cx="102696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3693450" y="1745355"/>
            <a:ext cx="54103" cy="7988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519681" y="2053039"/>
            <a:ext cx="102696" cy="0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3383873" y="1924270"/>
            <a:ext cx="54103" cy="7988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389270" y="1741080"/>
            <a:ext cx="54103" cy="7988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703598" y="1925207"/>
            <a:ext cx="54103" cy="79885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72950" y="1747607"/>
            <a:ext cx="909" cy="247827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467058" y="1749047"/>
            <a:ext cx="909" cy="247827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409878" y="1723145"/>
            <a:ext cx="222461" cy="12372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511542" y="1900078"/>
            <a:ext cx="222461" cy="12372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411067" y="1900626"/>
            <a:ext cx="222461" cy="12372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3507334" y="1726393"/>
            <a:ext cx="222461" cy="123721"/>
          </a:xfrm>
          <a:prstGeom prst="straightConnector1">
            <a:avLst/>
          </a:prstGeom>
          <a:ln w="57150">
            <a:solidFill>
              <a:srgbClr val="DAF8A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416985" y="1638716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22379" y="1638716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3314289" y="1817516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725075" y="1817516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416985" y="1996313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22379" y="1996313"/>
            <a:ext cx="102696" cy="111145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261801" y="2752748"/>
            <a:ext cx="513481" cy="468741"/>
            <a:chOff x="2712356" y="1099457"/>
            <a:chExt cx="3701145" cy="3590096"/>
          </a:xfrm>
        </p:grpSpPr>
        <p:sp>
          <p:nvSpPr>
            <p:cNvPr id="64" name="Hexagon 63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313642" y="3885680"/>
            <a:ext cx="513481" cy="468741"/>
            <a:chOff x="2712356" y="1099457"/>
            <a:chExt cx="3701145" cy="3590096"/>
          </a:xfrm>
        </p:grpSpPr>
        <p:sp>
          <p:nvSpPr>
            <p:cNvPr id="108" name="Hexagon 107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609144" y="3892924"/>
            <a:ext cx="513481" cy="468741"/>
            <a:chOff x="2712356" y="1099457"/>
            <a:chExt cx="3701145" cy="3590096"/>
          </a:xfrm>
        </p:grpSpPr>
        <p:sp>
          <p:nvSpPr>
            <p:cNvPr id="131" name="Hexagon 130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132" name="Straight Arrow Connector 131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2665893" y="2759803"/>
            <a:ext cx="513481" cy="468741"/>
            <a:chOff x="2712356" y="1099457"/>
            <a:chExt cx="3701145" cy="3590096"/>
          </a:xfrm>
        </p:grpSpPr>
        <p:sp>
          <p:nvSpPr>
            <p:cNvPr id="154" name="Hexagon 153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4609144" y="1627736"/>
            <a:ext cx="513481" cy="468741"/>
            <a:chOff x="2712356" y="1099457"/>
            <a:chExt cx="3701145" cy="3590096"/>
          </a:xfrm>
        </p:grpSpPr>
        <p:sp>
          <p:nvSpPr>
            <p:cNvPr id="177" name="Hexagon 176"/>
            <p:cNvSpPr/>
            <p:nvPr/>
          </p:nvSpPr>
          <p:spPr>
            <a:xfrm>
              <a:off x="2978190" y="1345105"/>
              <a:ext cx="3163927" cy="3058568"/>
            </a:xfrm>
            <a:prstGeom prst="hexagon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 flipH="1" flipV="1">
              <a:off x="3993030" y="1916206"/>
              <a:ext cx="1116105" cy="194982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3452585" y="2894506"/>
              <a:ext cx="2220687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H="1">
              <a:off x="3979581" y="1922929"/>
              <a:ext cx="1163173" cy="1949824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4192814" y="1525087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H="1" flipV="1">
              <a:off x="5445312" y="1916206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flipH="1">
              <a:off x="4192811" y="4272769"/>
              <a:ext cx="740229" cy="0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 flipV="1">
              <a:off x="3213899" y="3286517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V="1">
              <a:off x="3252801" y="188348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5518471" y="3293691"/>
              <a:ext cx="389965" cy="611841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 flipV="1">
              <a:off x="5297555" y="1933462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V="1">
              <a:off x="3813496" y="1944497"/>
              <a:ext cx="6562" cy="1898108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V="1">
              <a:off x="3401357" y="1746098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4134142" y="31012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H="1" flipV="1">
              <a:off x="3409923" y="3105423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 flipV="1">
              <a:off x="4103806" y="1770977"/>
              <a:ext cx="1603483" cy="947583"/>
            </a:xfrm>
            <a:prstGeom prst="straightConnector1">
              <a:avLst/>
            </a:prstGeom>
            <a:ln w="57150">
              <a:solidFill>
                <a:srgbClr val="DAF8A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3452585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4933043" y="1099457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2712356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5673272" y="2468876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3452582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198" name="Oval 197"/>
            <p:cNvSpPr/>
            <p:nvPr/>
          </p:nvSpPr>
          <p:spPr>
            <a:xfrm>
              <a:off x="4933040" y="3838294"/>
              <a:ext cx="740229" cy="851259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160">
                <a:solidFill>
                  <a:prstClr val="white"/>
                </a:solidFill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3300048" y="2803904"/>
            <a:ext cx="186743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Feature Squads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721626" y="3861699"/>
            <a:ext cx="1137815" cy="627323"/>
            <a:chOff x="3850759" y="3213526"/>
            <a:chExt cx="1711841" cy="943803"/>
          </a:xfrm>
        </p:grpSpPr>
        <p:sp>
          <p:nvSpPr>
            <p:cNvPr id="96" name="Oval 95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8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33">
                <a:solidFill>
                  <a:prstClr val="white"/>
                </a:solidFill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400422" y="5096207"/>
            <a:ext cx="579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The Iroquois “Great Law of Peace”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4530" y="1679777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Split management into three parts: Coach, Leader and Team.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24523" y="2510773"/>
            <a:ext cx="3931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Coach maintains timeframe and ceremonies for making decisions.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4530" y="3341768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If and only if the Team isn’t unanimous, the Leader decides.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7831" y="4172765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Motivating trade-offs to achieve consensus without politics.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24530" y="5003760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The Leader role ensures decisions are always made in good time.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200" name="Oval 199"/>
          <p:cNvSpPr/>
          <p:nvPr/>
        </p:nvSpPr>
        <p:spPr>
          <a:xfrm>
            <a:off x="2789576" y="3294925"/>
            <a:ext cx="2658395" cy="1473071"/>
          </a:xfrm>
          <a:prstGeom prst="ellipse">
            <a:avLst/>
          </a:prstGeom>
          <a:solidFill>
            <a:srgbClr val="FFF8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249" y="3246904"/>
            <a:ext cx="1059964" cy="1521091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131" y="3477823"/>
            <a:ext cx="586517" cy="603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6100" y="941229"/>
            <a:ext cx="392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Leadership as a Service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1000"/>
                    </a14:imgEffect>
                    <a14:imgEffect>
                      <a14:colorTemperature colorTemp="6196"/>
                    </a14:imgEffect>
                    <a14:imgEffect>
                      <a14:saturation sat="193000"/>
                    </a14:imgEffect>
                    <a14:imgEffect>
                      <a14:brightnessContrast bright="29000" contrast="-17000"/>
                    </a14:imgEffect>
                  </a14:imgLayer>
                </a14:imgProps>
              </a:ext>
            </a:extLst>
          </a:blip>
          <a:srcRect t="17667" b="3350"/>
          <a:stretch/>
        </p:blipFill>
        <p:spPr>
          <a:xfrm>
            <a:off x="1289582" y="1351334"/>
            <a:ext cx="5791295" cy="35136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5961" y="3714525"/>
            <a:ext cx="2396359" cy="994339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3675979" y="3956001"/>
            <a:ext cx="1158780" cy="492841"/>
          </a:xfrm>
          <a:prstGeom prst="ellipse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56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  <a:ln w="38100">
            <a:solidFill>
              <a:schemeClr val="bg1">
                <a:alpha val="53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09585"/>
            <a:r>
              <a:rPr lang="en-AU" sz="133" dirty="0">
                <a:solidFill>
                  <a:srgbClr val="4BACC6">
                    <a:lumMod val="20000"/>
                    <a:lumOff val="80000"/>
                  </a:srgbClr>
                </a:solidFill>
              </a:rPr>
              <a:t>REFACTOR</a:t>
            </a:r>
          </a:p>
        </p:txBody>
      </p:sp>
      <p:sp>
        <p:nvSpPr>
          <p:cNvPr id="75" name="Freeform 74"/>
          <p:cNvSpPr/>
          <p:nvPr/>
        </p:nvSpPr>
        <p:spPr>
          <a:xfrm>
            <a:off x="4020451" y="3559812"/>
            <a:ext cx="279439" cy="611581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529339 w 5479786"/>
              <a:gd name="connsiteY0" fmla="*/ 2758104 h 3484942"/>
              <a:gd name="connsiteX1" fmla="*/ 1527333 w 5479786"/>
              <a:gd name="connsiteY1" fmla="*/ 2754468 h 3484942"/>
              <a:gd name="connsiteX2" fmla="*/ 1081517 w 5479786"/>
              <a:gd name="connsiteY2" fmla="*/ 2870680 h 3484942"/>
              <a:gd name="connsiteX3" fmla="*/ 16512 w 5479786"/>
              <a:gd name="connsiteY3" fmla="*/ 2920485 h 3484942"/>
              <a:gd name="connsiteX4" fmla="*/ 0 w 5479786"/>
              <a:gd name="connsiteY4" fmla="*/ 3484942 h 3484942"/>
              <a:gd name="connsiteX5" fmla="*/ 1750241 w 5479786"/>
              <a:gd name="connsiteY5" fmla="*/ 3235917 h 3484942"/>
              <a:gd name="connsiteX6" fmla="*/ 5451321 w 5479786"/>
              <a:gd name="connsiteY6" fmla="*/ 1276943 h 3484942"/>
              <a:gd name="connsiteX7" fmla="*/ 5479786 w 5479786"/>
              <a:gd name="connsiteY7" fmla="*/ 247987 h 3484942"/>
              <a:gd name="connsiteX8" fmla="*/ 4451833 w 5479786"/>
              <a:gd name="connsiteY8" fmla="*/ 236034 h 3484942"/>
              <a:gd name="connsiteX9" fmla="*/ 3937857 w 5479786"/>
              <a:gd name="connsiteY9" fmla="*/ 301775 h 3484942"/>
              <a:gd name="connsiteX10" fmla="*/ 3686022 w 5479786"/>
              <a:gd name="connsiteY10" fmla="*/ 0 h 3484942"/>
              <a:gd name="connsiteX11" fmla="*/ 3214704 w 5479786"/>
              <a:gd name="connsiteY11" fmla="*/ 612551 h 3484942"/>
              <a:gd name="connsiteX12" fmla="*/ 2999551 w 5479786"/>
              <a:gd name="connsiteY12" fmla="*/ 815751 h 3484942"/>
              <a:gd name="connsiteX13" fmla="*/ 2844163 w 5479786"/>
              <a:gd name="connsiteY13" fmla="*/ 1048834 h 3484942"/>
              <a:gd name="connsiteX14" fmla="*/ 2617057 w 5479786"/>
              <a:gd name="connsiteY14" fmla="*/ 1485116 h 3484942"/>
              <a:gd name="connsiteX15" fmla="*/ 2449716 w 5479786"/>
              <a:gd name="connsiteY15" fmla="*/ 1825775 h 3484942"/>
              <a:gd name="connsiteX16" fmla="*/ 2306280 w 5479786"/>
              <a:gd name="connsiteY16" fmla="*/ 2106669 h 3484942"/>
              <a:gd name="connsiteX17" fmla="*/ 2067222 w 5479786"/>
              <a:gd name="connsiteY17" fmla="*/ 2411469 h 3484942"/>
              <a:gd name="connsiteX18" fmla="*/ 1810233 w 5479786"/>
              <a:gd name="connsiteY18" fmla="*/ 2590763 h 3484942"/>
              <a:gd name="connsiteX19" fmla="*/ 1529339 w 5479786"/>
              <a:gd name="connsiteY19" fmla="*/ 2758104 h 3484942"/>
              <a:gd name="connsiteX0" fmla="*/ 1529339 w 5479786"/>
              <a:gd name="connsiteY0" fmla="*/ 3638884 h 4365722"/>
              <a:gd name="connsiteX1" fmla="*/ 1527333 w 5479786"/>
              <a:gd name="connsiteY1" fmla="*/ 3635248 h 4365722"/>
              <a:gd name="connsiteX2" fmla="*/ 1081517 w 5479786"/>
              <a:gd name="connsiteY2" fmla="*/ 3751460 h 4365722"/>
              <a:gd name="connsiteX3" fmla="*/ 16512 w 5479786"/>
              <a:gd name="connsiteY3" fmla="*/ 3801265 h 4365722"/>
              <a:gd name="connsiteX4" fmla="*/ 0 w 5479786"/>
              <a:gd name="connsiteY4" fmla="*/ 4365722 h 4365722"/>
              <a:gd name="connsiteX5" fmla="*/ 1750241 w 5479786"/>
              <a:gd name="connsiteY5" fmla="*/ 4116697 h 4365722"/>
              <a:gd name="connsiteX6" fmla="*/ 5451321 w 5479786"/>
              <a:gd name="connsiteY6" fmla="*/ 2157723 h 4365722"/>
              <a:gd name="connsiteX7" fmla="*/ 5479786 w 5479786"/>
              <a:gd name="connsiteY7" fmla="*/ 1128767 h 4365722"/>
              <a:gd name="connsiteX8" fmla="*/ 4451833 w 5479786"/>
              <a:gd name="connsiteY8" fmla="*/ 1116814 h 4365722"/>
              <a:gd name="connsiteX9" fmla="*/ 4083475 w 5479786"/>
              <a:gd name="connsiteY9" fmla="*/ 0 h 4365722"/>
              <a:gd name="connsiteX10" fmla="*/ 3686022 w 5479786"/>
              <a:gd name="connsiteY10" fmla="*/ 880780 h 4365722"/>
              <a:gd name="connsiteX11" fmla="*/ 3214704 w 5479786"/>
              <a:gd name="connsiteY11" fmla="*/ 1493331 h 4365722"/>
              <a:gd name="connsiteX12" fmla="*/ 2999551 w 5479786"/>
              <a:gd name="connsiteY12" fmla="*/ 1696531 h 4365722"/>
              <a:gd name="connsiteX13" fmla="*/ 2844163 w 5479786"/>
              <a:gd name="connsiteY13" fmla="*/ 1929614 h 4365722"/>
              <a:gd name="connsiteX14" fmla="*/ 2617057 w 5479786"/>
              <a:gd name="connsiteY14" fmla="*/ 2365896 h 4365722"/>
              <a:gd name="connsiteX15" fmla="*/ 2449716 w 5479786"/>
              <a:gd name="connsiteY15" fmla="*/ 2706555 h 4365722"/>
              <a:gd name="connsiteX16" fmla="*/ 2306280 w 5479786"/>
              <a:gd name="connsiteY16" fmla="*/ 2987449 h 4365722"/>
              <a:gd name="connsiteX17" fmla="*/ 2067222 w 5479786"/>
              <a:gd name="connsiteY17" fmla="*/ 3292249 h 4365722"/>
              <a:gd name="connsiteX18" fmla="*/ 1810233 w 5479786"/>
              <a:gd name="connsiteY18" fmla="*/ 3471543 h 4365722"/>
              <a:gd name="connsiteX19" fmla="*/ 1529339 w 5479786"/>
              <a:gd name="connsiteY19" fmla="*/ 3638884 h 4365722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373423 w 5479786"/>
              <a:gd name="connsiteY8" fmla="*/ 0 h 4724286"/>
              <a:gd name="connsiteX9" fmla="*/ 4083475 w 5479786"/>
              <a:gd name="connsiteY9" fmla="*/ 358564 h 4724286"/>
              <a:gd name="connsiteX10" fmla="*/ 3686022 w 5479786"/>
              <a:gd name="connsiteY10" fmla="*/ 1239344 h 4724286"/>
              <a:gd name="connsiteX11" fmla="*/ 3214704 w 5479786"/>
              <a:gd name="connsiteY11" fmla="*/ 1851895 h 4724286"/>
              <a:gd name="connsiteX12" fmla="*/ 2999551 w 5479786"/>
              <a:gd name="connsiteY12" fmla="*/ 2055095 h 4724286"/>
              <a:gd name="connsiteX13" fmla="*/ 2844163 w 5479786"/>
              <a:gd name="connsiteY13" fmla="*/ 2288178 h 4724286"/>
              <a:gd name="connsiteX14" fmla="*/ 2617057 w 5479786"/>
              <a:gd name="connsiteY14" fmla="*/ 2724460 h 4724286"/>
              <a:gd name="connsiteX15" fmla="*/ 2449716 w 5479786"/>
              <a:gd name="connsiteY15" fmla="*/ 3065119 h 4724286"/>
              <a:gd name="connsiteX16" fmla="*/ 2306280 w 5479786"/>
              <a:gd name="connsiteY16" fmla="*/ 3346013 h 4724286"/>
              <a:gd name="connsiteX17" fmla="*/ 2067222 w 5479786"/>
              <a:gd name="connsiteY17" fmla="*/ 3650813 h 4724286"/>
              <a:gd name="connsiteX18" fmla="*/ 1810233 w 5479786"/>
              <a:gd name="connsiteY18" fmla="*/ 3830107 h 4724286"/>
              <a:gd name="connsiteX19" fmla="*/ 1529339 w 5479786"/>
              <a:gd name="connsiteY19" fmla="*/ 3997448 h 4724286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922361 w 5479786"/>
              <a:gd name="connsiteY8" fmla="*/ 741306 h 4724286"/>
              <a:gd name="connsiteX9" fmla="*/ 4373423 w 5479786"/>
              <a:gd name="connsiteY9" fmla="*/ 0 h 4724286"/>
              <a:gd name="connsiteX10" fmla="*/ 4083475 w 5479786"/>
              <a:gd name="connsiteY10" fmla="*/ 358564 h 4724286"/>
              <a:gd name="connsiteX11" fmla="*/ 3686022 w 5479786"/>
              <a:gd name="connsiteY11" fmla="*/ 1239344 h 4724286"/>
              <a:gd name="connsiteX12" fmla="*/ 3214704 w 5479786"/>
              <a:gd name="connsiteY12" fmla="*/ 1851895 h 4724286"/>
              <a:gd name="connsiteX13" fmla="*/ 2999551 w 5479786"/>
              <a:gd name="connsiteY13" fmla="*/ 2055095 h 4724286"/>
              <a:gd name="connsiteX14" fmla="*/ 2844163 w 5479786"/>
              <a:gd name="connsiteY14" fmla="*/ 2288178 h 4724286"/>
              <a:gd name="connsiteX15" fmla="*/ 2617057 w 5479786"/>
              <a:gd name="connsiteY15" fmla="*/ 2724460 h 4724286"/>
              <a:gd name="connsiteX16" fmla="*/ 2449716 w 5479786"/>
              <a:gd name="connsiteY16" fmla="*/ 3065119 h 4724286"/>
              <a:gd name="connsiteX17" fmla="*/ 2306280 w 5479786"/>
              <a:gd name="connsiteY17" fmla="*/ 3346013 h 4724286"/>
              <a:gd name="connsiteX18" fmla="*/ 2067222 w 5479786"/>
              <a:gd name="connsiteY18" fmla="*/ 3650813 h 4724286"/>
              <a:gd name="connsiteX19" fmla="*/ 1810233 w 5479786"/>
              <a:gd name="connsiteY19" fmla="*/ 3830107 h 4724286"/>
              <a:gd name="connsiteX20" fmla="*/ 1529339 w 5479786"/>
              <a:gd name="connsiteY20" fmla="*/ 3997448 h 4724286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045577 w 5479786"/>
              <a:gd name="connsiteY8" fmla="*/ 0 h 5120485"/>
              <a:gd name="connsiteX9" fmla="*/ 4373423 w 5479786"/>
              <a:gd name="connsiteY9" fmla="*/ 396199 h 5120485"/>
              <a:gd name="connsiteX10" fmla="*/ 4083475 w 5479786"/>
              <a:gd name="connsiteY10" fmla="*/ 754763 h 5120485"/>
              <a:gd name="connsiteX11" fmla="*/ 3686022 w 5479786"/>
              <a:gd name="connsiteY11" fmla="*/ 1635543 h 5120485"/>
              <a:gd name="connsiteX12" fmla="*/ 3214704 w 5479786"/>
              <a:gd name="connsiteY12" fmla="*/ 2248094 h 5120485"/>
              <a:gd name="connsiteX13" fmla="*/ 2999551 w 5479786"/>
              <a:gd name="connsiteY13" fmla="*/ 2451294 h 5120485"/>
              <a:gd name="connsiteX14" fmla="*/ 2844163 w 5479786"/>
              <a:gd name="connsiteY14" fmla="*/ 2684377 h 5120485"/>
              <a:gd name="connsiteX15" fmla="*/ 2617057 w 5479786"/>
              <a:gd name="connsiteY15" fmla="*/ 3120659 h 5120485"/>
              <a:gd name="connsiteX16" fmla="*/ 2449716 w 5479786"/>
              <a:gd name="connsiteY16" fmla="*/ 3461318 h 5120485"/>
              <a:gd name="connsiteX17" fmla="*/ 2306280 w 5479786"/>
              <a:gd name="connsiteY17" fmla="*/ 3742212 h 5120485"/>
              <a:gd name="connsiteX18" fmla="*/ 2067222 w 5479786"/>
              <a:gd name="connsiteY18" fmla="*/ 4047012 h 5120485"/>
              <a:gd name="connsiteX19" fmla="*/ 1810233 w 5479786"/>
              <a:gd name="connsiteY19" fmla="*/ 4226306 h 5120485"/>
              <a:gd name="connsiteX20" fmla="*/ 1529339 w 5479786"/>
              <a:gd name="connsiteY20" fmla="*/ 4393647 h 5120485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280806 w 5479786"/>
              <a:gd name="connsiteY8" fmla="*/ 979833 h 5120485"/>
              <a:gd name="connsiteX9" fmla="*/ 5045577 w 5479786"/>
              <a:gd name="connsiteY9" fmla="*/ 0 h 5120485"/>
              <a:gd name="connsiteX10" fmla="*/ 4373423 w 5479786"/>
              <a:gd name="connsiteY10" fmla="*/ 396199 h 5120485"/>
              <a:gd name="connsiteX11" fmla="*/ 4083475 w 5479786"/>
              <a:gd name="connsiteY11" fmla="*/ 754763 h 5120485"/>
              <a:gd name="connsiteX12" fmla="*/ 3686022 w 5479786"/>
              <a:gd name="connsiteY12" fmla="*/ 1635543 h 5120485"/>
              <a:gd name="connsiteX13" fmla="*/ 3214704 w 5479786"/>
              <a:gd name="connsiteY13" fmla="*/ 2248094 h 5120485"/>
              <a:gd name="connsiteX14" fmla="*/ 2999551 w 5479786"/>
              <a:gd name="connsiteY14" fmla="*/ 2451294 h 5120485"/>
              <a:gd name="connsiteX15" fmla="*/ 2844163 w 5479786"/>
              <a:gd name="connsiteY15" fmla="*/ 2684377 h 5120485"/>
              <a:gd name="connsiteX16" fmla="*/ 2617057 w 5479786"/>
              <a:gd name="connsiteY16" fmla="*/ 3120659 h 5120485"/>
              <a:gd name="connsiteX17" fmla="*/ 2449716 w 5479786"/>
              <a:gd name="connsiteY17" fmla="*/ 3461318 h 5120485"/>
              <a:gd name="connsiteX18" fmla="*/ 2306280 w 5479786"/>
              <a:gd name="connsiteY18" fmla="*/ 3742212 h 5120485"/>
              <a:gd name="connsiteX19" fmla="*/ 2067222 w 5479786"/>
              <a:gd name="connsiteY19" fmla="*/ 4047012 h 5120485"/>
              <a:gd name="connsiteX20" fmla="*/ 1810233 w 5479786"/>
              <a:gd name="connsiteY20" fmla="*/ 4226306 h 5120485"/>
              <a:gd name="connsiteX21" fmla="*/ 1529339 w 5479786"/>
              <a:gd name="connsiteY21" fmla="*/ 4393647 h 5120485"/>
              <a:gd name="connsiteX0" fmla="*/ 1529339 w 5527236"/>
              <a:gd name="connsiteY0" fmla="*/ 4528795 h 5255633"/>
              <a:gd name="connsiteX1" fmla="*/ 1527333 w 5527236"/>
              <a:gd name="connsiteY1" fmla="*/ 4525159 h 5255633"/>
              <a:gd name="connsiteX2" fmla="*/ 1081517 w 5527236"/>
              <a:gd name="connsiteY2" fmla="*/ 4641371 h 5255633"/>
              <a:gd name="connsiteX3" fmla="*/ 16512 w 5527236"/>
              <a:gd name="connsiteY3" fmla="*/ 4691176 h 5255633"/>
              <a:gd name="connsiteX4" fmla="*/ 0 w 5527236"/>
              <a:gd name="connsiteY4" fmla="*/ 5255633 h 5255633"/>
              <a:gd name="connsiteX5" fmla="*/ 1750241 w 5527236"/>
              <a:gd name="connsiteY5" fmla="*/ 5006608 h 5255633"/>
              <a:gd name="connsiteX6" fmla="*/ 5451321 w 5527236"/>
              <a:gd name="connsiteY6" fmla="*/ 3047634 h 5255633"/>
              <a:gd name="connsiteX7" fmla="*/ 5479786 w 5527236"/>
              <a:gd name="connsiteY7" fmla="*/ 2018678 h 5255633"/>
              <a:gd name="connsiteX8" fmla="*/ 5527236 w 5527236"/>
              <a:gd name="connsiteY8" fmla="*/ 0 h 5255633"/>
              <a:gd name="connsiteX9" fmla="*/ 5045577 w 5527236"/>
              <a:gd name="connsiteY9" fmla="*/ 135148 h 5255633"/>
              <a:gd name="connsiteX10" fmla="*/ 4373423 w 5527236"/>
              <a:gd name="connsiteY10" fmla="*/ 531347 h 5255633"/>
              <a:gd name="connsiteX11" fmla="*/ 4083475 w 5527236"/>
              <a:gd name="connsiteY11" fmla="*/ 889911 h 5255633"/>
              <a:gd name="connsiteX12" fmla="*/ 3686022 w 5527236"/>
              <a:gd name="connsiteY12" fmla="*/ 1770691 h 5255633"/>
              <a:gd name="connsiteX13" fmla="*/ 3214704 w 5527236"/>
              <a:gd name="connsiteY13" fmla="*/ 2383242 h 5255633"/>
              <a:gd name="connsiteX14" fmla="*/ 2999551 w 5527236"/>
              <a:gd name="connsiteY14" fmla="*/ 2586442 h 5255633"/>
              <a:gd name="connsiteX15" fmla="*/ 2844163 w 5527236"/>
              <a:gd name="connsiteY15" fmla="*/ 2819525 h 5255633"/>
              <a:gd name="connsiteX16" fmla="*/ 2617057 w 5527236"/>
              <a:gd name="connsiteY16" fmla="*/ 3255807 h 5255633"/>
              <a:gd name="connsiteX17" fmla="*/ 2449716 w 5527236"/>
              <a:gd name="connsiteY17" fmla="*/ 3596466 h 5255633"/>
              <a:gd name="connsiteX18" fmla="*/ 2306280 w 5527236"/>
              <a:gd name="connsiteY18" fmla="*/ 3877360 h 5255633"/>
              <a:gd name="connsiteX19" fmla="*/ 2067222 w 5527236"/>
              <a:gd name="connsiteY19" fmla="*/ 4182160 h 5255633"/>
              <a:gd name="connsiteX20" fmla="*/ 1810233 w 5527236"/>
              <a:gd name="connsiteY20" fmla="*/ 4361454 h 5255633"/>
              <a:gd name="connsiteX21" fmla="*/ 1529339 w 5527236"/>
              <a:gd name="connsiteY21" fmla="*/ 4528795 h 5255633"/>
              <a:gd name="connsiteX0" fmla="*/ 1529339 w 5569398"/>
              <a:gd name="connsiteY0" fmla="*/ 4528795 h 5255633"/>
              <a:gd name="connsiteX1" fmla="*/ 1527333 w 5569398"/>
              <a:gd name="connsiteY1" fmla="*/ 4525159 h 5255633"/>
              <a:gd name="connsiteX2" fmla="*/ 1081517 w 5569398"/>
              <a:gd name="connsiteY2" fmla="*/ 4641371 h 5255633"/>
              <a:gd name="connsiteX3" fmla="*/ 16512 w 5569398"/>
              <a:gd name="connsiteY3" fmla="*/ 4691176 h 5255633"/>
              <a:gd name="connsiteX4" fmla="*/ 0 w 5569398"/>
              <a:gd name="connsiteY4" fmla="*/ 5255633 h 5255633"/>
              <a:gd name="connsiteX5" fmla="*/ 1750241 w 5569398"/>
              <a:gd name="connsiteY5" fmla="*/ 5006608 h 5255633"/>
              <a:gd name="connsiteX6" fmla="*/ 5451321 w 5569398"/>
              <a:gd name="connsiteY6" fmla="*/ 3047634 h 5255633"/>
              <a:gd name="connsiteX7" fmla="*/ 5569398 w 5569398"/>
              <a:gd name="connsiteY7" fmla="*/ 2029939 h 5255633"/>
              <a:gd name="connsiteX8" fmla="*/ 5527236 w 5569398"/>
              <a:gd name="connsiteY8" fmla="*/ 0 h 5255633"/>
              <a:gd name="connsiteX9" fmla="*/ 5045577 w 5569398"/>
              <a:gd name="connsiteY9" fmla="*/ 135148 h 5255633"/>
              <a:gd name="connsiteX10" fmla="*/ 4373423 w 5569398"/>
              <a:gd name="connsiteY10" fmla="*/ 531347 h 5255633"/>
              <a:gd name="connsiteX11" fmla="*/ 4083475 w 5569398"/>
              <a:gd name="connsiteY11" fmla="*/ 889911 h 5255633"/>
              <a:gd name="connsiteX12" fmla="*/ 3686022 w 5569398"/>
              <a:gd name="connsiteY12" fmla="*/ 1770691 h 5255633"/>
              <a:gd name="connsiteX13" fmla="*/ 3214704 w 5569398"/>
              <a:gd name="connsiteY13" fmla="*/ 2383242 h 5255633"/>
              <a:gd name="connsiteX14" fmla="*/ 2999551 w 5569398"/>
              <a:gd name="connsiteY14" fmla="*/ 2586442 h 5255633"/>
              <a:gd name="connsiteX15" fmla="*/ 2844163 w 5569398"/>
              <a:gd name="connsiteY15" fmla="*/ 2819525 h 5255633"/>
              <a:gd name="connsiteX16" fmla="*/ 2617057 w 5569398"/>
              <a:gd name="connsiteY16" fmla="*/ 3255807 h 5255633"/>
              <a:gd name="connsiteX17" fmla="*/ 2449716 w 5569398"/>
              <a:gd name="connsiteY17" fmla="*/ 3596466 h 5255633"/>
              <a:gd name="connsiteX18" fmla="*/ 2306280 w 5569398"/>
              <a:gd name="connsiteY18" fmla="*/ 3877360 h 5255633"/>
              <a:gd name="connsiteX19" fmla="*/ 2067222 w 5569398"/>
              <a:gd name="connsiteY19" fmla="*/ 4182160 h 5255633"/>
              <a:gd name="connsiteX20" fmla="*/ 1810233 w 5569398"/>
              <a:gd name="connsiteY20" fmla="*/ 4361454 h 5255633"/>
              <a:gd name="connsiteX21" fmla="*/ 1529339 w 5569398"/>
              <a:gd name="connsiteY21" fmla="*/ 4528795 h 5255633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451321 w 5569398"/>
              <a:gd name="connsiteY6" fmla="*/ 3036371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4626791 w 5569398"/>
              <a:gd name="connsiteY9" fmla="*/ 340799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125028 w 5569398"/>
              <a:gd name="connsiteY9" fmla="*/ 174847 h 5244370"/>
              <a:gd name="connsiteX10" fmla="*/ 4626791 w 5569398"/>
              <a:gd name="connsiteY10" fmla="*/ 340799 h 5244370"/>
              <a:gd name="connsiteX11" fmla="*/ 4373423 w 5569398"/>
              <a:gd name="connsiteY11" fmla="*/ 520084 h 5244370"/>
              <a:gd name="connsiteX12" fmla="*/ 4083475 w 5569398"/>
              <a:gd name="connsiteY12" fmla="*/ 878648 h 5244370"/>
              <a:gd name="connsiteX13" fmla="*/ 3686022 w 5569398"/>
              <a:gd name="connsiteY13" fmla="*/ 1759428 h 5244370"/>
              <a:gd name="connsiteX14" fmla="*/ 3214704 w 5569398"/>
              <a:gd name="connsiteY14" fmla="*/ 2371979 h 5244370"/>
              <a:gd name="connsiteX15" fmla="*/ 2999551 w 5569398"/>
              <a:gd name="connsiteY15" fmla="*/ 2575179 h 5244370"/>
              <a:gd name="connsiteX16" fmla="*/ 2844163 w 5569398"/>
              <a:gd name="connsiteY16" fmla="*/ 2808262 h 5244370"/>
              <a:gd name="connsiteX17" fmla="*/ 2617057 w 5569398"/>
              <a:gd name="connsiteY17" fmla="*/ 3244544 h 5244370"/>
              <a:gd name="connsiteX18" fmla="*/ 2449716 w 5569398"/>
              <a:gd name="connsiteY18" fmla="*/ 3585203 h 5244370"/>
              <a:gd name="connsiteX19" fmla="*/ 2306280 w 5569398"/>
              <a:gd name="connsiteY19" fmla="*/ 3866097 h 5244370"/>
              <a:gd name="connsiteX20" fmla="*/ 2067222 w 5569398"/>
              <a:gd name="connsiteY20" fmla="*/ 4170897 h 5244370"/>
              <a:gd name="connsiteX21" fmla="*/ 1810233 w 5569398"/>
              <a:gd name="connsiteY21" fmla="*/ 4350191 h 5244370"/>
              <a:gd name="connsiteX22" fmla="*/ 1529339 w 5569398"/>
              <a:gd name="connsiteY22" fmla="*/ 4517532 h 5244370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626791 w 5569398"/>
              <a:gd name="connsiteY10" fmla="*/ 816695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537957 w 5569398"/>
              <a:gd name="connsiteY10" fmla="*/ 803937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5226552 w 5569398"/>
              <a:gd name="connsiteY9" fmla="*/ 216916 h 5720266"/>
              <a:gd name="connsiteX10" fmla="*/ 4934671 w 5569398"/>
              <a:gd name="connsiteY10" fmla="*/ 0 h 5720266"/>
              <a:gd name="connsiteX11" fmla="*/ 4537957 w 5569398"/>
              <a:gd name="connsiteY11" fmla="*/ 803937 h 5720266"/>
              <a:gd name="connsiteX12" fmla="*/ 4373423 w 5569398"/>
              <a:gd name="connsiteY12" fmla="*/ 995980 h 5720266"/>
              <a:gd name="connsiteX13" fmla="*/ 4083475 w 5569398"/>
              <a:gd name="connsiteY13" fmla="*/ 1354544 h 5720266"/>
              <a:gd name="connsiteX14" fmla="*/ 3686022 w 5569398"/>
              <a:gd name="connsiteY14" fmla="*/ 2235324 h 5720266"/>
              <a:gd name="connsiteX15" fmla="*/ 3214704 w 5569398"/>
              <a:gd name="connsiteY15" fmla="*/ 2847875 h 5720266"/>
              <a:gd name="connsiteX16" fmla="*/ 2999551 w 5569398"/>
              <a:gd name="connsiteY16" fmla="*/ 3051075 h 5720266"/>
              <a:gd name="connsiteX17" fmla="*/ 2844163 w 5569398"/>
              <a:gd name="connsiteY17" fmla="*/ 3284158 h 5720266"/>
              <a:gd name="connsiteX18" fmla="*/ 2617057 w 5569398"/>
              <a:gd name="connsiteY18" fmla="*/ 3720440 h 5720266"/>
              <a:gd name="connsiteX19" fmla="*/ 2449716 w 5569398"/>
              <a:gd name="connsiteY19" fmla="*/ 4061099 h 5720266"/>
              <a:gd name="connsiteX20" fmla="*/ 2306280 w 5569398"/>
              <a:gd name="connsiteY20" fmla="*/ 4341993 h 5720266"/>
              <a:gd name="connsiteX21" fmla="*/ 2067222 w 5569398"/>
              <a:gd name="connsiteY21" fmla="*/ 4646793 h 5720266"/>
              <a:gd name="connsiteX22" fmla="*/ 1810233 w 5569398"/>
              <a:gd name="connsiteY22" fmla="*/ 4826087 h 5720266"/>
              <a:gd name="connsiteX23" fmla="*/ 1529339 w 5569398"/>
              <a:gd name="connsiteY23" fmla="*/ 4993428 h 5720266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201172 w 5569398"/>
              <a:gd name="connsiteY9" fmla="*/ 0 h 6332729"/>
              <a:gd name="connsiteX10" fmla="*/ 4934671 w 5569398"/>
              <a:gd name="connsiteY10" fmla="*/ 612463 h 6332729"/>
              <a:gd name="connsiteX11" fmla="*/ 4537957 w 5569398"/>
              <a:gd name="connsiteY11" fmla="*/ 1416400 h 6332729"/>
              <a:gd name="connsiteX12" fmla="*/ 4373423 w 5569398"/>
              <a:gd name="connsiteY12" fmla="*/ 1608443 h 6332729"/>
              <a:gd name="connsiteX13" fmla="*/ 4083475 w 5569398"/>
              <a:gd name="connsiteY13" fmla="*/ 1967007 h 6332729"/>
              <a:gd name="connsiteX14" fmla="*/ 3686022 w 5569398"/>
              <a:gd name="connsiteY14" fmla="*/ 2847787 h 6332729"/>
              <a:gd name="connsiteX15" fmla="*/ 3214704 w 5569398"/>
              <a:gd name="connsiteY15" fmla="*/ 3460338 h 6332729"/>
              <a:gd name="connsiteX16" fmla="*/ 2999551 w 5569398"/>
              <a:gd name="connsiteY16" fmla="*/ 3663538 h 6332729"/>
              <a:gd name="connsiteX17" fmla="*/ 2844163 w 5569398"/>
              <a:gd name="connsiteY17" fmla="*/ 3896621 h 6332729"/>
              <a:gd name="connsiteX18" fmla="*/ 2617057 w 5569398"/>
              <a:gd name="connsiteY18" fmla="*/ 4332903 h 6332729"/>
              <a:gd name="connsiteX19" fmla="*/ 2449716 w 5569398"/>
              <a:gd name="connsiteY19" fmla="*/ 4673562 h 6332729"/>
              <a:gd name="connsiteX20" fmla="*/ 2306280 w 5569398"/>
              <a:gd name="connsiteY20" fmla="*/ 4954456 h 6332729"/>
              <a:gd name="connsiteX21" fmla="*/ 2067222 w 5569398"/>
              <a:gd name="connsiteY21" fmla="*/ 5259256 h 6332729"/>
              <a:gd name="connsiteX22" fmla="*/ 1810233 w 5569398"/>
              <a:gd name="connsiteY22" fmla="*/ 5438550 h 6332729"/>
              <a:gd name="connsiteX23" fmla="*/ 1529339 w 5569398"/>
              <a:gd name="connsiteY23" fmla="*/ 5605891 h 6332729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366147 w 5569398"/>
              <a:gd name="connsiteY9" fmla="*/ 497627 h 6332729"/>
              <a:gd name="connsiteX10" fmla="*/ 5201172 w 5569398"/>
              <a:gd name="connsiteY10" fmla="*/ 0 h 6332729"/>
              <a:gd name="connsiteX11" fmla="*/ 4934671 w 5569398"/>
              <a:gd name="connsiteY11" fmla="*/ 612463 h 6332729"/>
              <a:gd name="connsiteX12" fmla="*/ 4537957 w 5569398"/>
              <a:gd name="connsiteY12" fmla="*/ 1416400 h 6332729"/>
              <a:gd name="connsiteX13" fmla="*/ 4373423 w 5569398"/>
              <a:gd name="connsiteY13" fmla="*/ 1608443 h 6332729"/>
              <a:gd name="connsiteX14" fmla="*/ 4083475 w 5569398"/>
              <a:gd name="connsiteY14" fmla="*/ 1967007 h 6332729"/>
              <a:gd name="connsiteX15" fmla="*/ 3686022 w 5569398"/>
              <a:gd name="connsiteY15" fmla="*/ 2847787 h 6332729"/>
              <a:gd name="connsiteX16" fmla="*/ 3214704 w 5569398"/>
              <a:gd name="connsiteY16" fmla="*/ 3460338 h 6332729"/>
              <a:gd name="connsiteX17" fmla="*/ 2999551 w 5569398"/>
              <a:gd name="connsiteY17" fmla="*/ 3663538 h 6332729"/>
              <a:gd name="connsiteX18" fmla="*/ 2844163 w 5569398"/>
              <a:gd name="connsiteY18" fmla="*/ 3896621 h 6332729"/>
              <a:gd name="connsiteX19" fmla="*/ 2617057 w 5569398"/>
              <a:gd name="connsiteY19" fmla="*/ 4332903 h 6332729"/>
              <a:gd name="connsiteX20" fmla="*/ 2449716 w 5569398"/>
              <a:gd name="connsiteY20" fmla="*/ 4673562 h 6332729"/>
              <a:gd name="connsiteX21" fmla="*/ 2306280 w 5569398"/>
              <a:gd name="connsiteY21" fmla="*/ 4954456 h 6332729"/>
              <a:gd name="connsiteX22" fmla="*/ 2067222 w 5569398"/>
              <a:gd name="connsiteY22" fmla="*/ 5259256 h 6332729"/>
              <a:gd name="connsiteX23" fmla="*/ 1810233 w 5569398"/>
              <a:gd name="connsiteY23" fmla="*/ 5438550 h 6332729"/>
              <a:gd name="connsiteX24" fmla="*/ 1529339 w 5569398"/>
              <a:gd name="connsiteY24" fmla="*/ 5605891 h 6332729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537957 w 5569398"/>
              <a:gd name="connsiteY12" fmla="*/ 1735393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4894044 w 5569398"/>
              <a:gd name="connsiteY10" fmla="*/ 93040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4894044 w 5576687"/>
              <a:gd name="connsiteY10" fmla="*/ 650389 h 7209071"/>
              <a:gd name="connsiteX11" fmla="*/ 4679979 w 5576687"/>
              <a:gd name="connsiteY11" fmla="*/ 1323106 h 7209071"/>
              <a:gd name="connsiteX12" fmla="*/ 4463048 w 5576687"/>
              <a:gd name="connsiteY12" fmla="*/ 2157171 h 7209071"/>
              <a:gd name="connsiteX13" fmla="*/ 4373423 w 5576687"/>
              <a:gd name="connsiteY13" fmla="*/ 2484785 h 7209071"/>
              <a:gd name="connsiteX14" fmla="*/ 4083475 w 5576687"/>
              <a:gd name="connsiteY14" fmla="*/ 2843349 h 7209071"/>
              <a:gd name="connsiteX15" fmla="*/ 3686022 w 5576687"/>
              <a:gd name="connsiteY15" fmla="*/ 3724129 h 7209071"/>
              <a:gd name="connsiteX16" fmla="*/ 3214704 w 5576687"/>
              <a:gd name="connsiteY16" fmla="*/ 4336680 h 7209071"/>
              <a:gd name="connsiteX17" fmla="*/ 2999551 w 5576687"/>
              <a:gd name="connsiteY17" fmla="*/ 4539880 h 7209071"/>
              <a:gd name="connsiteX18" fmla="*/ 2844163 w 5576687"/>
              <a:gd name="connsiteY18" fmla="*/ 4772963 h 7209071"/>
              <a:gd name="connsiteX19" fmla="*/ 2617057 w 5576687"/>
              <a:gd name="connsiteY19" fmla="*/ 5209245 h 7209071"/>
              <a:gd name="connsiteX20" fmla="*/ 2449716 w 5576687"/>
              <a:gd name="connsiteY20" fmla="*/ 5549904 h 7209071"/>
              <a:gd name="connsiteX21" fmla="*/ 2306280 w 5576687"/>
              <a:gd name="connsiteY21" fmla="*/ 5830798 h 7209071"/>
              <a:gd name="connsiteX22" fmla="*/ 2067222 w 5576687"/>
              <a:gd name="connsiteY22" fmla="*/ 6135598 h 7209071"/>
              <a:gd name="connsiteX23" fmla="*/ 1810233 w 5576687"/>
              <a:gd name="connsiteY23" fmla="*/ 6314892 h 7209071"/>
              <a:gd name="connsiteX24" fmla="*/ 1529339 w 5576687"/>
              <a:gd name="connsiteY24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06344 w 5576687"/>
              <a:gd name="connsiteY10" fmla="*/ 458108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58780 w 5576687"/>
              <a:gd name="connsiteY10" fmla="*/ 330069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76687" h="7209071">
                <a:moveTo>
                  <a:pt x="1529339" y="6482233"/>
                </a:moveTo>
                <a:lnTo>
                  <a:pt x="1527333" y="6478597"/>
                </a:lnTo>
                <a:lnTo>
                  <a:pt x="1081517" y="6594809"/>
                </a:lnTo>
                <a:lnTo>
                  <a:pt x="16512" y="6644614"/>
                </a:lnTo>
                <a:lnTo>
                  <a:pt x="0" y="7209071"/>
                </a:lnTo>
                <a:lnTo>
                  <a:pt x="1750241" y="6960046"/>
                </a:lnTo>
                <a:lnTo>
                  <a:pt x="5540932" y="5012334"/>
                </a:lnTo>
                <a:lnTo>
                  <a:pt x="5569398" y="3983377"/>
                </a:lnTo>
                <a:cubicBezTo>
                  <a:pt x="5566546" y="3310485"/>
                  <a:pt x="5563693" y="2637593"/>
                  <a:pt x="5560841" y="1964701"/>
                </a:cubicBezTo>
                <a:lnTo>
                  <a:pt x="5576687" y="0"/>
                </a:lnTo>
                <a:lnTo>
                  <a:pt x="5158780" y="330069"/>
                </a:lnTo>
                <a:lnTo>
                  <a:pt x="4894044" y="650389"/>
                </a:lnTo>
                <a:lnTo>
                  <a:pt x="4679979" y="1323106"/>
                </a:lnTo>
                <a:lnTo>
                  <a:pt x="4463048" y="2157171"/>
                </a:lnTo>
                <a:lnTo>
                  <a:pt x="4373423" y="2484785"/>
                </a:lnTo>
                <a:lnTo>
                  <a:pt x="4083475" y="2843349"/>
                </a:lnTo>
                <a:lnTo>
                  <a:pt x="3686022" y="3724129"/>
                </a:lnTo>
                <a:lnTo>
                  <a:pt x="3214704" y="4336680"/>
                </a:lnTo>
                <a:lnTo>
                  <a:pt x="2999551" y="4539880"/>
                </a:lnTo>
                <a:lnTo>
                  <a:pt x="2844163" y="4772963"/>
                </a:lnTo>
                <a:lnTo>
                  <a:pt x="2617057" y="5209245"/>
                </a:lnTo>
                <a:lnTo>
                  <a:pt x="2449716" y="5549904"/>
                </a:lnTo>
                <a:lnTo>
                  <a:pt x="2306280" y="5830798"/>
                </a:lnTo>
                <a:lnTo>
                  <a:pt x="2067222" y="6135598"/>
                </a:lnTo>
                <a:lnTo>
                  <a:pt x="1810233" y="6314892"/>
                </a:lnTo>
                <a:lnTo>
                  <a:pt x="1529339" y="6482233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4019293" y="3577590"/>
            <a:ext cx="280081" cy="63331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1901"/>
              <a:gd name="connsiteY0" fmla="*/ 2983102 h 4004692"/>
              <a:gd name="connsiteX1" fmla="*/ 1158213 w 5451901"/>
              <a:gd name="connsiteY1" fmla="*/ 3033161 h 4004692"/>
              <a:gd name="connsiteX2" fmla="*/ 878093 w 5451901"/>
              <a:gd name="connsiteY2" fmla="*/ 3375820 h 4004692"/>
              <a:gd name="connsiteX3" fmla="*/ 440863 w 5451901"/>
              <a:gd name="connsiteY3" fmla="*/ 3125466 h 4004692"/>
              <a:gd name="connsiteX4" fmla="*/ 16512 w 5451901"/>
              <a:gd name="connsiteY4" fmla="*/ 3440235 h 4004692"/>
              <a:gd name="connsiteX5" fmla="*/ 0 w 5451901"/>
              <a:gd name="connsiteY5" fmla="*/ 4004692 h 4004692"/>
              <a:gd name="connsiteX6" fmla="*/ 1750241 w 5451901"/>
              <a:gd name="connsiteY6" fmla="*/ 3755667 h 4004692"/>
              <a:gd name="connsiteX7" fmla="*/ 5451321 w 5451901"/>
              <a:gd name="connsiteY7" fmla="*/ 1796693 h 4004692"/>
              <a:gd name="connsiteX8" fmla="*/ 5450726 w 5451901"/>
              <a:gd name="connsiteY8" fmla="*/ 738518 h 4004692"/>
              <a:gd name="connsiteX9" fmla="*/ 4559567 w 5451901"/>
              <a:gd name="connsiteY9" fmla="*/ 459235 h 4004692"/>
              <a:gd name="connsiteX10" fmla="*/ 4451833 w 5451901"/>
              <a:gd name="connsiteY10" fmla="*/ 883937 h 4004692"/>
              <a:gd name="connsiteX11" fmla="*/ 3966918 w 5451901"/>
              <a:gd name="connsiteY11" fmla="*/ 0 h 4004692"/>
              <a:gd name="connsiteX12" fmla="*/ 3368720 w 5451901"/>
              <a:gd name="connsiteY12" fmla="*/ 714902 h 4004692"/>
              <a:gd name="connsiteX13" fmla="*/ 3521090 w 5451901"/>
              <a:gd name="connsiteY13" fmla="*/ 1099954 h 4004692"/>
              <a:gd name="connsiteX14" fmla="*/ 3192908 w 5451901"/>
              <a:gd name="connsiteY14" fmla="*/ 913159 h 4004692"/>
              <a:gd name="connsiteX15" fmla="*/ 2869160 w 5451901"/>
              <a:gd name="connsiteY15" fmla="*/ 1266300 h 4004692"/>
              <a:gd name="connsiteX16" fmla="*/ 2909549 w 5451901"/>
              <a:gd name="connsiteY16" fmla="*/ 1656241 h 4004692"/>
              <a:gd name="connsiteX17" fmla="*/ 2604694 w 5451901"/>
              <a:gd name="connsiteY17" fmla="*/ 1833269 h 4004692"/>
              <a:gd name="connsiteX18" fmla="*/ 2355269 w 5451901"/>
              <a:gd name="connsiteY18" fmla="*/ 2199430 h 4004692"/>
              <a:gd name="connsiteX19" fmla="*/ 2306280 w 5451901"/>
              <a:gd name="connsiteY19" fmla="*/ 2626419 h 4004692"/>
              <a:gd name="connsiteX20" fmla="*/ 1927017 w 5451901"/>
              <a:gd name="connsiteY20" fmla="*/ 2738989 h 4004692"/>
              <a:gd name="connsiteX21" fmla="*/ 1810233 w 5451901"/>
              <a:gd name="connsiteY21" fmla="*/ 3059252 h 4004692"/>
              <a:gd name="connsiteX22" fmla="*/ 1542085 w 5451901"/>
              <a:gd name="connsiteY22" fmla="*/ 2983102 h 4004692"/>
              <a:gd name="connsiteX0" fmla="*/ 1542085 w 5451901"/>
              <a:gd name="connsiteY0" fmla="*/ 3672635 h 4694225"/>
              <a:gd name="connsiteX1" fmla="*/ 1158213 w 5451901"/>
              <a:gd name="connsiteY1" fmla="*/ 3722694 h 4694225"/>
              <a:gd name="connsiteX2" fmla="*/ 878093 w 5451901"/>
              <a:gd name="connsiteY2" fmla="*/ 4065353 h 4694225"/>
              <a:gd name="connsiteX3" fmla="*/ 440863 w 5451901"/>
              <a:gd name="connsiteY3" fmla="*/ 3814999 h 4694225"/>
              <a:gd name="connsiteX4" fmla="*/ 16512 w 5451901"/>
              <a:gd name="connsiteY4" fmla="*/ 4129768 h 4694225"/>
              <a:gd name="connsiteX5" fmla="*/ 0 w 5451901"/>
              <a:gd name="connsiteY5" fmla="*/ 4694225 h 4694225"/>
              <a:gd name="connsiteX6" fmla="*/ 1750241 w 5451901"/>
              <a:gd name="connsiteY6" fmla="*/ 4445200 h 4694225"/>
              <a:gd name="connsiteX7" fmla="*/ 5451321 w 5451901"/>
              <a:gd name="connsiteY7" fmla="*/ 2486226 h 4694225"/>
              <a:gd name="connsiteX8" fmla="*/ 5450726 w 5451901"/>
              <a:gd name="connsiteY8" fmla="*/ 1428051 h 4694225"/>
              <a:gd name="connsiteX9" fmla="*/ 4201121 w 5451901"/>
              <a:gd name="connsiteY9" fmla="*/ 0 h 4694225"/>
              <a:gd name="connsiteX10" fmla="*/ 4451833 w 5451901"/>
              <a:gd name="connsiteY10" fmla="*/ 1573470 h 4694225"/>
              <a:gd name="connsiteX11" fmla="*/ 3966918 w 5451901"/>
              <a:gd name="connsiteY11" fmla="*/ 689533 h 4694225"/>
              <a:gd name="connsiteX12" fmla="*/ 3368720 w 5451901"/>
              <a:gd name="connsiteY12" fmla="*/ 1404435 h 4694225"/>
              <a:gd name="connsiteX13" fmla="*/ 3521090 w 5451901"/>
              <a:gd name="connsiteY13" fmla="*/ 1789487 h 4694225"/>
              <a:gd name="connsiteX14" fmla="*/ 3192908 w 5451901"/>
              <a:gd name="connsiteY14" fmla="*/ 1602692 h 4694225"/>
              <a:gd name="connsiteX15" fmla="*/ 2869160 w 5451901"/>
              <a:gd name="connsiteY15" fmla="*/ 1955833 h 4694225"/>
              <a:gd name="connsiteX16" fmla="*/ 2909549 w 5451901"/>
              <a:gd name="connsiteY16" fmla="*/ 2345774 h 4694225"/>
              <a:gd name="connsiteX17" fmla="*/ 2604694 w 5451901"/>
              <a:gd name="connsiteY17" fmla="*/ 2522802 h 4694225"/>
              <a:gd name="connsiteX18" fmla="*/ 2355269 w 5451901"/>
              <a:gd name="connsiteY18" fmla="*/ 2888963 h 4694225"/>
              <a:gd name="connsiteX19" fmla="*/ 2306280 w 5451901"/>
              <a:gd name="connsiteY19" fmla="*/ 3315952 h 4694225"/>
              <a:gd name="connsiteX20" fmla="*/ 1927017 w 5451901"/>
              <a:gd name="connsiteY20" fmla="*/ 3428522 h 4694225"/>
              <a:gd name="connsiteX21" fmla="*/ 1810233 w 5451901"/>
              <a:gd name="connsiteY21" fmla="*/ 3748785 h 4694225"/>
              <a:gd name="connsiteX22" fmla="*/ 1542085 w 5451901"/>
              <a:gd name="connsiteY22" fmla="*/ 3672635 h 4694225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451833 w 5451901"/>
              <a:gd name="connsiteY10" fmla="*/ 1956393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61411 w 5451901"/>
              <a:gd name="connsiteY10" fmla="*/ 999086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44516 w 5451901"/>
              <a:gd name="connsiteY11" fmla="*/ 1004881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257128 w 5451901"/>
              <a:gd name="connsiteY9" fmla="*/ 0 h 4829375"/>
              <a:gd name="connsiteX10" fmla="*/ 4216606 w 5451901"/>
              <a:gd name="connsiteY10" fmla="*/ 571115 h 4829375"/>
              <a:gd name="connsiteX11" fmla="*/ 3944516 w 5451901"/>
              <a:gd name="connsiteY11" fmla="*/ 757108 h 4829375"/>
              <a:gd name="connsiteX12" fmla="*/ 3368720 w 5451901"/>
              <a:gd name="connsiteY12" fmla="*/ 1539585 h 4829375"/>
              <a:gd name="connsiteX13" fmla="*/ 3521090 w 5451901"/>
              <a:gd name="connsiteY13" fmla="*/ 1924637 h 4829375"/>
              <a:gd name="connsiteX14" fmla="*/ 3192908 w 5451901"/>
              <a:gd name="connsiteY14" fmla="*/ 1737842 h 4829375"/>
              <a:gd name="connsiteX15" fmla="*/ 2869160 w 5451901"/>
              <a:gd name="connsiteY15" fmla="*/ 2090983 h 4829375"/>
              <a:gd name="connsiteX16" fmla="*/ 2909549 w 5451901"/>
              <a:gd name="connsiteY16" fmla="*/ 2480924 h 4829375"/>
              <a:gd name="connsiteX17" fmla="*/ 2604694 w 5451901"/>
              <a:gd name="connsiteY17" fmla="*/ 2657952 h 4829375"/>
              <a:gd name="connsiteX18" fmla="*/ 2355269 w 5451901"/>
              <a:gd name="connsiteY18" fmla="*/ 3024113 h 4829375"/>
              <a:gd name="connsiteX19" fmla="*/ 2306280 w 5451901"/>
              <a:gd name="connsiteY19" fmla="*/ 3451102 h 4829375"/>
              <a:gd name="connsiteX20" fmla="*/ 1927017 w 5451901"/>
              <a:gd name="connsiteY20" fmla="*/ 3563672 h 4829375"/>
              <a:gd name="connsiteX21" fmla="*/ 1810233 w 5451901"/>
              <a:gd name="connsiteY21" fmla="*/ 3883935 h 4829375"/>
              <a:gd name="connsiteX22" fmla="*/ 1542085 w 5451901"/>
              <a:gd name="connsiteY22" fmla="*/ 3807785 h 4829375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844668 w 5451901"/>
              <a:gd name="connsiteY9" fmla="*/ 825215 h 4829375"/>
              <a:gd name="connsiteX10" fmla="*/ 4257128 w 5451901"/>
              <a:gd name="connsiteY10" fmla="*/ 0 h 4829375"/>
              <a:gd name="connsiteX11" fmla="*/ 4216606 w 5451901"/>
              <a:gd name="connsiteY11" fmla="*/ 571115 h 4829375"/>
              <a:gd name="connsiteX12" fmla="*/ 3944516 w 5451901"/>
              <a:gd name="connsiteY12" fmla="*/ 757108 h 4829375"/>
              <a:gd name="connsiteX13" fmla="*/ 3368720 w 5451901"/>
              <a:gd name="connsiteY13" fmla="*/ 1539585 h 4829375"/>
              <a:gd name="connsiteX14" fmla="*/ 3521090 w 5451901"/>
              <a:gd name="connsiteY14" fmla="*/ 1924637 h 4829375"/>
              <a:gd name="connsiteX15" fmla="*/ 3192908 w 5451901"/>
              <a:gd name="connsiteY15" fmla="*/ 1737842 h 4829375"/>
              <a:gd name="connsiteX16" fmla="*/ 2869160 w 5451901"/>
              <a:gd name="connsiteY16" fmla="*/ 2090983 h 4829375"/>
              <a:gd name="connsiteX17" fmla="*/ 2909549 w 5451901"/>
              <a:gd name="connsiteY17" fmla="*/ 2480924 h 4829375"/>
              <a:gd name="connsiteX18" fmla="*/ 2604694 w 5451901"/>
              <a:gd name="connsiteY18" fmla="*/ 2657952 h 4829375"/>
              <a:gd name="connsiteX19" fmla="*/ 2355269 w 5451901"/>
              <a:gd name="connsiteY19" fmla="*/ 3024113 h 4829375"/>
              <a:gd name="connsiteX20" fmla="*/ 2306280 w 5451901"/>
              <a:gd name="connsiteY20" fmla="*/ 3451102 h 4829375"/>
              <a:gd name="connsiteX21" fmla="*/ 1927017 w 5451901"/>
              <a:gd name="connsiteY21" fmla="*/ 3563672 h 4829375"/>
              <a:gd name="connsiteX22" fmla="*/ 1810233 w 5451901"/>
              <a:gd name="connsiteY22" fmla="*/ 3883935 h 4829375"/>
              <a:gd name="connsiteX23" fmla="*/ 1542085 w 5451901"/>
              <a:gd name="connsiteY23" fmla="*/ 3807785 h 4829375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4620640 w 5451901"/>
              <a:gd name="connsiteY9" fmla="*/ 0 h 5062829"/>
              <a:gd name="connsiteX10" fmla="*/ 4257128 w 5451901"/>
              <a:gd name="connsiteY10" fmla="*/ 233454 h 5062829"/>
              <a:gd name="connsiteX11" fmla="*/ 4216606 w 5451901"/>
              <a:gd name="connsiteY11" fmla="*/ 804569 h 5062829"/>
              <a:gd name="connsiteX12" fmla="*/ 3944516 w 5451901"/>
              <a:gd name="connsiteY12" fmla="*/ 990562 h 5062829"/>
              <a:gd name="connsiteX13" fmla="*/ 3368720 w 5451901"/>
              <a:gd name="connsiteY13" fmla="*/ 1773039 h 5062829"/>
              <a:gd name="connsiteX14" fmla="*/ 3521090 w 5451901"/>
              <a:gd name="connsiteY14" fmla="*/ 2158091 h 5062829"/>
              <a:gd name="connsiteX15" fmla="*/ 3192908 w 5451901"/>
              <a:gd name="connsiteY15" fmla="*/ 1971296 h 5062829"/>
              <a:gd name="connsiteX16" fmla="*/ 2869160 w 5451901"/>
              <a:gd name="connsiteY16" fmla="*/ 2324437 h 5062829"/>
              <a:gd name="connsiteX17" fmla="*/ 2909549 w 5451901"/>
              <a:gd name="connsiteY17" fmla="*/ 2714378 h 5062829"/>
              <a:gd name="connsiteX18" fmla="*/ 2604694 w 5451901"/>
              <a:gd name="connsiteY18" fmla="*/ 2891406 h 5062829"/>
              <a:gd name="connsiteX19" fmla="*/ 2355269 w 5451901"/>
              <a:gd name="connsiteY19" fmla="*/ 3257567 h 5062829"/>
              <a:gd name="connsiteX20" fmla="*/ 2306280 w 5451901"/>
              <a:gd name="connsiteY20" fmla="*/ 3684556 h 5062829"/>
              <a:gd name="connsiteX21" fmla="*/ 1927017 w 5451901"/>
              <a:gd name="connsiteY21" fmla="*/ 3797126 h 5062829"/>
              <a:gd name="connsiteX22" fmla="*/ 1810233 w 5451901"/>
              <a:gd name="connsiteY22" fmla="*/ 4117389 h 5062829"/>
              <a:gd name="connsiteX23" fmla="*/ 1542085 w 5451901"/>
              <a:gd name="connsiteY23" fmla="*/ 4041239 h 5062829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5012689 w 5451901"/>
              <a:gd name="connsiteY9" fmla="*/ 833420 h 5062829"/>
              <a:gd name="connsiteX10" fmla="*/ 4620640 w 5451901"/>
              <a:gd name="connsiteY10" fmla="*/ 0 h 5062829"/>
              <a:gd name="connsiteX11" fmla="*/ 4257128 w 5451901"/>
              <a:gd name="connsiteY11" fmla="*/ 233454 h 5062829"/>
              <a:gd name="connsiteX12" fmla="*/ 4216606 w 5451901"/>
              <a:gd name="connsiteY12" fmla="*/ 804569 h 5062829"/>
              <a:gd name="connsiteX13" fmla="*/ 3944516 w 5451901"/>
              <a:gd name="connsiteY13" fmla="*/ 990562 h 5062829"/>
              <a:gd name="connsiteX14" fmla="*/ 3368720 w 5451901"/>
              <a:gd name="connsiteY14" fmla="*/ 1773039 h 5062829"/>
              <a:gd name="connsiteX15" fmla="*/ 3521090 w 5451901"/>
              <a:gd name="connsiteY15" fmla="*/ 2158091 h 5062829"/>
              <a:gd name="connsiteX16" fmla="*/ 3192908 w 5451901"/>
              <a:gd name="connsiteY16" fmla="*/ 1971296 h 5062829"/>
              <a:gd name="connsiteX17" fmla="*/ 2869160 w 5451901"/>
              <a:gd name="connsiteY17" fmla="*/ 2324437 h 5062829"/>
              <a:gd name="connsiteX18" fmla="*/ 2909549 w 5451901"/>
              <a:gd name="connsiteY18" fmla="*/ 2714378 h 5062829"/>
              <a:gd name="connsiteX19" fmla="*/ 2604694 w 5451901"/>
              <a:gd name="connsiteY19" fmla="*/ 2891406 h 5062829"/>
              <a:gd name="connsiteX20" fmla="*/ 2355269 w 5451901"/>
              <a:gd name="connsiteY20" fmla="*/ 3257567 h 5062829"/>
              <a:gd name="connsiteX21" fmla="*/ 2306280 w 5451901"/>
              <a:gd name="connsiteY21" fmla="*/ 3684556 h 5062829"/>
              <a:gd name="connsiteX22" fmla="*/ 1927017 w 5451901"/>
              <a:gd name="connsiteY22" fmla="*/ 3797126 h 5062829"/>
              <a:gd name="connsiteX23" fmla="*/ 1810233 w 5451901"/>
              <a:gd name="connsiteY23" fmla="*/ 4117389 h 5062829"/>
              <a:gd name="connsiteX24" fmla="*/ 1542085 w 5451901"/>
              <a:gd name="connsiteY24" fmla="*/ 4041239 h 5062829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4867071 w 5451901"/>
              <a:gd name="connsiteY9" fmla="*/ 0 h 5333127"/>
              <a:gd name="connsiteX10" fmla="*/ 4620640 w 5451901"/>
              <a:gd name="connsiteY10" fmla="*/ 270298 h 5333127"/>
              <a:gd name="connsiteX11" fmla="*/ 4257128 w 5451901"/>
              <a:gd name="connsiteY11" fmla="*/ 503752 h 5333127"/>
              <a:gd name="connsiteX12" fmla="*/ 4216606 w 5451901"/>
              <a:gd name="connsiteY12" fmla="*/ 1074867 h 5333127"/>
              <a:gd name="connsiteX13" fmla="*/ 3944516 w 5451901"/>
              <a:gd name="connsiteY13" fmla="*/ 1260860 h 5333127"/>
              <a:gd name="connsiteX14" fmla="*/ 3368720 w 5451901"/>
              <a:gd name="connsiteY14" fmla="*/ 2043337 h 5333127"/>
              <a:gd name="connsiteX15" fmla="*/ 3521090 w 5451901"/>
              <a:gd name="connsiteY15" fmla="*/ 2428389 h 5333127"/>
              <a:gd name="connsiteX16" fmla="*/ 3192908 w 5451901"/>
              <a:gd name="connsiteY16" fmla="*/ 2241594 h 5333127"/>
              <a:gd name="connsiteX17" fmla="*/ 2869160 w 5451901"/>
              <a:gd name="connsiteY17" fmla="*/ 2594735 h 5333127"/>
              <a:gd name="connsiteX18" fmla="*/ 2909549 w 5451901"/>
              <a:gd name="connsiteY18" fmla="*/ 2984676 h 5333127"/>
              <a:gd name="connsiteX19" fmla="*/ 2604694 w 5451901"/>
              <a:gd name="connsiteY19" fmla="*/ 3161704 h 5333127"/>
              <a:gd name="connsiteX20" fmla="*/ 2355269 w 5451901"/>
              <a:gd name="connsiteY20" fmla="*/ 3527865 h 5333127"/>
              <a:gd name="connsiteX21" fmla="*/ 2306280 w 5451901"/>
              <a:gd name="connsiteY21" fmla="*/ 3954854 h 5333127"/>
              <a:gd name="connsiteX22" fmla="*/ 1927017 w 5451901"/>
              <a:gd name="connsiteY22" fmla="*/ 4067424 h 5333127"/>
              <a:gd name="connsiteX23" fmla="*/ 1810233 w 5451901"/>
              <a:gd name="connsiteY23" fmla="*/ 4387687 h 5333127"/>
              <a:gd name="connsiteX24" fmla="*/ 1542085 w 5451901"/>
              <a:gd name="connsiteY24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35904 w 5451901"/>
              <a:gd name="connsiteY9" fmla="*/ 968571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80710 w 5451901"/>
              <a:gd name="connsiteY9" fmla="*/ 3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292724 w 5451901"/>
              <a:gd name="connsiteY9" fmla="*/ 957309 h 5333127"/>
              <a:gd name="connsiteX10" fmla="*/ 5180710 w 5451901"/>
              <a:gd name="connsiteY10" fmla="*/ 3 h 5333127"/>
              <a:gd name="connsiteX11" fmla="*/ 4867071 w 5451901"/>
              <a:gd name="connsiteY11" fmla="*/ 0 h 5333127"/>
              <a:gd name="connsiteX12" fmla="*/ 4620640 w 5451901"/>
              <a:gd name="connsiteY12" fmla="*/ 270298 h 5333127"/>
              <a:gd name="connsiteX13" fmla="*/ 4257128 w 5451901"/>
              <a:gd name="connsiteY13" fmla="*/ 503752 h 5333127"/>
              <a:gd name="connsiteX14" fmla="*/ 4216606 w 5451901"/>
              <a:gd name="connsiteY14" fmla="*/ 1074867 h 5333127"/>
              <a:gd name="connsiteX15" fmla="*/ 3944516 w 5451901"/>
              <a:gd name="connsiteY15" fmla="*/ 1260860 h 5333127"/>
              <a:gd name="connsiteX16" fmla="*/ 3368720 w 5451901"/>
              <a:gd name="connsiteY16" fmla="*/ 2043337 h 5333127"/>
              <a:gd name="connsiteX17" fmla="*/ 3521090 w 5451901"/>
              <a:gd name="connsiteY17" fmla="*/ 2428389 h 5333127"/>
              <a:gd name="connsiteX18" fmla="*/ 3192908 w 5451901"/>
              <a:gd name="connsiteY18" fmla="*/ 2241594 h 5333127"/>
              <a:gd name="connsiteX19" fmla="*/ 2869160 w 5451901"/>
              <a:gd name="connsiteY19" fmla="*/ 2594735 h 5333127"/>
              <a:gd name="connsiteX20" fmla="*/ 2909549 w 5451901"/>
              <a:gd name="connsiteY20" fmla="*/ 2984676 h 5333127"/>
              <a:gd name="connsiteX21" fmla="*/ 2604694 w 5451901"/>
              <a:gd name="connsiteY21" fmla="*/ 3161704 h 5333127"/>
              <a:gd name="connsiteX22" fmla="*/ 2355269 w 5451901"/>
              <a:gd name="connsiteY22" fmla="*/ 3527865 h 5333127"/>
              <a:gd name="connsiteX23" fmla="*/ 2306280 w 5451901"/>
              <a:gd name="connsiteY23" fmla="*/ 3954854 h 5333127"/>
              <a:gd name="connsiteX24" fmla="*/ 1927017 w 5451901"/>
              <a:gd name="connsiteY24" fmla="*/ 4067424 h 5333127"/>
              <a:gd name="connsiteX25" fmla="*/ 1810233 w 5451901"/>
              <a:gd name="connsiteY25" fmla="*/ 4387687 h 5333127"/>
              <a:gd name="connsiteX26" fmla="*/ 1542085 w 5451901"/>
              <a:gd name="connsiteY26" fmla="*/ 4311537 h 533312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551858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679724 w 5471945"/>
              <a:gd name="connsiteY16" fmla="*/ 1903352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66918 w 5471945"/>
              <a:gd name="connsiteY15" fmla="*/ 1418533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51321 w 5460743"/>
              <a:gd name="connsiteY7" fmla="*/ 3181439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24687 w 5460743"/>
              <a:gd name="connsiteY7" fmla="*/ 5350584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867071 w 5460743"/>
              <a:gd name="connsiteY11" fmla="*/ 56311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913801 w 5460743"/>
              <a:gd name="connsiteY11" fmla="*/ 68057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20640 w 5460743"/>
              <a:gd name="connsiteY12" fmla="*/ 930595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63477 w 5460743"/>
              <a:gd name="connsiteY12" fmla="*/ 918849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5277984 w 5460743"/>
              <a:gd name="connsiteY10" fmla="*/ 299152 h 5874918"/>
              <a:gd name="connsiteX11" fmla="*/ 4970423 w 5460743"/>
              <a:gd name="connsiteY11" fmla="*/ 0 h 5874918"/>
              <a:gd name="connsiteX12" fmla="*/ 4913801 w 5460743"/>
              <a:gd name="connsiteY12" fmla="*/ 548156 h 5874918"/>
              <a:gd name="connsiteX13" fmla="*/ 4663477 w 5460743"/>
              <a:gd name="connsiteY13" fmla="*/ 918849 h 5874918"/>
              <a:gd name="connsiteX14" fmla="*/ 4257128 w 5460743"/>
              <a:gd name="connsiteY14" fmla="*/ 1040162 h 5874918"/>
              <a:gd name="connsiteX15" fmla="*/ 4216606 w 5460743"/>
              <a:gd name="connsiteY15" fmla="*/ 1611277 h 5874918"/>
              <a:gd name="connsiteX16" fmla="*/ 3966918 w 5460743"/>
              <a:gd name="connsiteY16" fmla="*/ 1673383 h 5874918"/>
              <a:gd name="connsiteX17" fmla="*/ 3814140 w 5460743"/>
              <a:gd name="connsiteY17" fmla="*/ 2225777 h 5874918"/>
              <a:gd name="connsiteX18" fmla="*/ 3368720 w 5460743"/>
              <a:gd name="connsiteY18" fmla="*/ 2579747 h 5874918"/>
              <a:gd name="connsiteX19" fmla="*/ 3521090 w 5460743"/>
              <a:gd name="connsiteY19" fmla="*/ 2964799 h 5874918"/>
              <a:gd name="connsiteX20" fmla="*/ 3192908 w 5460743"/>
              <a:gd name="connsiteY20" fmla="*/ 2778004 h 5874918"/>
              <a:gd name="connsiteX21" fmla="*/ 2869160 w 5460743"/>
              <a:gd name="connsiteY21" fmla="*/ 3131145 h 5874918"/>
              <a:gd name="connsiteX22" fmla="*/ 2909549 w 5460743"/>
              <a:gd name="connsiteY22" fmla="*/ 3521086 h 5874918"/>
              <a:gd name="connsiteX23" fmla="*/ 2604694 w 5460743"/>
              <a:gd name="connsiteY23" fmla="*/ 3698114 h 5874918"/>
              <a:gd name="connsiteX24" fmla="*/ 2355269 w 5460743"/>
              <a:gd name="connsiteY24" fmla="*/ 4064275 h 5874918"/>
              <a:gd name="connsiteX25" fmla="*/ 2306280 w 5460743"/>
              <a:gd name="connsiteY25" fmla="*/ 4491264 h 5874918"/>
              <a:gd name="connsiteX26" fmla="*/ 1927017 w 5460743"/>
              <a:gd name="connsiteY26" fmla="*/ 4603834 h 5874918"/>
              <a:gd name="connsiteX27" fmla="*/ 1810233 w 5460743"/>
              <a:gd name="connsiteY27" fmla="*/ 4924097 h 5874918"/>
              <a:gd name="connsiteX28" fmla="*/ 1542085 w 5460743"/>
              <a:gd name="connsiteY28" fmla="*/ 4847947 h 5874918"/>
              <a:gd name="connsiteX0" fmla="*/ 1542085 w 5460743"/>
              <a:gd name="connsiteY0" fmla="*/ 5163517 h 6190488"/>
              <a:gd name="connsiteX1" fmla="*/ 1158213 w 5460743"/>
              <a:gd name="connsiteY1" fmla="*/ 5213576 h 6190488"/>
              <a:gd name="connsiteX2" fmla="*/ 878093 w 5460743"/>
              <a:gd name="connsiteY2" fmla="*/ 5556235 h 6190488"/>
              <a:gd name="connsiteX3" fmla="*/ 440863 w 5460743"/>
              <a:gd name="connsiteY3" fmla="*/ 5305881 h 6190488"/>
              <a:gd name="connsiteX4" fmla="*/ 16512 w 5460743"/>
              <a:gd name="connsiteY4" fmla="*/ 5620650 h 6190488"/>
              <a:gd name="connsiteX5" fmla="*/ 0 w 5460743"/>
              <a:gd name="connsiteY5" fmla="*/ 6185107 h 6190488"/>
              <a:gd name="connsiteX6" fmla="*/ 1750241 w 5460743"/>
              <a:gd name="connsiteY6" fmla="*/ 6190488 h 6190488"/>
              <a:gd name="connsiteX7" fmla="*/ 5424687 w 5460743"/>
              <a:gd name="connsiteY7" fmla="*/ 6146253 h 6190488"/>
              <a:gd name="connsiteX8" fmla="*/ 5450726 w 5460743"/>
              <a:gd name="connsiteY8" fmla="*/ 2918933 h 6190488"/>
              <a:gd name="connsiteX9" fmla="*/ 5460743 w 5460743"/>
              <a:gd name="connsiteY9" fmla="*/ 795669 h 6190488"/>
              <a:gd name="connsiteX10" fmla="*/ 5262407 w 5460743"/>
              <a:gd name="connsiteY10" fmla="*/ 0 h 6190488"/>
              <a:gd name="connsiteX11" fmla="*/ 4970423 w 5460743"/>
              <a:gd name="connsiteY11" fmla="*/ 315570 h 6190488"/>
              <a:gd name="connsiteX12" fmla="*/ 4913801 w 5460743"/>
              <a:gd name="connsiteY12" fmla="*/ 863726 h 6190488"/>
              <a:gd name="connsiteX13" fmla="*/ 4663477 w 5460743"/>
              <a:gd name="connsiteY13" fmla="*/ 1234419 h 6190488"/>
              <a:gd name="connsiteX14" fmla="*/ 4257128 w 5460743"/>
              <a:gd name="connsiteY14" fmla="*/ 1355732 h 6190488"/>
              <a:gd name="connsiteX15" fmla="*/ 4216606 w 5460743"/>
              <a:gd name="connsiteY15" fmla="*/ 1926847 h 6190488"/>
              <a:gd name="connsiteX16" fmla="*/ 3966918 w 5460743"/>
              <a:gd name="connsiteY16" fmla="*/ 1988953 h 6190488"/>
              <a:gd name="connsiteX17" fmla="*/ 3814140 w 5460743"/>
              <a:gd name="connsiteY17" fmla="*/ 2541347 h 6190488"/>
              <a:gd name="connsiteX18" fmla="*/ 3368720 w 5460743"/>
              <a:gd name="connsiteY18" fmla="*/ 2895317 h 6190488"/>
              <a:gd name="connsiteX19" fmla="*/ 3521090 w 5460743"/>
              <a:gd name="connsiteY19" fmla="*/ 3280369 h 6190488"/>
              <a:gd name="connsiteX20" fmla="*/ 3192908 w 5460743"/>
              <a:gd name="connsiteY20" fmla="*/ 3093574 h 6190488"/>
              <a:gd name="connsiteX21" fmla="*/ 2869160 w 5460743"/>
              <a:gd name="connsiteY21" fmla="*/ 3446715 h 6190488"/>
              <a:gd name="connsiteX22" fmla="*/ 2909549 w 5460743"/>
              <a:gd name="connsiteY22" fmla="*/ 3836656 h 6190488"/>
              <a:gd name="connsiteX23" fmla="*/ 2604694 w 5460743"/>
              <a:gd name="connsiteY23" fmla="*/ 4013684 h 6190488"/>
              <a:gd name="connsiteX24" fmla="*/ 2355269 w 5460743"/>
              <a:gd name="connsiteY24" fmla="*/ 4379845 h 6190488"/>
              <a:gd name="connsiteX25" fmla="*/ 2306280 w 5460743"/>
              <a:gd name="connsiteY25" fmla="*/ 4806834 h 6190488"/>
              <a:gd name="connsiteX26" fmla="*/ 1927017 w 5460743"/>
              <a:gd name="connsiteY26" fmla="*/ 4919404 h 6190488"/>
              <a:gd name="connsiteX27" fmla="*/ 1810233 w 5460743"/>
              <a:gd name="connsiteY27" fmla="*/ 5239667 h 6190488"/>
              <a:gd name="connsiteX28" fmla="*/ 1542085 w 5460743"/>
              <a:gd name="connsiteY28" fmla="*/ 5163517 h 6190488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254619 w 5460743"/>
              <a:gd name="connsiteY10" fmla="*/ 0 h 6186573"/>
              <a:gd name="connsiteX11" fmla="*/ 4970423 w 5460743"/>
              <a:gd name="connsiteY11" fmla="*/ 311655 h 6186573"/>
              <a:gd name="connsiteX12" fmla="*/ 4913801 w 5460743"/>
              <a:gd name="connsiteY12" fmla="*/ 859811 h 6186573"/>
              <a:gd name="connsiteX13" fmla="*/ 4663477 w 5460743"/>
              <a:gd name="connsiteY13" fmla="*/ 1230504 h 6186573"/>
              <a:gd name="connsiteX14" fmla="*/ 4257128 w 5460743"/>
              <a:gd name="connsiteY14" fmla="*/ 1351817 h 6186573"/>
              <a:gd name="connsiteX15" fmla="*/ 4216606 w 5460743"/>
              <a:gd name="connsiteY15" fmla="*/ 1922932 h 6186573"/>
              <a:gd name="connsiteX16" fmla="*/ 3966918 w 5460743"/>
              <a:gd name="connsiteY16" fmla="*/ 1985038 h 6186573"/>
              <a:gd name="connsiteX17" fmla="*/ 3814140 w 5460743"/>
              <a:gd name="connsiteY17" fmla="*/ 2537432 h 6186573"/>
              <a:gd name="connsiteX18" fmla="*/ 3368720 w 5460743"/>
              <a:gd name="connsiteY18" fmla="*/ 2891402 h 6186573"/>
              <a:gd name="connsiteX19" fmla="*/ 3521090 w 5460743"/>
              <a:gd name="connsiteY19" fmla="*/ 3276454 h 6186573"/>
              <a:gd name="connsiteX20" fmla="*/ 3192908 w 5460743"/>
              <a:gd name="connsiteY20" fmla="*/ 3089659 h 6186573"/>
              <a:gd name="connsiteX21" fmla="*/ 2869160 w 5460743"/>
              <a:gd name="connsiteY21" fmla="*/ 3442800 h 6186573"/>
              <a:gd name="connsiteX22" fmla="*/ 2909549 w 5460743"/>
              <a:gd name="connsiteY22" fmla="*/ 3832741 h 6186573"/>
              <a:gd name="connsiteX23" fmla="*/ 2604694 w 5460743"/>
              <a:gd name="connsiteY23" fmla="*/ 4009769 h 6186573"/>
              <a:gd name="connsiteX24" fmla="*/ 2355269 w 5460743"/>
              <a:gd name="connsiteY24" fmla="*/ 4375930 h 6186573"/>
              <a:gd name="connsiteX25" fmla="*/ 2306280 w 5460743"/>
              <a:gd name="connsiteY25" fmla="*/ 4802919 h 6186573"/>
              <a:gd name="connsiteX26" fmla="*/ 1927017 w 5460743"/>
              <a:gd name="connsiteY26" fmla="*/ 4915489 h 6186573"/>
              <a:gd name="connsiteX27" fmla="*/ 1810233 w 5460743"/>
              <a:gd name="connsiteY27" fmla="*/ 5235752 h 6186573"/>
              <a:gd name="connsiteX28" fmla="*/ 1542085 w 5460743"/>
              <a:gd name="connsiteY28" fmla="*/ 5159602 h 6186573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336397 w 5460743"/>
              <a:gd name="connsiteY10" fmla="*/ 336726 h 6186573"/>
              <a:gd name="connsiteX11" fmla="*/ 5254619 w 5460743"/>
              <a:gd name="connsiteY11" fmla="*/ 0 h 6186573"/>
              <a:gd name="connsiteX12" fmla="*/ 4970423 w 5460743"/>
              <a:gd name="connsiteY12" fmla="*/ 311655 h 6186573"/>
              <a:gd name="connsiteX13" fmla="*/ 4913801 w 5460743"/>
              <a:gd name="connsiteY13" fmla="*/ 859811 h 6186573"/>
              <a:gd name="connsiteX14" fmla="*/ 4663477 w 5460743"/>
              <a:gd name="connsiteY14" fmla="*/ 1230504 h 6186573"/>
              <a:gd name="connsiteX15" fmla="*/ 4257128 w 5460743"/>
              <a:gd name="connsiteY15" fmla="*/ 1351817 h 6186573"/>
              <a:gd name="connsiteX16" fmla="*/ 4216606 w 5460743"/>
              <a:gd name="connsiteY16" fmla="*/ 1922932 h 6186573"/>
              <a:gd name="connsiteX17" fmla="*/ 3966918 w 5460743"/>
              <a:gd name="connsiteY17" fmla="*/ 1985038 h 6186573"/>
              <a:gd name="connsiteX18" fmla="*/ 3814140 w 5460743"/>
              <a:gd name="connsiteY18" fmla="*/ 2537432 h 6186573"/>
              <a:gd name="connsiteX19" fmla="*/ 3368720 w 5460743"/>
              <a:gd name="connsiteY19" fmla="*/ 2891402 h 6186573"/>
              <a:gd name="connsiteX20" fmla="*/ 3521090 w 5460743"/>
              <a:gd name="connsiteY20" fmla="*/ 3276454 h 6186573"/>
              <a:gd name="connsiteX21" fmla="*/ 3192908 w 5460743"/>
              <a:gd name="connsiteY21" fmla="*/ 3089659 h 6186573"/>
              <a:gd name="connsiteX22" fmla="*/ 2869160 w 5460743"/>
              <a:gd name="connsiteY22" fmla="*/ 3442800 h 6186573"/>
              <a:gd name="connsiteX23" fmla="*/ 2909549 w 5460743"/>
              <a:gd name="connsiteY23" fmla="*/ 3832741 h 6186573"/>
              <a:gd name="connsiteX24" fmla="*/ 2604694 w 5460743"/>
              <a:gd name="connsiteY24" fmla="*/ 4009769 h 6186573"/>
              <a:gd name="connsiteX25" fmla="*/ 2355269 w 5460743"/>
              <a:gd name="connsiteY25" fmla="*/ 4375930 h 6186573"/>
              <a:gd name="connsiteX26" fmla="*/ 2306280 w 5460743"/>
              <a:gd name="connsiteY26" fmla="*/ 4802919 h 6186573"/>
              <a:gd name="connsiteX27" fmla="*/ 1927017 w 5460743"/>
              <a:gd name="connsiteY27" fmla="*/ 4915489 h 6186573"/>
              <a:gd name="connsiteX28" fmla="*/ 1810233 w 5460743"/>
              <a:gd name="connsiteY28" fmla="*/ 5235752 h 6186573"/>
              <a:gd name="connsiteX29" fmla="*/ 1542085 w 5460743"/>
              <a:gd name="connsiteY29" fmla="*/ 5159602 h 6186573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235148 w 5460743"/>
              <a:gd name="connsiteY10" fmla="*/ 0 h 6527216"/>
              <a:gd name="connsiteX11" fmla="*/ 5254619 w 5460743"/>
              <a:gd name="connsiteY11" fmla="*/ 340643 h 6527216"/>
              <a:gd name="connsiteX12" fmla="*/ 4970423 w 5460743"/>
              <a:gd name="connsiteY12" fmla="*/ 652298 h 6527216"/>
              <a:gd name="connsiteX13" fmla="*/ 4913801 w 5460743"/>
              <a:gd name="connsiteY13" fmla="*/ 1200454 h 6527216"/>
              <a:gd name="connsiteX14" fmla="*/ 4663477 w 5460743"/>
              <a:gd name="connsiteY14" fmla="*/ 1571147 h 6527216"/>
              <a:gd name="connsiteX15" fmla="*/ 4257128 w 5460743"/>
              <a:gd name="connsiteY15" fmla="*/ 1692460 h 6527216"/>
              <a:gd name="connsiteX16" fmla="*/ 4216606 w 5460743"/>
              <a:gd name="connsiteY16" fmla="*/ 2263575 h 6527216"/>
              <a:gd name="connsiteX17" fmla="*/ 3966918 w 5460743"/>
              <a:gd name="connsiteY17" fmla="*/ 2325681 h 6527216"/>
              <a:gd name="connsiteX18" fmla="*/ 3814140 w 5460743"/>
              <a:gd name="connsiteY18" fmla="*/ 2878075 h 6527216"/>
              <a:gd name="connsiteX19" fmla="*/ 3368720 w 5460743"/>
              <a:gd name="connsiteY19" fmla="*/ 3232045 h 6527216"/>
              <a:gd name="connsiteX20" fmla="*/ 3521090 w 5460743"/>
              <a:gd name="connsiteY20" fmla="*/ 3617097 h 6527216"/>
              <a:gd name="connsiteX21" fmla="*/ 3192908 w 5460743"/>
              <a:gd name="connsiteY21" fmla="*/ 3430302 h 6527216"/>
              <a:gd name="connsiteX22" fmla="*/ 2869160 w 5460743"/>
              <a:gd name="connsiteY22" fmla="*/ 3783443 h 6527216"/>
              <a:gd name="connsiteX23" fmla="*/ 2909549 w 5460743"/>
              <a:gd name="connsiteY23" fmla="*/ 4173384 h 6527216"/>
              <a:gd name="connsiteX24" fmla="*/ 2604694 w 5460743"/>
              <a:gd name="connsiteY24" fmla="*/ 4350412 h 6527216"/>
              <a:gd name="connsiteX25" fmla="*/ 2355269 w 5460743"/>
              <a:gd name="connsiteY25" fmla="*/ 4716573 h 6527216"/>
              <a:gd name="connsiteX26" fmla="*/ 2306280 w 5460743"/>
              <a:gd name="connsiteY26" fmla="*/ 5143562 h 6527216"/>
              <a:gd name="connsiteX27" fmla="*/ 1927017 w 5460743"/>
              <a:gd name="connsiteY27" fmla="*/ 5256132 h 6527216"/>
              <a:gd name="connsiteX28" fmla="*/ 1810233 w 5460743"/>
              <a:gd name="connsiteY28" fmla="*/ 5576395 h 6527216"/>
              <a:gd name="connsiteX29" fmla="*/ 1542085 w 5460743"/>
              <a:gd name="connsiteY29" fmla="*/ 5500245 h 6527216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359762 w 5460743"/>
              <a:gd name="connsiteY10" fmla="*/ 606891 h 6527216"/>
              <a:gd name="connsiteX11" fmla="*/ 5235148 w 5460743"/>
              <a:gd name="connsiteY11" fmla="*/ 0 h 6527216"/>
              <a:gd name="connsiteX12" fmla="*/ 5254619 w 5460743"/>
              <a:gd name="connsiteY12" fmla="*/ 340643 h 6527216"/>
              <a:gd name="connsiteX13" fmla="*/ 4970423 w 5460743"/>
              <a:gd name="connsiteY13" fmla="*/ 652298 h 6527216"/>
              <a:gd name="connsiteX14" fmla="*/ 4913801 w 5460743"/>
              <a:gd name="connsiteY14" fmla="*/ 1200454 h 6527216"/>
              <a:gd name="connsiteX15" fmla="*/ 4663477 w 5460743"/>
              <a:gd name="connsiteY15" fmla="*/ 1571147 h 6527216"/>
              <a:gd name="connsiteX16" fmla="*/ 4257128 w 5460743"/>
              <a:gd name="connsiteY16" fmla="*/ 1692460 h 6527216"/>
              <a:gd name="connsiteX17" fmla="*/ 4216606 w 5460743"/>
              <a:gd name="connsiteY17" fmla="*/ 2263575 h 6527216"/>
              <a:gd name="connsiteX18" fmla="*/ 3966918 w 5460743"/>
              <a:gd name="connsiteY18" fmla="*/ 2325681 h 6527216"/>
              <a:gd name="connsiteX19" fmla="*/ 3814140 w 5460743"/>
              <a:gd name="connsiteY19" fmla="*/ 2878075 h 6527216"/>
              <a:gd name="connsiteX20" fmla="*/ 3368720 w 5460743"/>
              <a:gd name="connsiteY20" fmla="*/ 3232045 h 6527216"/>
              <a:gd name="connsiteX21" fmla="*/ 3521090 w 5460743"/>
              <a:gd name="connsiteY21" fmla="*/ 3617097 h 6527216"/>
              <a:gd name="connsiteX22" fmla="*/ 3192908 w 5460743"/>
              <a:gd name="connsiteY22" fmla="*/ 3430302 h 6527216"/>
              <a:gd name="connsiteX23" fmla="*/ 2869160 w 5460743"/>
              <a:gd name="connsiteY23" fmla="*/ 3783443 h 6527216"/>
              <a:gd name="connsiteX24" fmla="*/ 2909549 w 5460743"/>
              <a:gd name="connsiteY24" fmla="*/ 4173384 h 6527216"/>
              <a:gd name="connsiteX25" fmla="*/ 2604694 w 5460743"/>
              <a:gd name="connsiteY25" fmla="*/ 4350412 h 6527216"/>
              <a:gd name="connsiteX26" fmla="*/ 2355269 w 5460743"/>
              <a:gd name="connsiteY26" fmla="*/ 4716573 h 6527216"/>
              <a:gd name="connsiteX27" fmla="*/ 2306280 w 5460743"/>
              <a:gd name="connsiteY27" fmla="*/ 5143562 h 6527216"/>
              <a:gd name="connsiteX28" fmla="*/ 1927017 w 5460743"/>
              <a:gd name="connsiteY28" fmla="*/ 5256132 h 6527216"/>
              <a:gd name="connsiteX29" fmla="*/ 1810233 w 5460743"/>
              <a:gd name="connsiteY29" fmla="*/ 5576395 h 6527216"/>
              <a:gd name="connsiteX30" fmla="*/ 1542085 w 5460743"/>
              <a:gd name="connsiteY30" fmla="*/ 5500245 h 6527216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460743 w 5589520"/>
              <a:gd name="connsiteY9" fmla="*/ 1531770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17911 w 5589520"/>
              <a:gd name="connsiteY11" fmla="*/ 293928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414118 w 5589520"/>
              <a:gd name="connsiteY11" fmla="*/ 71348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32080 w 5589520"/>
              <a:gd name="connsiteY11" fmla="*/ 11094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339208 w 5589520"/>
              <a:gd name="connsiteY11" fmla="*/ 18625 h 6926589"/>
              <a:gd name="connsiteX12" fmla="*/ 5032080 w 5589520"/>
              <a:gd name="connsiteY12" fmla="*/ 11094 h 6926589"/>
              <a:gd name="connsiteX13" fmla="*/ 5017911 w 5589520"/>
              <a:gd name="connsiteY13" fmla="*/ 293928 h 6926589"/>
              <a:gd name="connsiteX14" fmla="*/ 4842618 w 5589520"/>
              <a:gd name="connsiteY14" fmla="*/ 672230 h 6926589"/>
              <a:gd name="connsiteX15" fmla="*/ 4820605 w 5589520"/>
              <a:gd name="connsiteY15" fmla="*/ 1134520 h 6926589"/>
              <a:gd name="connsiteX16" fmla="*/ 4636637 w 5589520"/>
              <a:gd name="connsiteY16" fmla="*/ 1569700 h 6926589"/>
              <a:gd name="connsiteX17" fmla="*/ 4663477 w 5589520"/>
              <a:gd name="connsiteY17" fmla="*/ 1970520 h 6926589"/>
              <a:gd name="connsiteX18" fmla="*/ 4257128 w 5589520"/>
              <a:gd name="connsiteY18" fmla="*/ 2091833 h 6926589"/>
              <a:gd name="connsiteX19" fmla="*/ 4216606 w 5589520"/>
              <a:gd name="connsiteY19" fmla="*/ 2662948 h 6926589"/>
              <a:gd name="connsiteX20" fmla="*/ 3966918 w 5589520"/>
              <a:gd name="connsiteY20" fmla="*/ 2725054 h 6926589"/>
              <a:gd name="connsiteX21" fmla="*/ 3814140 w 5589520"/>
              <a:gd name="connsiteY21" fmla="*/ 3277448 h 6926589"/>
              <a:gd name="connsiteX22" fmla="*/ 3368720 w 5589520"/>
              <a:gd name="connsiteY22" fmla="*/ 3631418 h 6926589"/>
              <a:gd name="connsiteX23" fmla="*/ 3521090 w 5589520"/>
              <a:gd name="connsiteY23" fmla="*/ 4016470 h 6926589"/>
              <a:gd name="connsiteX24" fmla="*/ 3192908 w 5589520"/>
              <a:gd name="connsiteY24" fmla="*/ 3829675 h 6926589"/>
              <a:gd name="connsiteX25" fmla="*/ 2869160 w 5589520"/>
              <a:gd name="connsiteY25" fmla="*/ 4182816 h 6926589"/>
              <a:gd name="connsiteX26" fmla="*/ 2909549 w 5589520"/>
              <a:gd name="connsiteY26" fmla="*/ 4572757 h 6926589"/>
              <a:gd name="connsiteX27" fmla="*/ 2604694 w 5589520"/>
              <a:gd name="connsiteY27" fmla="*/ 4749785 h 6926589"/>
              <a:gd name="connsiteX28" fmla="*/ 2355269 w 5589520"/>
              <a:gd name="connsiteY28" fmla="*/ 5115946 h 6926589"/>
              <a:gd name="connsiteX29" fmla="*/ 2306280 w 5589520"/>
              <a:gd name="connsiteY29" fmla="*/ 5542935 h 6926589"/>
              <a:gd name="connsiteX30" fmla="*/ 1927017 w 5589520"/>
              <a:gd name="connsiteY30" fmla="*/ 5655505 h 6926589"/>
              <a:gd name="connsiteX31" fmla="*/ 1810233 w 5589520"/>
              <a:gd name="connsiteY31" fmla="*/ 5975768 h 6926589"/>
              <a:gd name="connsiteX32" fmla="*/ 1542085 w 5589520"/>
              <a:gd name="connsiteY32" fmla="*/ 5899618 h 6926589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189390 w 5589520"/>
              <a:gd name="connsiteY11" fmla="*/ 0 h 7179107"/>
              <a:gd name="connsiteX12" fmla="*/ 5032080 w 5589520"/>
              <a:gd name="connsiteY12" fmla="*/ 263612 h 7179107"/>
              <a:gd name="connsiteX13" fmla="*/ 5017911 w 5589520"/>
              <a:gd name="connsiteY13" fmla="*/ 546446 h 7179107"/>
              <a:gd name="connsiteX14" fmla="*/ 4842618 w 5589520"/>
              <a:gd name="connsiteY14" fmla="*/ 924748 h 7179107"/>
              <a:gd name="connsiteX15" fmla="*/ 4820605 w 5589520"/>
              <a:gd name="connsiteY15" fmla="*/ 1387038 h 7179107"/>
              <a:gd name="connsiteX16" fmla="*/ 4636637 w 5589520"/>
              <a:gd name="connsiteY16" fmla="*/ 1822218 h 7179107"/>
              <a:gd name="connsiteX17" fmla="*/ 4663477 w 5589520"/>
              <a:gd name="connsiteY17" fmla="*/ 2223038 h 7179107"/>
              <a:gd name="connsiteX18" fmla="*/ 4257128 w 5589520"/>
              <a:gd name="connsiteY18" fmla="*/ 2344351 h 7179107"/>
              <a:gd name="connsiteX19" fmla="*/ 4216606 w 5589520"/>
              <a:gd name="connsiteY19" fmla="*/ 2915466 h 7179107"/>
              <a:gd name="connsiteX20" fmla="*/ 3966918 w 5589520"/>
              <a:gd name="connsiteY20" fmla="*/ 2977572 h 7179107"/>
              <a:gd name="connsiteX21" fmla="*/ 3814140 w 5589520"/>
              <a:gd name="connsiteY21" fmla="*/ 3529966 h 7179107"/>
              <a:gd name="connsiteX22" fmla="*/ 3368720 w 5589520"/>
              <a:gd name="connsiteY22" fmla="*/ 3883936 h 7179107"/>
              <a:gd name="connsiteX23" fmla="*/ 3521090 w 5589520"/>
              <a:gd name="connsiteY23" fmla="*/ 4268988 h 7179107"/>
              <a:gd name="connsiteX24" fmla="*/ 3192908 w 5589520"/>
              <a:gd name="connsiteY24" fmla="*/ 4082193 h 7179107"/>
              <a:gd name="connsiteX25" fmla="*/ 2869160 w 5589520"/>
              <a:gd name="connsiteY25" fmla="*/ 4435334 h 7179107"/>
              <a:gd name="connsiteX26" fmla="*/ 2909549 w 5589520"/>
              <a:gd name="connsiteY26" fmla="*/ 4825275 h 7179107"/>
              <a:gd name="connsiteX27" fmla="*/ 2604694 w 5589520"/>
              <a:gd name="connsiteY27" fmla="*/ 5002303 h 7179107"/>
              <a:gd name="connsiteX28" fmla="*/ 2355269 w 5589520"/>
              <a:gd name="connsiteY28" fmla="*/ 5368464 h 7179107"/>
              <a:gd name="connsiteX29" fmla="*/ 2306280 w 5589520"/>
              <a:gd name="connsiteY29" fmla="*/ 5795453 h 7179107"/>
              <a:gd name="connsiteX30" fmla="*/ 1927017 w 5589520"/>
              <a:gd name="connsiteY30" fmla="*/ 5908023 h 7179107"/>
              <a:gd name="connsiteX31" fmla="*/ 1810233 w 5589520"/>
              <a:gd name="connsiteY31" fmla="*/ 6228286 h 7179107"/>
              <a:gd name="connsiteX32" fmla="*/ 1542085 w 5589520"/>
              <a:gd name="connsiteY32" fmla="*/ 6152136 h 7179107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429100 w 5589520"/>
              <a:gd name="connsiteY11" fmla="*/ 135573 h 7179107"/>
              <a:gd name="connsiteX12" fmla="*/ 5189390 w 5589520"/>
              <a:gd name="connsiteY12" fmla="*/ 0 h 7179107"/>
              <a:gd name="connsiteX13" fmla="*/ 5032080 w 5589520"/>
              <a:gd name="connsiteY13" fmla="*/ 263612 h 7179107"/>
              <a:gd name="connsiteX14" fmla="*/ 5017911 w 5589520"/>
              <a:gd name="connsiteY14" fmla="*/ 546446 h 7179107"/>
              <a:gd name="connsiteX15" fmla="*/ 4842618 w 5589520"/>
              <a:gd name="connsiteY15" fmla="*/ 924748 h 7179107"/>
              <a:gd name="connsiteX16" fmla="*/ 4820605 w 5589520"/>
              <a:gd name="connsiteY16" fmla="*/ 1387038 h 7179107"/>
              <a:gd name="connsiteX17" fmla="*/ 4636637 w 5589520"/>
              <a:gd name="connsiteY17" fmla="*/ 1822218 h 7179107"/>
              <a:gd name="connsiteX18" fmla="*/ 4663477 w 5589520"/>
              <a:gd name="connsiteY18" fmla="*/ 2223038 h 7179107"/>
              <a:gd name="connsiteX19" fmla="*/ 4257128 w 5589520"/>
              <a:gd name="connsiteY19" fmla="*/ 2344351 h 7179107"/>
              <a:gd name="connsiteX20" fmla="*/ 4216606 w 5589520"/>
              <a:gd name="connsiteY20" fmla="*/ 2915466 h 7179107"/>
              <a:gd name="connsiteX21" fmla="*/ 3966918 w 5589520"/>
              <a:gd name="connsiteY21" fmla="*/ 2977572 h 7179107"/>
              <a:gd name="connsiteX22" fmla="*/ 3814140 w 5589520"/>
              <a:gd name="connsiteY22" fmla="*/ 3529966 h 7179107"/>
              <a:gd name="connsiteX23" fmla="*/ 3368720 w 5589520"/>
              <a:gd name="connsiteY23" fmla="*/ 3883936 h 7179107"/>
              <a:gd name="connsiteX24" fmla="*/ 3521090 w 5589520"/>
              <a:gd name="connsiteY24" fmla="*/ 4268988 h 7179107"/>
              <a:gd name="connsiteX25" fmla="*/ 3192908 w 5589520"/>
              <a:gd name="connsiteY25" fmla="*/ 4082193 h 7179107"/>
              <a:gd name="connsiteX26" fmla="*/ 2869160 w 5589520"/>
              <a:gd name="connsiteY26" fmla="*/ 4435334 h 7179107"/>
              <a:gd name="connsiteX27" fmla="*/ 2909549 w 5589520"/>
              <a:gd name="connsiteY27" fmla="*/ 4825275 h 7179107"/>
              <a:gd name="connsiteX28" fmla="*/ 2604694 w 5589520"/>
              <a:gd name="connsiteY28" fmla="*/ 5002303 h 7179107"/>
              <a:gd name="connsiteX29" fmla="*/ 2355269 w 5589520"/>
              <a:gd name="connsiteY29" fmla="*/ 5368464 h 7179107"/>
              <a:gd name="connsiteX30" fmla="*/ 2306280 w 5589520"/>
              <a:gd name="connsiteY30" fmla="*/ 5795453 h 7179107"/>
              <a:gd name="connsiteX31" fmla="*/ 1927017 w 5589520"/>
              <a:gd name="connsiteY31" fmla="*/ 5908023 h 7179107"/>
              <a:gd name="connsiteX32" fmla="*/ 1810233 w 5589520"/>
              <a:gd name="connsiteY32" fmla="*/ 6228286 h 7179107"/>
              <a:gd name="connsiteX33" fmla="*/ 1542085 w 5589520"/>
              <a:gd name="connsiteY33" fmla="*/ 6152136 h 7179107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384155 w 5589520"/>
              <a:gd name="connsiteY11" fmla="*/ 0 h 7344804"/>
              <a:gd name="connsiteX12" fmla="*/ 5189390 w 5589520"/>
              <a:gd name="connsiteY12" fmla="*/ 165697 h 7344804"/>
              <a:gd name="connsiteX13" fmla="*/ 5032080 w 5589520"/>
              <a:gd name="connsiteY13" fmla="*/ 429309 h 7344804"/>
              <a:gd name="connsiteX14" fmla="*/ 5017911 w 5589520"/>
              <a:gd name="connsiteY14" fmla="*/ 712143 h 7344804"/>
              <a:gd name="connsiteX15" fmla="*/ 4842618 w 5589520"/>
              <a:gd name="connsiteY15" fmla="*/ 1090445 h 7344804"/>
              <a:gd name="connsiteX16" fmla="*/ 4820605 w 5589520"/>
              <a:gd name="connsiteY16" fmla="*/ 1552735 h 7344804"/>
              <a:gd name="connsiteX17" fmla="*/ 4636637 w 5589520"/>
              <a:gd name="connsiteY17" fmla="*/ 1987915 h 7344804"/>
              <a:gd name="connsiteX18" fmla="*/ 4663477 w 5589520"/>
              <a:gd name="connsiteY18" fmla="*/ 2388735 h 7344804"/>
              <a:gd name="connsiteX19" fmla="*/ 4257128 w 5589520"/>
              <a:gd name="connsiteY19" fmla="*/ 2510048 h 7344804"/>
              <a:gd name="connsiteX20" fmla="*/ 4216606 w 5589520"/>
              <a:gd name="connsiteY20" fmla="*/ 3081163 h 7344804"/>
              <a:gd name="connsiteX21" fmla="*/ 3966918 w 5589520"/>
              <a:gd name="connsiteY21" fmla="*/ 3143269 h 7344804"/>
              <a:gd name="connsiteX22" fmla="*/ 3814140 w 5589520"/>
              <a:gd name="connsiteY22" fmla="*/ 3695663 h 7344804"/>
              <a:gd name="connsiteX23" fmla="*/ 3368720 w 5589520"/>
              <a:gd name="connsiteY23" fmla="*/ 4049633 h 7344804"/>
              <a:gd name="connsiteX24" fmla="*/ 3521090 w 5589520"/>
              <a:gd name="connsiteY24" fmla="*/ 4434685 h 7344804"/>
              <a:gd name="connsiteX25" fmla="*/ 3192908 w 5589520"/>
              <a:gd name="connsiteY25" fmla="*/ 4247890 h 7344804"/>
              <a:gd name="connsiteX26" fmla="*/ 2869160 w 5589520"/>
              <a:gd name="connsiteY26" fmla="*/ 4601031 h 7344804"/>
              <a:gd name="connsiteX27" fmla="*/ 2909549 w 5589520"/>
              <a:gd name="connsiteY27" fmla="*/ 4990972 h 7344804"/>
              <a:gd name="connsiteX28" fmla="*/ 2604694 w 5589520"/>
              <a:gd name="connsiteY28" fmla="*/ 5168000 h 7344804"/>
              <a:gd name="connsiteX29" fmla="*/ 2355269 w 5589520"/>
              <a:gd name="connsiteY29" fmla="*/ 5534161 h 7344804"/>
              <a:gd name="connsiteX30" fmla="*/ 2306280 w 5589520"/>
              <a:gd name="connsiteY30" fmla="*/ 5961150 h 7344804"/>
              <a:gd name="connsiteX31" fmla="*/ 1927017 w 5589520"/>
              <a:gd name="connsiteY31" fmla="*/ 6073720 h 7344804"/>
              <a:gd name="connsiteX32" fmla="*/ 1810233 w 5589520"/>
              <a:gd name="connsiteY32" fmla="*/ 6393983 h 7344804"/>
              <a:gd name="connsiteX33" fmla="*/ 1542085 w 5589520"/>
              <a:gd name="connsiteY33" fmla="*/ 6317833 h 7344804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511500 w 5589520"/>
              <a:gd name="connsiteY11" fmla="*/ 241016 h 7344804"/>
              <a:gd name="connsiteX12" fmla="*/ 5384155 w 5589520"/>
              <a:gd name="connsiteY12" fmla="*/ 0 h 7344804"/>
              <a:gd name="connsiteX13" fmla="*/ 5189390 w 5589520"/>
              <a:gd name="connsiteY13" fmla="*/ 165697 h 7344804"/>
              <a:gd name="connsiteX14" fmla="*/ 5032080 w 5589520"/>
              <a:gd name="connsiteY14" fmla="*/ 429309 h 7344804"/>
              <a:gd name="connsiteX15" fmla="*/ 5017911 w 5589520"/>
              <a:gd name="connsiteY15" fmla="*/ 712143 h 7344804"/>
              <a:gd name="connsiteX16" fmla="*/ 4842618 w 5589520"/>
              <a:gd name="connsiteY16" fmla="*/ 1090445 h 7344804"/>
              <a:gd name="connsiteX17" fmla="*/ 4820605 w 5589520"/>
              <a:gd name="connsiteY17" fmla="*/ 1552735 h 7344804"/>
              <a:gd name="connsiteX18" fmla="*/ 4636637 w 5589520"/>
              <a:gd name="connsiteY18" fmla="*/ 1987915 h 7344804"/>
              <a:gd name="connsiteX19" fmla="*/ 4663477 w 5589520"/>
              <a:gd name="connsiteY19" fmla="*/ 2388735 h 7344804"/>
              <a:gd name="connsiteX20" fmla="*/ 4257128 w 5589520"/>
              <a:gd name="connsiteY20" fmla="*/ 2510048 h 7344804"/>
              <a:gd name="connsiteX21" fmla="*/ 4216606 w 5589520"/>
              <a:gd name="connsiteY21" fmla="*/ 3081163 h 7344804"/>
              <a:gd name="connsiteX22" fmla="*/ 3966918 w 5589520"/>
              <a:gd name="connsiteY22" fmla="*/ 3143269 h 7344804"/>
              <a:gd name="connsiteX23" fmla="*/ 3814140 w 5589520"/>
              <a:gd name="connsiteY23" fmla="*/ 3695663 h 7344804"/>
              <a:gd name="connsiteX24" fmla="*/ 3368720 w 5589520"/>
              <a:gd name="connsiteY24" fmla="*/ 4049633 h 7344804"/>
              <a:gd name="connsiteX25" fmla="*/ 3521090 w 5589520"/>
              <a:gd name="connsiteY25" fmla="*/ 4434685 h 7344804"/>
              <a:gd name="connsiteX26" fmla="*/ 3192908 w 5589520"/>
              <a:gd name="connsiteY26" fmla="*/ 4247890 h 7344804"/>
              <a:gd name="connsiteX27" fmla="*/ 2869160 w 5589520"/>
              <a:gd name="connsiteY27" fmla="*/ 4601031 h 7344804"/>
              <a:gd name="connsiteX28" fmla="*/ 2909549 w 5589520"/>
              <a:gd name="connsiteY28" fmla="*/ 4990972 h 7344804"/>
              <a:gd name="connsiteX29" fmla="*/ 2604694 w 5589520"/>
              <a:gd name="connsiteY29" fmla="*/ 5168000 h 7344804"/>
              <a:gd name="connsiteX30" fmla="*/ 2355269 w 5589520"/>
              <a:gd name="connsiteY30" fmla="*/ 5534161 h 7344804"/>
              <a:gd name="connsiteX31" fmla="*/ 2306280 w 5589520"/>
              <a:gd name="connsiteY31" fmla="*/ 5961150 h 7344804"/>
              <a:gd name="connsiteX32" fmla="*/ 1927017 w 5589520"/>
              <a:gd name="connsiteY32" fmla="*/ 6073720 h 7344804"/>
              <a:gd name="connsiteX33" fmla="*/ 1810233 w 5589520"/>
              <a:gd name="connsiteY33" fmla="*/ 6393983 h 7344804"/>
              <a:gd name="connsiteX34" fmla="*/ 1542085 w 5589520"/>
              <a:gd name="connsiteY34" fmla="*/ 6317833 h 7344804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424687 w 5589520"/>
              <a:gd name="connsiteY7" fmla="*/ 7421077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565387 w 5589520"/>
              <a:gd name="connsiteY7" fmla="*/ 7430509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589520" h="7465312">
                <a:moveTo>
                  <a:pt x="1542085" y="6438341"/>
                </a:moveTo>
                <a:lnTo>
                  <a:pt x="1158213" y="6488400"/>
                </a:lnTo>
                <a:lnTo>
                  <a:pt x="878093" y="6831059"/>
                </a:lnTo>
                <a:lnTo>
                  <a:pt x="440863" y="6580705"/>
                </a:lnTo>
                <a:lnTo>
                  <a:pt x="16512" y="6895474"/>
                </a:lnTo>
                <a:lnTo>
                  <a:pt x="0" y="7459931"/>
                </a:lnTo>
                <a:lnTo>
                  <a:pt x="1750241" y="7465312"/>
                </a:lnTo>
                <a:lnTo>
                  <a:pt x="5565387" y="7430509"/>
                </a:lnTo>
                <a:cubicBezTo>
                  <a:pt x="5567610" y="6992562"/>
                  <a:pt x="5538070" y="4635619"/>
                  <a:pt x="5540293" y="4197672"/>
                </a:cubicBezTo>
                <a:cubicBezTo>
                  <a:pt x="5542334" y="3491223"/>
                  <a:pt x="5544374" y="2784774"/>
                  <a:pt x="5546415" y="2078325"/>
                </a:cubicBezTo>
                <a:lnTo>
                  <a:pt x="5589520" y="538723"/>
                </a:lnTo>
                <a:lnTo>
                  <a:pt x="5586409" y="0"/>
                </a:lnTo>
                <a:lnTo>
                  <a:pt x="5384155" y="120508"/>
                </a:lnTo>
                <a:lnTo>
                  <a:pt x="5189390" y="286205"/>
                </a:lnTo>
                <a:lnTo>
                  <a:pt x="5032080" y="549817"/>
                </a:lnTo>
                <a:lnTo>
                  <a:pt x="5017911" y="832651"/>
                </a:lnTo>
                <a:lnTo>
                  <a:pt x="4842618" y="1210953"/>
                </a:lnTo>
                <a:lnTo>
                  <a:pt x="4820605" y="1673243"/>
                </a:lnTo>
                <a:lnTo>
                  <a:pt x="4636637" y="2108423"/>
                </a:lnTo>
                <a:lnTo>
                  <a:pt x="4663477" y="2509243"/>
                </a:lnTo>
                <a:lnTo>
                  <a:pt x="4257128" y="2630556"/>
                </a:lnTo>
                <a:lnTo>
                  <a:pt x="4216606" y="3201671"/>
                </a:lnTo>
                <a:lnTo>
                  <a:pt x="3966918" y="3263777"/>
                </a:lnTo>
                <a:lnTo>
                  <a:pt x="3814140" y="3816171"/>
                </a:lnTo>
                <a:lnTo>
                  <a:pt x="3368720" y="4170141"/>
                </a:lnTo>
                <a:lnTo>
                  <a:pt x="3521090" y="4555193"/>
                </a:lnTo>
                <a:lnTo>
                  <a:pt x="3192908" y="4368398"/>
                </a:lnTo>
                <a:lnTo>
                  <a:pt x="2869160" y="4721539"/>
                </a:lnTo>
                <a:lnTo>
                  <a:pt x="2909549" y="5111480"/>
                </a:lnTo>
                <a:lnTo>
                  <a:pt x="2604694" y="5288508"/>
                </a:lnTo>
                <a:lnTo>
                  <a:pt x="2355269" y="5654669"/>
                </a:lnTo>
                <a:lnTo>
                  <a:pt x="2306280" y="6081658"/>
                </a:lnTo>
                <a:lnTo>
                  <a:pt x="1927017" y="6194228"/>
                </a:lnTo>
                <a:lnTo>
                  <a:pt x="1810233" y="6514491"/>
                </a:lnTo>
                <a:lnTo>
                  <a:pt x="1542085" y="6438341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4193757" y="3573907"/>
            <a:ext cx="105859" cy="350983"/>
          </a:xfrm>
          <a:custGeom>
            <a:avLst/>
            <a:gdLst>
              <a:gd name="connsiteX0" fmla="*/ 1426068 w 1426068"/>
              <a:gd name="connsiteY0" fmla="*/ 0 h 1472283"/>
              <a:gd name="connsiteX1" fmla="*/ 1204895 w 1426068"/>
              <a:gd name="connsiteY1" fmla="*/ 46215 h 1472283"/>
              <a:gd name="connsiteX2" fmla="*/ 977120 w 1426068"/>
              <a:gd name="connsiteY2" fmla="*/ 42914 h 1472283"/>
              <a:gd name="connsiteX3" fmla="*/ 788959 w 1426068"/>
              <a:gd name="connsiteY3" fmla="*/ 340011 h 1472283"/>
              <a:gd name="connsiteX4" fmla="*/ 511668 w 1426068"/>
              <a:gd name="connsiteY4" fmla="*/ 429141 h 1472283"/>
              <a:gd name="connsiteX5" fmla="*/ 475356 w 1426068"/>
              <a:gd name="connsiteY5" fmla="*/ 861583 h 1472283"/>
              <a:gd name="connsiteX6" fmla="*/ 273990 w 1426068"/>
              <a:gd name="connsiteY6" fmla="*/ 911099 h 1472283"/>
              <a:gd name="connsiteX7" fmla="*/ 171656 w 1426068"/>
              <a:gd name="connsiteY7" fmla="*/ 1323734 h 1472283"/>
              <a:gd name="connsiteX8" fmla="*/ 0 w 1426068"/>
              <a:gd name="connsiteY8" fmla="*/ 1465681 h 1472283"/>
              <a:gd name="connsiteX9" fmla="*/ 1422767 w 1426068"/>
              <a:gd name="connsiteY9" fmla="*/ 1472283 h 1472283"/>
              <a:gd name="connsiteX10" fmla="*/ 1426068 w 1426068"/>
              <a:gd name="connsiteY10" fmla="*/ 0 h 1472283"/>
              <a:gd name="connsiteX0" fmla="*/ 1498692 w 1498692"/>
              <a:gd name="connsiteY0" fmla="*/ 0 h 1472283"/>
              <a:gd name="connsiteX1" fmla="*/ 1277519 w 1498692"/>
              <a:gd name="connsiteY1" fmla="*/ 46215 h 1472283"/>
              <a:gd name="connsiteX2" fmla="*/ 1049744 w 1498692"/>
              <a:gd name="connsiteY2" fmla="*/ 42914 h 1472283"/>
              <a:gd name="connsiteX3" fmla="*/ 861583 w 1498692"/>
              <a:gd name="connsiteY3" fmla="*/ 340011 h 1472283"/>
              <a:gd name="connsiteX4" fmla="*/ 584292 w 1498692"/>
              <a:gd name="connsiteY4" fmla="*/ 429141 h 1472283"/>
              <a:gd name="connsiteX5" fmla="*/ 547980 w 1498692"/>
              <a:gd name="connsiteY5" fmla="*/ 861583 h 1472283"/>
              <a:gd name="connsiteX6" fmla="*/ 346614 w 1498692"/>
              <a:gd name="connsiteY6" fmla="*/ 911099 h 1472283"/>
              <a:gd name="connsiteX7" fmla="*/ 244280 w 1498692"/>
              <a:gd name="connsiteY7" fmla="*/ 1323734 h 1472283"/>
              <a:gd name="connsiteX8" fmla="*/ 0 w 1498692"/>
              <a:gd name="connsiteY8" fmla="*/ 1462514 h 1472283"/>
              <a:gd name="connsiteX9" fmla="*/ 1495391 w 1498692"/>
              <a:gd name="connsiteY9" fmla="*/ 1472283 h 1472283"/>
              <a:gd name="connsiteX10" fmla="*/ 1498692 w 1498692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50882 w 1505294"/>
              <a:gd name="connsiteY7" fmla="*/ 1323734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60786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368716 h 1840999"/>
              <a:gd name="connsiteX1" fmla="*/ 1100387 w 1505294"/>
              <a:gd name="connsiteY1" fmla="*/ 0 h 1840999"/>
              <a:gd name="connsiteX2" fmla="*/ 1056346 w 1505294"/>
              <a:gd name="connsiteY2" fmla="*/ 411630 h 1840999"/>
              <a:gd name="connsiteX3" fmla="*/ 871486 w 1505294"/>
              <a:gd name="connsiteY3" fmla="*/ 689729 h 1840999"/>
              <a:gd name="connsiteX4" fmla="*/ 587593 w 1505294"/>
              <a:gd name="connsiteY4" fmla="*/ 769361 h 1840999"/>
              <a:gd name="connsiteX5" fmla="*/ 547980 w 1505294"/>
              <a:gd name="connsiteY5" fmla="*/ 1179639 h 1840999"/>
              <a:gd name="connsiteX6" fmla="*/ 363119 w 1505294"/>
              <a:gd name="connsiteY6" fmla="*/ 1241821 h 1840999"/>
              <a:gd name="connsiteX7" fmla="*/ 260786 w 1505294"/>
              <a:gd name="connsiteY7" fmla="*/ 1610128 h 1840999"/>
              <a:gd name="connsiteX8" fmla="*/ 0 w 1505294"/>
              <a:gd name="connsiteY8" fmla="*/ 1834396 h 1840999"/>
              <a:gd name="connsiteX9" fmla="*/ 1501993 w 1505294"/>
              <a:gd name="connsiteY9" fmla="*/ 1840999 h 1840999"/>
              <a:gd name="connsiteX10" fmla="*/ 1505294 w 1505294"/>
              <a:gd name="connsiteY10" fmla="*/ 368716 h 1840999"/>
              <a:gd name="connsiteX0" fmla="*/ 1505294 w 1505294"/>
              <a:gd name="connsiteY0" fmla="*/ 368716 h 1840999"/>
              <a:gd name="connsiteX1" fmla="*/ 1333714 w 1505294"/>
              <a:gd name="connsiteY1" fmla="*/ 218756 h 1840999"/>
              <a:gd name="connsiteX2" fmla="*/ 1100387 w 1505294"/>
              <a:gd name="connsiteY2" fmla="*/ 0 h 1840999"/>
              <a:gd name="connsiteX3" fmla="*/ 1056346 w 1505294"/>
              <a:gd name="connsiteY3" fmla="*/ 411630 h 1840999"/>
              <a:gd name="connsiteX4" fmla="*/ 871486 w 1505294"/>
              <a:gd name="connsiteY4" fmla="*/ 689729 h 1840999"/>
              <a:gd name="connsiteX5" fmla="*/ 587593 w 1505294"/>
              <a:gd name="connsiteY5" fmla="*/ 769361 h 1840999"/>
              <a:gd name="connsiteX6" fmla="*/ 547980 w 1505294"/>
              <a:gd name="connsiteY6" fmla="*/ 1179639 h 1840999"/>
              <a:gd name="connsiteX7" fmla="*/ 363119 w 1505294"/>
              <a:gd name="connsiteY7" fmla="*/ 1241821 h 1840999"/>
              <a:gd name="connsiteX8" fmla="*/ 260786 w 1505294"/>
              <a:gd name="connsiteY8" fmla="*/ 1610128 h 1840999"/>
              <a:gd name="connsiteX9" fmla="*/ 0 w 1505294"/>
              <a:gd name="connsiteY9" fmla="*/ 1834396 h 1840999"/>
              <a:gd name="connsiteX10" fmla="*/ 1501993 w 1505294"/>
              <a:gd name="connsiteY10" fmla="*/ 1840999 h 1840999"/>
              <a:gd name="connsiteX11" fmla="*/ 1505294 w 1505294"/>
              <a:gd name="connsiteY11" fmla="*/ 368716 h 1840999"/>
              <a:gd name="connsiteX0" fmla="*/ 1505294 w 1505294"/>
              <a:gd name="connsiteY0" fmla="*/ 577131 h 2049414"/>
              <a:gd name="connsiteX1" fmla="*/ 1294987 w 1505294"/>
              <a:gd name="connsiteY1" fmla="*/ 0 h 2049414"/>
              <a:gd name="connsiteX2" fmla="*/ 1100387 w 1505294"/>
              <a:gd name="connsiteY2" fmla="*/ 208415 h 2049414"/>
              <a:gd name="connsiteX3" fmla="*/ 1056346 w 1505294"/>
              <a:gd name="connsiteY3" fmla="*/ 620045 h 2049414"/>
              <a:gd name="connsiteX4" fmla="*/ 871486 w 1505294"/>
              <a:gd name="connsiteY4" fmla="*/ 898144 h 2049414"/>
              <a:gd name="connsiteX5" fmla="*/ 587593 w 1505294"/>
              <a:gd name="connsiteY5" fmla="*/ 977776 h 2049414"/>
              <a:gd name="connsiteX6" fmla="*/ 547980 w 1505294"/>
              <a:gd name="connsiteY6" fmla="*/ 1388054 h 2049414"/>
              <a:gd name="connsiteX7" fmla="*/ 363119 w 1505294"/>
              <a:gd name="connsiteY7" fmla="*/ 1450236 h 2049414"/>
              <a:gd name="connsiteX8" fmla="*/ 260786 w 1505294"/>
              <a:gd name="connsiteY8" fmla="*/ 1818543 h 2049414"/>
              <a:gd name="connsiteX9" fmla="*/ 0 w 1505294"/>
              <a:gd name="connsiteY9" fmla="*/ 2042811 h 2049414"/>
              <a:gd name="connsiteX10" fmla="*/ 1501993 w 1505294"/>
              <a:gd name="connsiteY10" fmla="*/ 2049414 h 2049414"/>
              <a:gd name="connsiteX11" fmla="*/ 1505294 w 1505294"/>
              <a:gd name="connsiteY11" fmla="*/ 577131 h 2049414"/>
              <a:gd name="connsiteX0" fmla="*/ 1505294 w 1505294"/>
              <a:gd name="connsiteY0" fmla="*/ 577131 h 2049414"/>
              <a:gd name="connsiteX1" fmla="*/ 1411169 w 1505294"/>
              <a:gd name="connsiteY1" fmla="*/ 352880 h 2049414"/>
              <a:gd name="connsiteX2" fmla="*/ 1294987 w 1505294"/>
              <a:gd name="connsiteY2" fmla="*/ 0 h 2049414"/>
              <a:gd name="connsiteX3" fmla="*/ 1100387 w 1505294"/>
              <a:gd name="connsiteY3" fmla="*/ 208415 h 2049414"/>
              <a:gd name="connsiteX4" fmla="*/ 1056346 w 1505294"/>
              <a:gd name="connsiteY4" fmla="*/ 620045 h 2049414"/>
              <a:gd name="connsiteX5" fmla="*/ 871486 w 1505294"/>
              <a:gd name="connsiteY5" fmla="*/ 898144 h 2049414"/>
              <a:gd name="connsiteX6" fmla="*/ 587593 w 1505294"/>
              <a:gd name="connsiteY6" fmla="*/ 977776 h 2049414"/>
              <a:gd name="connsiteX7" fmla="*/ 547980 w 1505294"/>
              <a:gd name="connsiteY7" fmla="*/ 1388054 h 2049414"/>
              <a:gd name="connsiteX8" fmla="*/ 363119 w 1505294"/>
              <a:gd name="connsiteY8" fmla="*/ 1450236 h 2049414"/>
              <a:gd name="connsiteX9" fmla="*/ 260786 w 1505294"/>
              <a:gd name="connsiteY9" fmla="*/ 1818543 h 2049414"/>
              <a:gd name="connsiteX10" fmla="*/ 0 w 1505294"/>
              <a:gd name="connsiteY10" fmla="*/ 2042811 h 2049414"/>
              <a:gd name="connsiteX11" fmla="*/ 1501993 w 1505294"/>
              <a:gd name="connsiteY11" fmla="*/ 2049414 h 2049414"/>
              <a:gd name="connsiteX12" fmla="*/ 1505294 w 1505294"/>
              <a:gd name="connsiteY12" fmla="*/ 577131 h 2049414"/>
              <a:gd name="connsiteX0" fmla="*/ 1505294 w 1505294"/>
              <a:gd name="connsiteY0" fmla="*/ 827862 h 2300145"/>
              <a:gd name="connsiteX1" fmla="*/ 1353078 w 1505294"/>
              <a:gd name="connsiteY1" fmla="*/ 0 h 2300145"/>
              <a:gd name="connsiteX2" fmla="*/ 1294987 w 1505294"/>
              <a:gd name="connsiteY2" fmla="*/ 250731 h 2300145"/>
              <a:gd name="connsiteX3" fmla="*/ 1100387 w 1505294"/>
              <a:gd name="connsiteY3" fmla="*/ 459146 h 2300145"/>
              <a:gd name="connsiteX4" fmla="*/ 1056346 w 1505294"/>
              <a:gd name="connsiteY4" fmla="*/ 870776 h 2300145"/>
              <a:gd name="connsiteX5" fmla="*/ 871486 w 1505294"/>
              <a:gd name="connsiteY5" fmla="*/ 1148875 h 2300145"/>
              <a:gd name="connsiteX6" fmla="*/ 587593 w 1505294"/>
              <a:gd name="connsiteY6" fmla="*/ 1228507 h 2300145"/>
              <a:gd name="connsiteX7" fmla="*/ 547980 w 1505294"/>
              <a:gd name="connsiteY7" fmla="*/ 1638785 h 2300145"/>
              <a:gd name="connsiteX8" fmla="*/ 363119 w 1505294"/>
              <a:gd name="connsiteY8" fmla="*/ 1700967 h 2300145"/>
              <a:gd name="connsiteX9" fmla="*/ 260786 w 1505294"/>
              <a:gd name="connsiteY9" fmla="*/ 2069274 h 2300145"/>
              <a:gd name="connsiteX10" fmla="*/ 0 w 1505294"/>
              <a:gd name="connsiteY10" fmla="*/ 2293542 h 2300145"/>
              <a:gd name="connsiteX11" fmla="*/ 1501993 w 1505294"/>
              <a:gd name="connsiteY11" fmla="*/ 2300145 h 2300145"/>
              <a:gd name="connsiteX12" fmla="*/ 1505294 w 1505294"/>
              <a:gd name="connsiteY12" fmla="*/ 827862 h 2300145"/>
              <a:gd name="connsiteX0" fmla="*/ 1505294 w 1505294"/>
              <a:gd name="connsiteY0" fmla="*/ 818575 h 2290858"/>
              <a:gd name="connsiteX1" fmla="*/ 1285305 w 1505294"/>
              <a:gd name="connsiteY1" fmla="*/ 0 h 2290858"/>
              <a:gd name="connsiteX2" fmla="*/ 1294987 w 1505294"/>
              <a:gd name="connsiteY2" fmla="*/ 241444 h 2290858"/>
              <a:gd name="connsiteX3" fmla="*/ 1100387 w 1505294"/>
              <a:gd name="connsiteY3" fmla="*/ 449859 h 2290858"/>
              <a:gd name="connsiteX4" fmla="*/ 1056346 w 1505294"/>
              <a:gd name="connsiteY4" fmla="*/ 861489 h 2290858"/>
              <a:gd name="connsiteX5" fmla="*/ 871486 w 1505294"/>
              <a:gd name="connsiteY5" fmla="*/ 1139588 h 2290858"/>
              <a:gd name="connsiteX6" fmla="*/ 587593 w 1505294"/>
              <a:gd name="connsiteY6" fmla="*/ 1219220 h 2290858"/>
              <a:gd name="connsiteX7" fmla="*/ 547980 w 1505294"/>
              <a:gd name="connsiteY7" fmla="*/ 1629498 h 2290858"/>
              <a:gd name="connsiteX8" fmla="*/ 363119 w 1505294"/>
              <a:gd name="connsiteY8" fmla="*/ 1691680 h 2290858"/>
              <a:gd name="connsiteX9" fmla="*/ 260786 w 1505294"/>
              <a:gd name="connsiteY9" fmla="*/ 2059987 h 2290858"/>
              <a:gd name="connsiteX10" fmla="*/ 0 w 1505294"/>
              <a:gd name="connsiteY10" fmla="*/ 2284255 h 2290858"/>
              <a:gd name="connsiteX11" fmla="*/ 1501993 w 1505294"/>
              <a:gd name="connsiteY11" fmla="*/ 2290858 h 2290858"/>
              <a:gd name="connsiteX12" fmla="*/ 1505294 w 1505294"/>
              <a:gd name="connsiteY12" fmla="*/ 818575 h 2290858"/>
              <a:gd name="connsiteX0" fmla="*/ 1505294 w 1505294"/>
              <a:gd name="connsiteY0" fmla="*/ 818575 h 2290858"/>
              <a:gd name="connsiteX1" fmla="*/ 1411169 w 1505294"/>
              <a:gd name="connsiteY1" fmla="*/ 408599 h 2290858"/>
              <a:gd name="connsiteX2" fmla="*/ 1285305 w 1505294"/>
              <a:gd name="connsiteY2" fmla="*/ 0 h 2290858"/>
              <a:gd name="connsiteX3" fmla="*/ 1294987 w 1505294"/>
              <a:gd name="connsiteY3" fmla="*/ 241444 h 2290858"/>
              <a:gd name="connsiteX4" fmla="*/ 1100387 w 1505294"/>
              <a:gd name="connsiteY4" fmla="*/ 449859 h 2290858"/>
              <a:gd name="connsiteX5" fmla="*/ 1056346 w 1505294"/>
              <a:gd name="connsiteY5" fmla="*/ 861489 h 2290858"/>
              <a:gd name="connsiteX6" fmla="*/ 871486 w 1505294"/>
              <a:gd name="connsiteY6" fmla="*/ 1139588 h 2290858"/>
              <a:gd name="connsiteX7" fmla="*/ 587593 w 1505294"/>
              <a:gd name="connsiteY7" fmla="*/ 1219220 h 2290858"/>
              <a:gd name="connsiteX8" fmla="*/ 547980 w 1505294"/>
              <a:gd name="connsiteY8" fmla="*/ 1629498 h 2290858"/>
              <a:gd name="connsiteX9" fmla="*/ 363119 w 1505294"/>
              <a:gd name="connsiteY9" fmla="*/ 1691680 h 2290858"/>
              <a:gd name="connsiteX10" fmla="*/ 260786 w 1505294"/>
              <a:gd name="connsiteY10" fmla="*/ 2059987 h 2290858"/>
              <a:gd name="connsiteX11" fmla="*/ 0 w 1505294"/>
              <a:gd name="connsiteY11" fmla="*/ 2284255 h 2290858"/>
              <a:gd name="connsiteX12" fmla="*/ 1501993 w 1505294"/>
              <a:gd name="connsiteY12" fmla="*/ 2290858 h 2290858"/>
              <a:gd name="connsiteX13" fmla="*/ 1505294 w 1505294"/>
              <a:gd name="connsiteY13" fmla="*/ 818575 h 2290858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87593 w 1527352"/>
              <a:gd name="connsiteY7" fmla="*/ 1507096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6850 w 1527352"/>
              <a:gd name="connsiteY2" fmla="*/ 205653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60627 w 1527352"/>
              <a:gd name="connsiteY2" fmla="*/ 9163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5676 w 1527352"/>
              <a:gd name="connsiteY2" fmla="*/ 2037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82483 w 1527352"/>
              <a:gd name="connsiteY2" fmla="*/ 14898 h 2578734"/>
              <a:gd name="connsiteX3" fmla="*/ 1125676 w 1527352"/>
              <a:gd name="connsiteY3" fmla="*/ 20379 h 2578734"/>
              <a:gd name="connsiteX4" fmla="*/ 1126850 w 1527352"/>
              <a:gd name="connsiteY4" fmla="*/ 205653 h 2578734"/>
              <a:gd name="connsiteX5" fmla="*/ 999933 w 1527352"/>
              <a:gd name="connsiteY5" fmla="*/ 507394 h 2578734"/>
              <a:gd name="connsiteX6" fmla="*/ 991108 w 1527352"/>
              <a:gd name="connsiteY6" fmla="*/ 814477 h 2578734"/>
              <a:gd name="connsiteX7" fmla="*/ 843251 w 1527352"/>
              <a:gd name="connsiteY7" fmla="*/ 1149365 h 2578734"/>
              <a:gd name="connsiteX8" fmla="*/ 871486 w 1527352"/>
              <a:gd name="connsiteY8" fmla="*/ 1427464 h 2578734"/>
              <a:gd name="connsiteX9" fmla="*/ 549345 w 1527352"/>
              <a:gd name="connsiteY9" fmla="*/ 1529022 h 2578734"/>
              <a:gd name="connsiteX10" fmla="*/ 547980 w 1527352"/>
              <a:gd name="connsiteY10" fmla="*/ 1917374 h 2578734"/>
              <a:gd name="connsiteX11" fmla="*/ 363119 w 1527352"/>
              <a:gd name="connsiteY11" fmla="*/ 1979556 h 2578734"/>
              <a:gd name="connsiteX12" fmla="*/ 260786 w 1527352"/>
              <a:gd name="connsiteY12" fmla="*/ 2347863 h 2578734"/>
              <a:gd name="connsiteX13" fmla="*/ 0 w 1527352"/>
              <a:gd name="connsiteY13" fmla="*/ 2572131 h 2578734"/>
              <a:gd name="connsiteX14" fmla="*/ 1501993 w 1527352"/>
              <a:gd name="connsiteY14" fmla="*/ 2578734 h 2578734"/>
              <a:gd name="connsiteX15" fmla="*/ 1505294 w 1527352"/>
              <a:gd name="connsiteY15" fmla="*/ 1106451 h 2578734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245883 w 1527352"/>
              <a:gd name="connsiteY2" fmla="*/ 0 h 2755689"/>
              <a:gd name="connsiteX3" fmla="*/ 1125676 w 1527352"/>
              <a:gd name="connsiteY3" fmla="*/ 197334 h 2755689"/>
              <a:gd name="connsiteX4" fmla="*/ 1126850 w 1527352"/>
              <a:gd name="connsiteY4" fmla="*/ 382608 h 2755689"/>
              <a:gd name="connsiteX5" fmla="*/ 999933 w 1527352"/>
              <a:gd name="connsiteY5" fmla="*/ 684349 h 2755689"/>
              <a:gd name="connsiteX6" fmla="*/ 991108 w 1527352"/>
              <a:gd name="connsiteY6" fmla="*/ 991432 h 2755689"/>
              <a:gd name="connsiteX7" fmla="*/ 843251 w 1527352"/>
              <a:gd name="connsiteY7" fmla="*/ 1326320 h 2755689"/>
              <a:gd name="connsiteX8" fmla="*/ 871486 w 1527352"/>
              <a:gd name="connsiteY8" fmla="*/ 1604419 h 2755689"/>
              <a:gd name="connsiteX9" fmla="*/ 549345 w 1527352"/>
              <a:gd name="connsiteY9" fmla="*/ 1705977 h 2755689"/>
              <a:gd name="connsiteX10" fmla="*/ 547980 w 1527352"/>
              <a:gd name="connsiteY10" fmla="*/ 2094329 h 2755689"/>
              <a:gd name="connsiteX11" fmla="*/ 363119 w 1527352"/>
              <a:gd name="connsiteY11" fmla="*/ 2156511 h 2755689"/>
              <a:gd name="connsiteX12" fmla="*/ 260786 w 1527352"/>
              <a:gd name="connsiteY12" fmla="*/ 2524818 h 2755689"/>
              <a:gd name="connsiteX13" fmla="*/ 0 w 1527352"/>
              <a:gd name="connsiteY13" fmla="*/ 2749086 h 2755689"/>
              <a:gd name="connsiteX14" fmla="*/ 1501993 w 1527352"/>
              <a:gd name="connsiteY14" fmla="*/ 2755689 h 2755689"/>
              <a:gd name="connsiteX15" fmla="*/ 1505294 w 1527352"/>
              <a:gd name="connsiteY15" fmla="*/ 1283406 h 2755689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404339 w 1527352"/>
              <a:gd name="connsiteY2" fmla="*/ 104149 h 2755689"/>
              <a:gd name="connsiteX3" fmla="*/ 1245883 w 1527352"/>
              <a:gd name="connsiteY3" fmla="*/ 0 h 2755689"/>
              <a:gd name="connsiteX4" fmla="*/ 1125676 w 1527352"/>
              <a:gd name="connsiteY4" fmla="*/ 197334 h 2755689"/>
              <a:gd name="connsiteX5" fmla="*/ 1126850 w 1527352"/>
              <a:gd name="connsiteY5" fmla="*/ 382608 h 2755689"/>
              <a:gd name="connsiteX6" fmla="*/ 999933 w 1527352"/>
              <a:gd name="connsiteY6" fmla="*/ 684349 h 2755689"/>
              <a:gd name="connsiteX7" fmla="*/ 991108 w 1527352"/>
              <a:gd name="connsiteY7" fmla="*/ 991432 h 2755689"/>
              <a:gd name="connsiteX8" fmla="*/ 843251 w 1527352"/>
              <a:gd name="connsiteY8" fmla="*/ 1326320 h 2755689"/>
              <a:gd name="connsiteX9" fmla="*/ 871486 w 1527352"/>
              <a:gd name="connsiteY9" fmla="*/ 1604419 h 2755689"/>
              <a:gd name="connsiteX10" fmla="*/ 549345 w 1527352"/>
              <a:gd name="connsiteY10" fmla="*/ 1705977 h 2755689"/>
              <a:gd name="connsiteX11" fmla="*/ 547980 w 1527352"/>
              <a:gd name="connsiteY11" fmla="*/ 2094329 h 2755689"/>
              <a:gd name="connsiteX12" fmla="*/ 363119 w 1527352"/>
              <a:gd name="connsiteY12" fmla="*/ 2156511 h 2755689"/>
              <a:gd name="connsiteX13" fmla="*/ 260786 w 1527352"/>
              <a:gd name="connsiteY13" fmla="*/ 2524818 h 2755689"/>
              <a:gd name="connsiteX14" fmla="*/ 0 w 1527352"/>
              <a:gd name="connsiteY14" fmla="*/ 2749086 h 2755689"/>
              <a:gd name="connsiteX15" fmla="*/ 1501993 w 1527352"/>
              <a:gd name="connsiteY15" fmla="*/ 2755689 h 2755689"/>
              <a:gd name="connsiteX16" fmla="*/ 1505294 w 1527352"/>
              <a:gd name="connsiteY16" fmla="*/ 1283406 h 2755689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245883 w 1527352"/>
              <a:gd name="connsiteY3" fmla="*/ 137038 h 2892727"/>
              <a:gd name="connsiteX4" fmla="*/ 1125676 w 1527352"/>
              <a:gd name="connsiteY4" fmla="*/ 334372 h 2892727"/>
              <a:gd name="connsiteX5" fmla="*/ 1126850 w 1527352"/>
              <a:gd name="connsiteY5" fmla="*/ 519646 h 2892727"/>
              <a:gd name="connsiteX6" fmla="*/ 999933 w 1527352"/>
              <a:gd name="connsiteY6" fmla="*/ 821387 h 2892727"/>
              <a:gd name="connsiteX7" fmla="*/ 991108 w 1527352"/>
              <a:gd name="connsiteY7" fmla="*/ 1128470 h 2892727"/>
              <a:gd name="connsiteX8" fmla="*/ 843251 w 1527352"/>
              <a:gd name="connsiteY8" fmla="*/ 1463358 h 2892727"/>
              <a:gd name="connsiteX9" fmla="*/ 871486 w 1527352"/>
              <a:gd name="connsiteY9" fmla="*/ 1741457 h 2892727"/>
              <a:gd name="connsiteX10" fmla="*/ 549345 w 1527352"/>
              <a:gd name="connsiteY10" fmla="*/ 1843015 h 2892727"/>
              <a:gd name="connsiteX11" fmla="*/ 547980 w 1527352"/>
              <a:gd name="connsiteY11" fmla="*/ 2231367 h 2892727"/>
              <a:gd name="connsiteX12" fmla="*/ 363119 w 1527352"/>
              <a:gd name="connsiteY12" fmla="*/ 2293549 h 2892727"/>
              <a:gd name="connsiteX13" fmla="*/ 260786 w 1527352"/>
              <a:gd name="connsiteY13" fmla="*/ 2661856 h 2892727"/>
              <a:gd name="connsiteX14" fmla="*/ 0 w 1527352"/>
              <a:gd name="connsiteY14" fmla="*/ 2886124 h 2892727"/>
              <a:gd name="connsiteX15" fmla="*/ 1501993 w 1527352"/>
              <a:gd name="connsiteY15" fmla="*/ 2892727 h 2892727"/>
              <a:gd name="connsiteX16" fmla="*/ 1505294 w 1527352"/>
              <a:gd name="connsiteY16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437122 w 1527352"/>
              <a:gd name="connsiteY3" fmla="*/ 137038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038253 w 1527352"/>
              <a:gd name="connsiteY3" fmla="*/ 32889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038253 w 1540938"/>
              <a:gd name="connsiteY3" fmla="*/ 13155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11451 w 1540938"/>
              <a:gd name="connsiteY3" fmla="*/ 82223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49699 w 1540938"/>
              <a:gd name="connsiteY3" fmla="*/ 9318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77019 w 1540938"/>
              <a:gd name="connsiteY3" fmla="*/ 126075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40938" h="2991394">
                <a:moveTo>
                  <a:pt x="1505294" y="1519111"/>
                </a:moveTo>
                <a:lnTo>
                  <a:pt x="1527352" y="412660"/>
                </a:lnTo>
                <a:lnTo>
                  <a:pt x="1540938" y="0"/>
                </a:lnTo>
                <a:lnTo>
                  <a:pt x="1377019" y="126075"/>
                </a:lnTo>
                <a:lnTo>
                  <a:pt x="1245883" y="235705"/>
                </a:lnTo>
                <a:lnTo>
                  <a:pt x="1125676" y="433039"/>
                </a:lnTo>
                <a:cubicBezTo>
                  <a:pt x="1126067" y="494797"/>
                  <a:pt x="1126459" y="556555"/>
                  <a:pt x="1126850" y="618313"/>
                </a:cubicBezTo>
                <a:lnTo>
                  <a:pt x="999933" y="920054"/>
                </a:lnTo>
                <a:lnTo>
                  <a:pt x="991108" y="1227137"/>
                </a:lnTo>
                <a:lnTo>
                  <a:pt x="843251" y="1562025"/>
                </a:lnTo>
                <a:lnTo>
                  <a:pt x="871486" y="1840124"/>
                </a:lnTo>
                <a:lnTo>
                  <a:pt x="549345" y="1941682"/>
                </a:lnTo>
                <a:lnTo>
                  <a:pt x="547980" y="2330034"/>
                </a:lnTo>
                <a:lnTo>
                  <a:pt x="363119" y="2392216"/>
                </a:lnTo>
                <a:lnTo>
                  <a:pt x="260786" y="2760523"/>
                </a:lnTo>
                <a:lnTo>
                  <a:pt x="0" y="2984791"/>
                </a:lnTo>
                <a:lnTo>
                  <a:pt x="1501993" y="2991394"/>
                </a:lnTo>
                <a:cubicBezTo>
                  <a:pt x="1503093" y="2500633"/>
                  <a:pt x="1504194" y="2009872"/>
                  <a:pt x="1505294" y="1519111"/>
                </a:cubicBezTo>
                <a:close/>
              </a:path>
            </a:pathLst>
          </a:custGeom>
          <a:solidFill>
            <a:srgbClr val="FFF4B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133" dirty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8" name="Freeform 77"/>
          <p:cNvSpPr/>
          <p:nvPr/>
        </p:nvSpPr>
        <p:spPr>
          <a:xfrm rot="19753413">
            <a:off x="4003512" y="3955647"/>
            <a:ext cx="305584" cy="8442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23252"/>
              <a:gd name="connsiteY0" fmla="*/ 26365 h 71284"/>
              <a:gd name="connsiteX1" fmla="*/ 281580 w 923252"/>
              <a:gd name="connsiteY1" fmla="*/ 70232 h 71284"/>
              <a:gd name="connsiteX2" fmla="*/ 604266 w 923252"/>
              <a:gd name="connsiteY2" fmla="*/ 10 h 71284"/>
              <a:gd name="connsiteX3" fmla="*/ 923252 w 923252"/>
              <a:gd name="connsiteY3" fmla="*/ 64155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252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23230" y="33670"/>
                  <a:pt x="923252" y="64155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79" name="Right Triangle 78"/>
          <p:cNvSpPr/>
          <p:nvPr/>
        </p:nvSpPr>
        <p:spPr>
          <a:xfrm flipH="1">
            <a:off x="4018385" y="3974623"/>
            <a:ext cx="280728" cy="231280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 dirty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80" name="Freeform 79"/>
          <p:cNvSpPr/>
          <p:nvPr/>
        </p:nvSpPr>
        <p:spPr>
          <a:xfrm>
            <a:off x="4019543" y="3988814"/>
            <a:ext cx="278563" cy="224767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4020214" y="4013365"/>
            <a:ext cx="276703" cy="196427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4020214" y="4054323"/>
            <a:ext cx="275167" cy="158772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4018536" y="4076462"/>
            <a:ext cx="277885" cy="129085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4019671" y="4117080"/>
            <a:ext cx="275124" cy="93977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008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4079825" y="4167966"/>
            <a:ext cx="214972" cy="40591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437798" y="902715"/>
                </a:lnTo>
                <a:lnTo>
                  <a:pt x="629560" y="862914"/>
                </a:lnTo>
                <a:lnTo>
                  <a:pt x="683833" y="743510"/>
                </a:lnTo>
                <a:lnTo>
                  <a:pt x="976904" y="732655"/>
                </a:lnTo>
                <a:lnTo>
                  <a:pt x="1146957" y="526413"/>
                </a:lnTo>
                <a:lnTo>
                  <a:pt x="1313393" y="533650"/>
                </a:lnTo>
                <a:lnTo>
                  <a:pt x="1446765" y="328526"/>
                </a:lnTo>
                <a:lnTo>
                  <a:pt x="1587371" y="378478"/>
                </a:lnTo>
                <a:lnTo>
                  <a:pt x="1655730" y="179472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86" name="Freeform 85"/>
          <p:cNvSpPr/>
          <p:nvPr/>
        </p:nvSpPr>
        <p:spPr>
          <a:xfrm rot="18951882">
            <a:off x="4112730" y="3812700"/>
            <a:ext cx="212191" cy="56481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4233209" y="3826851"/>
            <a:ext cx="68713" cy="28568"/>
            <a:chOff x="2669598" y="3071983"/>
            <a:chExt cx="997998" cy="354555"/>
          </a:xfrm>
          <a:noFill/>
        </p:grpSpPr>
        <p:sp>
          <p:nvSpPr>
            <p:cNvPr id="88" name="Rounded Rectangle 29"/>
            <p:cNvSpPr/>
            <p:nvPr/>
          </p:nvSpPr>
          <p:spPr>
            <a:xfrm>
              <a:off x="2669598" y="3071983"/>
              <a:ext cx="997998" cy="354555"/>
            </a:xfrm>
            <a:custGeom>
              <a:avLst/>
              <a:gdLst>
                <a:gd name="connsiteX0" fmla="*/ 0 w 3239842"/>
                <a:gd name="connsiteY0" fmla="*/ 19570 h 545271"/>
                <a:gd name="connsiteX1" fmla="*/ 19570 w 3239842"/>
                <a:gd name="connsiteY1" fmla="*/ 0 h 545271"/>
                <a:gd name="connsiteX2" fmla="*/ 3220272 w 3239842"/>
                <a:gd name="connsiteY2" fmla="*/ 0 h 545271"/>
                <a:gd name="connsiteX3" fmla="*/ 3239842 w 3239842"/>
                <a:gd name="connsiteY3" fmla="*/ 19570 h 545271"/>
                <a:gd name="connsiteX4" fmla="*/ 3239842 w 3239842"/>
                <a:gd name="connsiteY4" fmla="*/ 525701 h 545271"/>
                <a:gd name="connsiteX5" fmla="*/ 3220272 w 3239842"/>
                <a:gd name="connsiteY5" fmla="*/ 545271 h 545271"/>
                <a:gd name="connsiteX6" fmla="*/ 19570 w 3239842"/>
                <a:gd name="connsiteY6" fmla="*/ 545271 h 545271"/>
                <a:gd name="connsiteX7" fmla="*/ 0 w 3239842"/>
                <a:gd name="connsiteY7" fmla="*/ 525701 h 545271"/>
                <a:gd name="connsiteX8" fmla="*/ 0 w 3239842"/>
                <a:gd name="connsiteY8" fmla="*/ 19570 h 545271"/>
                <a:gd name="connsiteX0" fmla="*/ 4160 w 3244002"/>
                <a:gd name="connsiteY0" fmla="*/ 19570 h 545271"/>
                <a:gd name="connsiteX1" fmla="*/ 23730 w 3244002"/>
                <a:gd name="connsiteY1" fmla="*/ 0 h 545271"/>
                <a:gd name="connsiteX2" fmla="*/ 3224432 w 3244002"/>
                <a:gd name="connsiteY2" fmla="*/ 0 h 545271"/>
                <a:gd name="connsiteX3" fmla="*/ 3244002 w 3244002"/>
                <a:gd name="connsiteY3" fmla="*/ 19570 h 545271"/>
                <a:gd name="connsiteX4" fmla="*/ 3244002 w 3244002"/>
                <a:gd name="connsiteY4" fmla="*/ 525701 h 545271"/>
                <a:gd name="connsiteX5" fmla="*/ 3224432 w 3244002"/>
                <a:gd name="connsiteY5" fmla="*/ 545271 h 545271"/>
                <a:gd name="connsiteX6" fmla="*/ 23730 w 3244002"/>
                <a:gd name="connsiteY6" fmla="*/ 545271 h 545271"/>
                <a:gd name="connsiteX7" fmla="*/ 4160 w 3244002"/>
                <a:gd name="connsiteY7" fmla="*/ 525701 h 545271"/>
                <a:gd name="connsiteX8" fmla="*/ 0 w 3244002"/>
                <a:gd name="connsiteY8" fmla="*/ 359763 h 545271"/>
                <a:gd name="connsiteX9" fmla="*/ 4160 w 3244002"/>
                <a:gd name="connsiteY9" fmla="*/ 19570 h 545271"/>
                <a:gd name="connsiteX0" fmla="*/ 241825 w 3481667"/>
                <a:gd name="connsiteY0" fmla="*/ 19570 h 558970"/>
                <a:gd name="connsiteX1" fmla="*/ 261395 w 3481667"/>
                <a:gd name="connsiteY1" fmla="*/ 0 h 558970"/>
                <a:gd name="connsiteX2" fmla="*/ 3462097 w 3481667"/>
                <a:gd name="connsiteY2" fmla="*/ 0 h 558970"/>
                <a:gd name="connsiteX3" fmla="*/ 3481667 w 3481667"/>
                <a:gd name="connsiteY3" fmla="*/ 19570 h 558970"/>
                <a:gd name="connsiteX4" fmla="*/ 3481667 w 3481667"/>
                <a:gd name="connsiteY4" fmla="*/ 525701 h 558970"/>
                <a:gd name="connsiteX5" fmla="*/ 3462097 w 3481667"/>
                <a:gd name="connsiteY5" fmla="*/ 545271 h 558970"/>
                <a:gd name="connsiteX6" fmla="*/ 261395 w 3481667"/>
                <a:gd name="connsiteY6" fmla="*/ 545271 h 558970"/>
                <a:gd name="connsiteX7" fmla="*/ 0 w 3481667"/>
                <a:gd name="connsiteY7" fmla="*/ 555929 h 558970"/>
                <a:gd name="connsiteX8" fmla="*/ 237665 w 3481667"/>
                <a:gd name="connsiteY8" fmla="*/ 359763 h 558970"/>
                <a:gd name="connsiteX9" fmla="*/ 241825 w 3481667"/>
                <a:gd name="connsiteY9" fmla="*/ 19570 h 558970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67893 w 3511895"/>
                <a:gd name="connsiteY8" fmla="*/ 359763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20792 w 3511895"/>
                <a:gd name="connsiteY8" fmla="*/ 367320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434147 w 3511895"/>
                <a:gd name="connsiteY8" fmla="*/ 374877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83007 w 3511895"/>
                <a:gd name="connsiteY8" fmla="*/ 405105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46197 w 3511895"/>
                <a:gd name="connsiteY8" fmla="*/ 367934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97875 w 3511895"/>
                <a:gd name="connsiteY8" fmla="*/ 356783 h 545271"/>
                <a:gd name="connsiteX9" fmla="*/ 272053 w 3511895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14113 w 3428133"/>
                <a:gd name="connsiteY8" fmla="*/ 356783 h 545271"/>
                <a:gd name="connsiteX9" fmla="*/ 188291 w 3428133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9836 w 3428133"/>
                <a:gd name="connsiteY8" fmla="*/ 485219 h 545271"/>
                <a:gd name="connsiteX9" fmla="*/ 188291 w 3428133"/>
                <a:gd name="connsiteY9" fmla="*/ 19570 h 545271"/>
                <a:gd name="connsiteX0" fmla="*/ 19 w 3468812"/>
                <a:gd name="connsiteY0" fmla="*/ 8631 h 545500"/>
                <a:gd name="connsiteX1" fmla="*/ 248540 w 3468812"/>
                <a:gd name="connsiteY1" fmla="*/ 229 h 545500"/>
                <a:gd name="connsiteX2" fmla="*/ 3449242 w 3468812"/>
                <a:gd name="connsiteY2" fmla="*/ 229 h 545500"/>
                <a:gd name="connsiteX3" fmla="*/ 3468812 w 3468812"/>
                <a:gd name="connsiteY3" fmla="*/ 19799 h 545500"/>
                <a:gd name="connsiteX4" fmla="*/ 3468812 w 3468812"/>
                <a:gd name="connsiteY4" fmla="*/ 525930 h 545500"/>
                <a:gd name="connsiteX5" fmla="*/ 3449242 w 3468812"/>
                <a:gd name="connsiteY5" fmla="*/ 545500 h 545500"/>
                <a:gd name="connsiteX6" fmla="*/ 248540 w 3468812"/>
                <a:gd name="connsiteY6" fmla="*/ 545500 h 545500"/>
                <a:gd name="connsiteX7" fmla="*/ 40679 w 3468812"/>
                <a:gd name="connsiteY7" fmla="*/ 533487 h 545500"/>
                <a:gd name="connsiteX8" fmla="*/ 70515 w 3468812"/>
                <a:gd name="connsiteY8" fmla="*/ 485448 h 545500"/>
                <a:gd name="connsiteX9" fmla="*/ 19 w 3468812"/>
                <a:gd name="connsiteY9" fmla="*/ 8631 h 545500"/>
                <a:gd name="connsiteX0" fmla="*/ 16756 w 3428134"/>
                <a:gd name="connsiteY0" fmla="*/ 3402 h 556271"/>
                <a:gd name="connsiteX1" fmla="*/ 207862 w 3428134"/>
                <a:gd name="connsiteY1" fmla="*/ 11000 h 556271"/>
                <a:gd name="connsiteX2" fmla="*/ 3408564 w 3428134"/>
                <a:gd name="connsiteY2" fmla="*/ 11000 h 556271"/>
                <a:gd name="connsiteX3" fmla="*/ 3428134 w 3428134"/>
                <a:gd name="connsiteY3" fmla="*/ 30570 h 556271"/>
                <a:gd name="connsiteX4" fmla="*/ 3428134 w 3428134"/>
                <a:gd name="connsiteY4" fmla="*/ 536701 h 556271"/>
                <a:gd name="connsiteX5" fmla="*/ 3408564 w 3428134"/>
                <a:gd name="connsiteY5" fmla="*/ 556271 h 556271"/>
                <a:gd name="connsiteX6" fmla="*/ 207862 w 3428134"/>
                <a:gd name="connsiteY6" fmla="*/ 556271 h 556271"/>
                <a:gd name="connsiteX7" fmla="*/ 1 w 3428134"/>
                <a:gd name="connsiteY7" fmla="*/ 544258 h 556271"/>
                <a:gd name="connsiteX8" fmla="*/ 29837 w 3428134"/>
                <a:gd name="connsiteY8" fmla="*/ 496219 h 556271"/>
                <a:gd name="connsiteX9" fmla="*/ 16756 w 3428134"/>
                <a:gd name="connsiteY9" fmla="*/ 3402 h 556271"/>
                <a:gd name="connsiteX0" fmla="*/ 26 w 3449680"/>
                <a:gd name="connsiteY0" fmla="*/ 4912 h 549779"/>
                <a:gd name="connsiteX1" fmla="*/ 229408 w 3449680"/>
                <a:gd name="connsiteY1" fmla="*/ 4508 h 549779"/>
                <a:gd name="connsiteX2" fmla="*/ 3430110 w 3449680"/>
                <a:gd name="connsiteY2" fmla="*/ 4508 h 549779"/>
                <a:gd name="connsiteX3" fmla="*/ 3449680 w 3449680"/>
                <a:gd name="connsiteY3" fmla="*/ 24078 h 549779"/>
                <a:gd name="connsiteX4" fmla="*/ 3449680 w 3449680"/>
                <a:gd name="connsiteY4" fmla="*/ 530209 h 549779"/>
                <a:gd name="connsiteX5" fmla="*/ 3430110 w 3449680"/>
                <a:gd name="connsiteY5" fmla="*/ 549779 h 549779"/>
                <a:gd name="connsiteX6" fmla="*/ 229408 w 3449680"/>
                <a:gd name="connsiteY6" fmla="*/ 549779 h 549779"/>
                <a:gd name="connsiteX7" fmla="*/ 21547 w 3449680"/>
                <a:gd name="connsiteY7" fmla="*/ 537766 h 549779"/>
                <a:gd name="connsiteX8" fmla="*/ 51383 w 3449680"/>
                <a:gd name="connsiteY8" fmla="*/ 489727 h 549779"/>
                <a:gd name="connsiteX9" fmla="*/ 26 w 3449680"/>
                <a:gd name="connsiteY9" fmla="*/ 4912 h 549779"/>
                <a:gd name="connsiteX0" fmla="*/ 28917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28917 w 3478571"/>
                <a:gd name="connsiteY9" fmla="*/ 4912 h 551344"/>
                <a:gd name="connsiteX0" fmla="*/ 45730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45730 w 3478571"/>
                <a:gd name="connsiteY9" fmla="*/ 4912 h 55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8571" h="551344">
                  <a:moveTo>
                    <a:pt x="45730" y="4912"/>
                  </a:moveTo>
                  <a:cubicBezTo>
                    <a:pt x="45730" y="-5896"/>
                    <a:pt x="247491" y="4508"/>
                    <a:pt x="258299" y="4508"/>
                  </a:cubicBezTo>
                  <a:lnTo>
                    <a:pt x="3459001" y="4508"/>
                  </a:lnTo>
                  <a:cubicBezTo>
                    <a:pt x="3469809" y="4508"/>
                    <a:pt x="3478571" y="13270"/>
                    <a:pt x="3478571" y="24078"/>
                  </a:cubicBezTo>
                  <a:lnTo>
                    <a:pt x="3478571" y="530209"/>
                  </a:lnTo>
                  <a:cubicBezTo>
                    <a:pt x="3478571" y="541017"/>
                    <a:pt x="3469809" y="549779"/>
                    <a:pt x="3459001" y="549779"/>
                  </a:cubicBezTo>
                  <a:lnTo>
                    <a:pt x="258299" y="549779"/>
                  </a:lnTo>
                  <a:cubicBezTo>
                    <a:pt x="247491" y="549779"/>
                    <a:pt x="0" y="555602"/>
                    <a:pt x="0" y="544794"/>
                  </a:cubicBezTo>
                  <a:lnTo>
                    <a:pt x="80274" y="489727"/>
                  </a:lnTo>
                  <a:cubicBezTo>
                    <a:pt x="81661" y="376329"/>
                    <a:pt x="44343" y="118310"/>
                    <a:pt x="45730" y="4912"/>
                  </a:cubicBezTo>
                  <a:close/>
                </a:path>
              </a:pathLst>
            </a:custGeom>
            <a:grpFill/>
            <a:ln w="19050">
              <a:noFill/>
              <a:prstDash val="lgDash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r>
                <a:rPr lang="en-US" sz="133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Optima" charset="0"/>
                  <a:ea typeface="Optima" charset="0"/>
                  <a:cs typeface="Optima" charset="0"/>
                </a:rPr>
                <a:t>NP</a:t>
              </a:r>
            </a:p>
          </p:txBody>
        </p:sp>
        <p:sp>
          <p:nvSpPr>
            <p:cNvPr id="89" name="Triangle 88"/>
            <p:cNvSpPr/>
            <p:nvPr/>
          </p:nvSpPr>
          <p:spPr>
            <a:xfrm>
              <a:off x="2923091" y="3174501"/>
              <a:ext cx="130287" cy="132720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33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4218137" y="3552033"/>
            <a:ext cx="84185" cy="662647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29543" y="2952981"/>
            <a:ext cx="1966103" cy="13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7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424530" y="1679777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Split management into three parts: Coach, Leader and Team.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24523" y="2510773"/>
            <a:ext cx="3931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Coach maintains timeframe and ceremonies for making decisions.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4530" y="3341768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If and only if the Team isn’t unanimous, the Leader decides.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7831" y="4172765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Motivating trade-offs to achieve consensus without politics.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24530" y="5003760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The Leader role ensures decisions are always made in good time.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36100" y="941229"/>
            <a:ext cx="392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Leadership as a Service</a:t>
            </a:r>
          </a:p>
        </p:txBody>
      </p:sp>
      <p:pic>
        <p:nvPicPr>
          <p:cNvPr id="203" name="Picture 20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1000"/>
                    </a14:imgEffect>
                    <a14:imgEffect>
                      <a14:colorTemperature colorTemp="6196"/>
                    </a14:imgEffect>
                    <a14:imgEffect>
                      <a14:saturation sat="193000"/>
                    </a14:imgEffect>
                    <a14:imgEffect>
                      <a14:brightnessContrast bright="29000" contrast="-17000"/>
                    </a14:imgEffect>
                  </a14:imgLayer>
                </a14:imgProps>
              </a:ext>
            </a:extLst>
          </a:blip>
          <a:srcRect t="17667" b="3350"/>
          <a:stretch/>
        </p:blipFill>
        <p:spPr>
          <a:xfrm>
            <a:off x="1289582" y="1351334"/>
            <a:ext cx="5791295" cy="35136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961" y="3714525"/>
            <a:ext cx="2396359" cy="994339"/>
          </a:xfrm>
          <a:prstGeom prst="rect">
            <a:avLst/>
          </a:prstGeom>
        </p:spPr>
      </p:pic>
      <p:sp>
        <p:nvSpPr>
          <p:cNvPr id="206" name="Oval 205"/>
          <p:cNvSpPr/>
          <p:nvPr/>
        </p:nvSpPr>
        <p:spPr>
          <a:xfrm>
            <a:off x="3675979" y="3956001"/>
            <a:ext cx="1158780" cy="492841"/>
          </a:xfrm>
          <a:prstGeom prst="ellipse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56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  <a:ln w="38100">
            <a:solidFill>
              <a:schemeClr val="bg1">
                <a:alpha val="53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09585"/>
            <a:r>
              <a:rPr lang="en-AU" sz="133" dirty="0">
                <a:solidFill>
                  <a:srgbClr val="4BACC6">
                    <a:lumMod val="20000"/>
                    <a:lumOff val="80000"/>
                  </a:srgbClr>
                </a:solidFill>
              </a:rPr>
              <a:t>REFACTOR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29543" y="2952981"/>
            <a:ext cx="1966103" cy="1375508"/>
          </a:xfrm>
          <a:prstGeom prst="rect">
            <a:avLst/>
          </a:prstGeom>
        </p:spPr>
      </p:pic>
      <p:sp>
        <p:nvSpPr>
          <p:cNvPr id="207" name="TextBox 206"/>
          <p:cNvSpPr txBox="1"/>
          <p:nvPr/>
        </p:nvSpPr>
        <p:spPr>
          <a:xfrm>
            <a:off x="1400422" y="5096207"/>
            <a:ext cx="579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The Iroquois “Great Law of Peace”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64" y="3617861"/>
            <a:ext cx="2615955" cy="1102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40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424530" y="1679777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Split management into three parts: Coach, Leader and Team.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24523" y="2510773"/>
            <a:ext cx="3931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Coach maintains timeframe and ceremonies for making decisions.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4530" y="3341768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If and only if the Team isn’t unanimous, the Leader decides.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7831" y="4172765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Motivating trade-offs to achieve consensus without politics.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24530" y="5003760"/>
            <a:ext cx="394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The Leader role ensures decisions are always made in good time.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36100" y="941229"/>
            <a:ext cx="392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Leadership as a Service</a:t>
            </a:r>
          </a:p>
        </p:txBody>
      </p:sp>
      <p:pic>
        <p:nvPicPr>
          <p:cNvPr id="203" name="Picture 20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1000"/>
                    </a14:imgEffect>
                    <a14:imgEffect>
                      <a14:colorTemperature colorTemp="6196"/>
                    </a14:imgEffect>
                    <a14:imgEffect>
                      <a14:saturation sat="193000"/>
                    </a14:imgEffect>
                    <a14:imgEffect>
                      <a14:brightnessContrast bright="29000" contrast="-17000"/>
                    </a14:imgEffect>
                  </a14:imgLayer>
                </a14:imgProps>
              </a:ext>
            </a:extLst>
          </a:blip>
          <a:srcRect t="17667" b="3350"/>
          <a:stretch/>
        </p:blipFill>
        <p:spPr>
          <a:xfrm>
            <a:off x="1289582" y="1351334"/>
            <a:ext cx="5791295" cy="35136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961" y="3714525"/>
            <a:ext cx="2396359" cy="994339"/>
          </a:xfrm>
          <a:prstGeom prst="rect">
            <a:avLst/>
          </a:prstGeom>
        </p:spPr>
      </p:pic>
      <p:sp>
        <p:nvSpPr>
          <p:cNvPr id="206" name="Oval 205"/>
          <p:cNvSpPr/>
          <p:nvPr/>
        </p:nvSpPr>
        <p:spPr>
          <a:xfrm>
            <a:off x="3675979" y="3956001"/>
            <a:ext cx="1158780" cy="492841"/>
          </a:xfrm>
          <a:prstGeom prst="ellipse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56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  <a:ln w="38100">
            <a:solidFill>
              <a:schemeClr val="bg1">
                <a:alpha val="53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09585"/>
            <a:r>
              <a:rPr lang="en-AU" sz="133" dirty="0">
                <a:solidFill>
                  <a:srgbClr val="4BACC6">
                    <a:lumMod val="20000"/>
                    <a:lumOff val="80000"/>
                  </a:srgbClr>
                </a:solidFill>
              </a:rPr>
              <a:t>REFACTOR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29543" y="2952981"/>
            <a:ext cx="1966103" cy="1375508"/>
          </a:xfrm>
          <a:prstGeom prst="rect">
            <a:avLst/>
          </a:prstGeom>
        </p:spPr>
      </p:pic>
      <p:sp>
        <p:nvSpPr>
          <p:cNvPr id="207" name="TextBox 206"/>
          <p:cNvSpPr txBox="1"/>
          <p:nvPr/>
        </p:nvSpPr>
        <p:spPr>
          <a:xfrm>
            <a:off x="1400422" y="5096207"/>
            <a:ext cx="579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The Iroquois “Great Law of Peace”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92"/>
            <a:ext cx="11919751" cy="68543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5486400" y="4437412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Optima" charset="0"/>
                <a:ea typeface="Optima" charset="0"/>
                <a:cs typeface="Optima" charset="0"/>
              </a:rPr>
              <a:t>“DRI”s</a:t>
            </a:r>
            <a:endParaRPr lang="en-US" sz="2000" b="1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0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1" y="3886200"/>
            <a:ext cx="7848600" cy="2332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An Exponential Game</a:t>
            </a:r>
            <a:endParaRPr lang="en-US" dirty="0" smtClean="0">
              <a:latin typeface="Optima"/>
              <a:cs typeface="Optim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25" y="3335727"/>
            <a:ext cx="520588" cy="2993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1" name="Group 150"/>
          <p:cNvGrpSpPr/>
          <p:nvPr/>
        </p:nvGrpSpPr>
        <p:grpSpPr>
          <a:xfrm>
            <a:off x="3423381" y="3850612"/>
            <a:ext cx="476404" cy="262661"/>
            <a:chOff x="3850759" y="3213526"/>
            <a:chExt cx="1711841" cy="943803"/>
          </a:xfrm>
        </p:grpSpPr>
        <p:sp>
          <p:nvSpPr>
            <p:cNvPr id="153" name="Oval 152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8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33">
                <a:solidFill>
                  <a:prstClr val="white"/>
                </a:solidFill>
              </a:endParaRPr>
            </a:p>
          </p:txBody>
        </p:sp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pic>
        <p:nvPicPr>
          <p:cNvPr id="157" name="Picture 15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1000"/>
                    </a14:imgEffect>
                    <a14:imgEffect>
                      <a14:colorTemperature colorTemp="6196"/>
                    </a14:imgEffect>
                    <a14:imgEffect>
                      <a14:saturation sat="193000"/>
                    </a14:imgEffect>
                    <a14:imgEffect>
                      <a14:brightnessContrast bright="29000" contrast="-17000"/>
                    </a14:imgEffect>
                  </a14:imgLayer>
                </a14:imgProps>
              </a:ext>
            </a:extLst>
          </a:blip>
          <a:srcRect t="17667" b="3350"/>
          <a:stretch/>
        </p:blipFill>
        <p:spPr>
          <a:xfrm>
            <a:off x="2405082" y="2809971"/>
            <a:ext cx="2424820" cy="14711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3731" y="3788991"/>
            <a:ext cx="1003357" cy="416331"/>
          </a:xfrm>
          <a:prstGeom prst="rect">
            <a:avLst/>
          </a:prstGeom>
        </p:spPr>
      </p:pic>
      <p:sp>
        <p:nvSpPr>
          <p:cNvPr id="159" name="Oval 158"/>
          <p:cNvSpPr/>
          <p:nvPr/>
        </p:nvSpPr>
        <p:spPr>
          <a:xfrm>
            <a:off x="3404268" y="3890097"/>
            <a:ext cx="485181" cy="206353"/>
          </a:xfrm>
          <a:prstGeom prst="ellipse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56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  <a:ln w="38100">
            <a:solidFill>
              <a:schemeClr val="bg1">
                <a:alpha val="53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09585"/>
            <a:r>
              <a:rPr lang="en-AU" sz="133" dirty="0">
                <a:solidFill>
                  <a:srgbClr val="4BACC6">
                    <a:lumMod val="20000"/>
                    <a:lumOff val="80000"/>
                  </a:srgbClr>
                </a:solidFill>
              </a:rPr>
              <a:t>REFACTOR</a:t>
            </a:r>
          </a:p>
        </p:txBody>
      </p:sp>
      <p:sp>
        <p:nvSpPr>
          <p:cNvPr id="168" name="Freeform 167"/>
          <p:cNvSpPr/>
          <p:nvPr/>
        </p:nvSpPr>
        <p:spPr>
          <a:xfrm>
            <a:off x="3548498" y="3724212"/>
            <a:ext cx="117001" cy="25606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529339 w 5479786"/>
              <a:gd name="connsiteY0" fmla="*/ 2758104 h 3484942"/>
              <a:gd name="connsiteX1" fmla="*/ 1527333 w 5479786"/>
              <a:gd name="connsiteY1" fmla="*/ 2754468 h 3484942"/>
              <a:gd name="connsiteX2" fmla="*/ 1081517 w 5479786"/>
              <a:gd name="connsiteY2" fmla="*/ 2870680 h 3484942"/>
              <a:gd name="connsiteX3" fmla="*/ 16512 w 5479786"/>
              <a:gd name="connsiteY3" fmla="*/ 2920485 h 3484942"/>
              <a:gd name="connsiteX4" fmla="*/ 0 w 5479786"/>
              <a:gd name="connsiteY4" fmla="*/ 3484942 h 3484942"/>
              <a:gd name="connsiteX5" fmla="*/ 1750241 w 5479786"/>
              <a:gd name="connsiteY5" fmla="*/ 3235917 h 3484942"/>
              <a:gd name="connsiteX6" fmla="*/ 5451321 w 5479786"/>
              <a:gd name="connsiteY6" fmla="*/ 1276943 h 3484942"/>
              <a:gd name="connsiteX7" fmla="*/ 5479786 w 5479786"/>
              <a:gd name="connsiteY7" fmla="*/ 247987 h 3484942"/>
              <a:gd name="connsiteX8" fmla="*/ 4451833 w 5479786"/>
              <a:gd name="connsiteY8" fmla="*/ 236034 h 3484942"/>
              <a:gd name="connsiteX9" fmla="*/ 3937857 w 5479786"/>
              <a:gd name="connsiteY9" fmla="*/ 301775 h 3484942"/>
              <a:gd name="connsiteX10" fmla="*/ 3686022 w 5479786"/>
              <a:gd name="connsiteY10" fmla="*/ 0 h 3484942"/>
              <a:gd name="connsiteX11" fmla="*/ 3214704 w 5479786"/>
              <a:gd name="connsiteY11" fmla="*/ 612551 h 3484942"/>
              <a:gd name="connsiteX12" fmla="*/ 2999551 w 5479786"/>
              <a:gd name="connsiteY12" fmla="*/ 815751 h 3484942"/>
              <a:gd name="connsiteX13" fmla="*/ 2844163 w 5479786"/>
              <a:gd name="connsiteY13" fmla="*/ 1048834 h 3484942"/>
              <a:gd name="connsiteX14" fmla="*/ 2617057 w 5479786"/>
              <a:gd name="connsiteY14" fmla="*/ 1485116 h 3484942"/>
              <a:gd name="connsiteX15" fmla="*/ 2449716 w 5479786"/>
              <a:gd name="connsiteY15" fmla="*/ 1825775 h 3484942"/>
              <a:gd name="connsiteX16" fmla="*/ 2306280 w 5479786"/>
              <a:gd name="connsiteY16" fmla="*/ 2106669 h 3484942"/>
              <a:gd name="connsiteX17" fmla="*/ 2067222 w 5479786"/>
              <a:gd name="connsiteY17" fmla="*/ 2411469 h 3484942"/>
              <a:gd name="connsiteX18" fmla="*/ 1810233 w 5479786"/>
              <a:gd name="connsiteY18" fmla="*/ 2590763 h 3484942"/>
              <a:gd name="connsiteX19" fmla="*/ 1529339 w 5479786"/>
              <a:gd name="connsiteY19" fmla="*/ 2758104 h 3484942"/>
              <a:gd name="connsiteX0" fmla="*/ 1529339 w 5479786"/>
              <a:gd name="connsiteY0" fmla="*/ 3638884 h 4365722"/>
              <a:gd name="connsiteX1" fmla="*/ 1527333 w 5479786"/>
              <a:gd name="connsiteY1" fmla="*/ 3635248 h 4365722"/>
              <a:gd name="connsiteX2" fmla="*/ 1081517 w 5479786"/>
              <a:gd name="connsiteY2" fmla="*/ 3751460 h 4365722"/>
              <a:gd name="connsiteX3" fmla="*/ 16512 w 5479786"/>
              <a:gd name="connsiteY3" fmla="*/ 3801265 h 4365722"/>
              <a:gd name="connsiteX4" fmla="*/ 0 w 5479786"/>
              <a:gd name="connsiteY4" fmla="*/ 4365722 h 4365722"/>
              <a:gd name="connsiteX5" fmla="*/ 1750241 w 5479786"/>
              <a:gd name="connsiteY5" fmla="*/ 4116697 h 4365722"/>
              <a:gd name="connsiteX6" fmla="*/ 5451321 w 5479786"/>
              <a:gd name="connsiteY6" fmla="*/ 2157723 h 4365722"/>
              <a:gd name="connsiteX7" fmla="*/ 5479786 w 5479786"/>
              <a:gd name="connsiteY7" fmla="*/ 1128767 h 4365722"/>
              <a:gd name="connsiteX8" fmla="*/ 4451833 w 5479786"/>
              <a:gd name="connsiteY8" fmla="*/ 1116814 h 4365722"/>
              <a:gd name="connsiteX9" fmla="*/ 4083475 w 5479786"/>
              <a:gd name="connsiteY9" fmla="*/ 0 h 4365722"/>
              <a:gd name="connsiteX10" fmla="*/ 3686022 w 5479786"/>
              <a:gd name="connsiteY10" fmla="*/ 880780 h 4365722"/>
              <a:gd name="connsiteX11" fmla="*/ 3214704 w 5479786"/>
              <a:gd name="connsiteY11" fmla="*/ 1493331 h 4365722"/>
              <a:gd name="connsiteX12" fmla="*/ 2999551 w 5479786"/>
              <a:gd name="connsiteY12" fmla="*/ 1696531 h 4365722"/>
              <a:gd name="connsiteX13" fmla="*/ 2844163 w 5479786"/>
              <a:gd name="connsiteY13" fmla="*/ 1929614 h 4365722"/>
              <a:gd name="connsiteX14" fmla="*/ 2617057 w 5479786"/>
              <a:gd name="connsiteY14" fmla="*/ 2365896 h 4365722"/>
              <a:gd name="connsiteX15" fmla="*/ 2449716 w 5479786"/>
              <a:gd name="connsiteY15" fmla="*/ 2706555 h 4365722"/>
              <a:gd name="connsiteX16" fmla="*/ 2306280 w 5479786"/>
              <a:gd name="connsiteY16" fmla="*/ 2987449 h 4365722"/>
              <a:gd name="connsiteX17" fmla="*/ 2067222 w 5479786"/>
              <a:gd name="connsiteY17" fmla="*/ 3292249 h 4365722"/>
              <a:gd name="connsiteX18" fmla="*/ 1810233 w 5479786"/>
              <a:gd name="connsiteY18" fmla="*/ 3471543 h 4365722"/>
              <a:gd name="connsiteX19" fmla="*/ 1529339 w 5479786"/>
              <a:gd name="connsiteY19" fmla="*/ 3638884 h 4365722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373423 w 5479786"/>
              <a:gd name="connsiteY8" fmla="*/ 0 h 4724286"/>
              <a:gd name="connsiteX9" fmla="*/ 4083475 w 5479786"/>
              <a:gd name="connsiteY9" fmla="*/ 358564 h 4724286"/>
              <a:gd name="connsiteX10" fmla="*/ 3686022 w 5479786"/>
              <a:gd name="connsiteY10" fmla="*/ 1239344 h 4724286"/>
              <a:gd name="connsiteX11" fmla="*/ 3214704 w 5479786"/>
              <a:gd name="connsiteY11" fmla="*/ 1851895 h 4724286"/>
              <a:gd name="connsiteX12" fmla="*/ 2999551 w 5479786"/>
              <a:gd name="connsiteY12" fmla="*/ 2055095 h 4724286"/>
              <a:gd name="connsiteX13" fmla="*/ 2844163 w 5479786"/>
              <a:gd name="connsiteY13" fmla="*/ 2288178 h 4724286"/>
              <a:gd name="connsiteX14" fmla="*/ 2617057 w 5479786"/>
              <a:gd name="connsiteY14" fmla="*/ 2724460 h 4724286"/>
              <a:gd name="connsiteX15" fmla="*/ 2449716 w 5479786"/>
              <a:gd name="connsiteY15" fmla="*/ 3065119 h 4724286"/>
              <a:gd name="connsiteX16" fmla="*/ 2306280 w 5479786"/>
              <a:gd name="connsiteY16" fmla="*/ 3346013 h 4724286"/>
              <a:gd name="connsiteX17" fmla="*/ 2067222 w 5479786"/>
              <a:gd name="connsiteY17" fmla="*/ 3650813 h 4724286"/>
              <a:gd name="connsiteX18" fmla="*/ 1810233 w 5479786"/>
              <a:gd name="connsiteY18" fmla="*/ 3830107 h 4724286"/>
              <a:gd name="connsiteX19" fmla="*/ 1529339 w 5479786"/>
              <a:gd name="connsiteY19" fmla="*/ 3997448 h 4724286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922361 w 5479786"/>
              <a:gd name="connsiteY8" fmla="*/ 741306 h 4724286"/>
              <a:gd name="connsiteX9" fmla="*/ 4373423 w 5479786"/>
              <a:gd name="connsiteY9" fmla="*/ 0 h 4724286"/>
              <a:gd name="connsiteX10" fmla="*/ 4083475 w 5479786"/>
              <a:gd name="connsiteY10" fmla="*/ 358564 h 4724286"/>
              <a:gd name="connsiteX11" fmla="*/ 3686022 w 5479786"/>
              <a:gd name="connsiteY11" fmla="*/ 1239344 h 4724286"/>
              <a:gd name="connsiteX12" fmla="*/ 3214704 w 5479786"/>
              <a:gd name="connsiteY12" fmla="*/ 1851895 h 4724286"/>
              <a:gd name="connsiteX13" fmla="*/ 2999551 w 5479786"/>
              <a:gd name="connsiteY13" fmla="*/ 2055095 h 4724286"/>
              <a:gd name="connsiteX14" fmla="*/ 2844163 w 5479786"/>
              <a:gd name="connsiteY14" fmla="*/ 2288178 h 4724286"/>
              <a:gd name="connsiteX15" fmla="*/ 2617057 w 5479786"/>
              <a:gd name="connsiteY15" fmla="*/ 2724460 h 4724286"/>
              <a:gd name="connsiteX16" fmla="*/ 2449716 w 5479786"/>
              <a:gd name="connsiteY16" fmla="*/ 3065119 h 4724286"/>
              <a:gd name="connsiteX17" fmla="*/ 2306280 w 5479786"/>
              <a:gd name="connsiteY17" fmla="*/ 3346013 h 4724286"/>
              <a:gd name="connsiteX18" fmla="*/ 2067222 w 5479786"/>
              <a:gd name="connsiteY18" fmla="*/ 3650813 h 4724286"/>
              <a:gd name="connsiteX19" fmla="*/ 1810233 w 5479786"/>
              <a:gd name="connsiteY19" fmla="*/ 3830107 h 4724286"/>
              <a:gd name="connsiteX20" fmla="*/ 1529339 w 5479786"/>
              <a:gd name="connsiteY20" fmla="*/ 3997448 h 4724286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045577 w 5479786"/>
              <a:gd name="connsiteY8" fmla="*/ 0 h 5120485"/>
              <a:gd name="connsiteX9" fmla="*/ 4373423 w 5479786"/>
              <a:gd name="connsiteY9" fmla="*/ 396199 h 5120485"/>
              <a:gd name="connsiteX10" fmla="*/ 4083475 w 5479786"/>
              <a:gd name="connsiteY10" fmla="*/ 754763 h 5120485"/>
              <a:gd name="connsiteX11" fmla="*/ 3686022 w 5479786"/>
              <a:gd name="connsiteY11" fmla="*/ 1635543 h 5120485"/>
              <a:gd name="connsiteX12" fmla="*/ 3214704 w 5479786"/>
              <a:gd name="connsiteY12" fmla="*/ 2248094 h 5120485"/>
              <a:gd name="connsiteX13" fmla="*/ 2999551 w 5479786"/>
              <a:gd name="connsiteY13" fmla="*/ 2451294 h 5120485"/>
              <a:gd name="connsiteX14" fmla="*/ 2844163 w 5479786"/>
              <a:gd name="connsiteY14" fmla="*/ 2684377 h 5120485"/>
              <a:gd name="connsiteX15" fmla="*/ 2617057 w 5479786"/>
              <a:gd name="connsiteY15" fmla="*/ 3120659 h 5120485"/>
              <a:gd name="connsiteX16" fmla="*/ 2449716 w 5479786"/>
              <a:gd name="connsiteY16" fmla="*/ 3461318 h 5120485"/>
              <a:gd name="connsiteX17" fmla="*/ 2306280 w 5479786"/>
              <a:gd name="connsiteY17" fmla="*/ 3742212 h 5120485"/>
              <a:gd name="connsiteX18" fmla="*/ 2067222 w 5479786"/>
              <a:gd name="connsiteY18" fmla="*/ 4047012 h 5120485"/>
              <a:gd name="connsiteX19" fmla="*/ 1810233 w 5479786"/>
              <a:gd name="connsiteY19" fmla="*/ 4226306 h 5120485"/>
              <a:gd name="connsiteX20" fmla="*/ 1529339 w 5479786"/>
              <a:gd name="connsiteY20" fmla="*/ 4393647 h 5120485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280806 w 5479786"/>
              <a:gd name="connsiteY8" fmla="*/ 979833 h 5120485"/>
              <a:gd name="connsiteX9" fmla="*/ 5045577 w 5479786"/>
              <a:gd name="connsiteY9" fmla="*/ 0 h 5120485"/>
              <a:gd name="connsiteX10" fmla="*/ 4373423 w 5479786"/>
              <a:gd name="connsiteY10" fmla="*/ 396199 h 5120485"/>
              <a:gd name="connsiteX11" fmla="*/ 4083475 w 5479786"/>
              <a:gd name="connsiteY11" fmla="*/ 754763 h 5120485"/>
              <a:gd name="connsiteX12" fmla="*/ 3686022 w 5479786"/>
              <a:gd name="connsiteY12" fmla="*/ 1635543 h 5120485"/>
              <a:gd name="connsiteX13" fmla="*/ 3214704 w 5479786"/>
              <a:gd name="connsiteY13" fmla="*/ 2248094 h 5120485"/>
              <a:gd name="connsiteX14" fmla="*/ 2999551 w 5479786"/>
              <a:gd name="connsiteY14" fmla="*/ 2451294 h 5120485"/>
              <a:gd name="connsiteX15" fmla="*/ 2844163 w 5479786"/>
              <a:gd name="connsiteY15" fmla="*/ 2684377 h 5120485"/>
              <a:gd name="connsiteX16" fmla="*/ 2617057 w 5479786"/>
              <a:gd name="connsiteY16" fmla="*/ 3120659 h 5120485"/>
              <a:gd name="connsiteX17" fmla="*/ 2449716 w 5479786"/>
              <a:gd name="connsiteY17" fmla="*/ 3461318 h 5120485"/>
              <a:gd name="connsiteX18" fmla="*/ 2306280 w 5479786"/>
              <a:gd name="connsiteY18" fmla="*/ 3742212 h 5120485"/>
              <a:gd name="connsiteX19" fmla="*/ 2067222 w 5479786"/>
              <a:gd name="connsiteY19" fmla="*/ 4047012 h 5120485"/>
              <a:gd name="connsiteX20" fmla="*/ 1810233 w 5479786"/>
              <a:gd name="connsiteY20" fmla="*/ 4226306 h 5120485"/>
              <a:gd name="connsiteX21" fmla="*/ 1529339 w 5479786"/>
              <a:gd name="connsiteY21" fmla="*/ 4393647 h 5120485"/>
              <a:gd name="connsiteX0" fmla="*/ 1529339 w 5527236"/>
              <a:gd name="connsiteY0" fmla="*/ 4528795 h 5255633"/>
              <a:gd name="connsiteX1" fmla="*/ 1527333 w 5527236"/>
              <a:gd name="connsiteY1" fmla="*/ 4525159 h 5255633"/>
              <a:gd name="connsiteX2" fmla="*/ 1081517 w 5527236"/>
              <a:gd name="connsiteY2" fmla="*/ 4641371 h 5255633"/>
              <a:gd name="connsiteX3" fmla="*/ 16512 w 5527236"/>
              <a:gd name="connsiteY3" fmla="*/ 4691176 h 5255633"/>
              <a:gd name="connsiteX4" fmla="*/ 0 w 5527236"/>
              <a:gd name="connsiteY4" fmla="*/ 5255633 h 5255633"/>
              <a:gd name="connsiteX5" fmla="*/ 1750241 w 5527236"/>
              <a:gd name="connsiteY5" fmla="*/ 5006608 h 5255633"/>
              <a:gd name="connsiteX6" fmla="*/ 5451321 w 5527236"/>
              <a:gd name="connsiteY6" fmla="*/ 3047634 h 5255633"/>
              <a:gd name="connsiteX7" fmla="*/ 5479786 w 5527236"/>
              <a:gd name="connsiteY7" fmla="*/ 2018678 h 5255633"/>
              <a:gd name="connsiteX8" fmla="*/ 5527236 w 5527236"/>
              <a:gd name="connsiteY8" fmla="*/ 0 h 5255633"/>
              <a:gd name="connsiteX9" fmla="*/ 5045577 w 5527236"/>
              <a:gd name="connsiteY9" fmla="*/ 135148 h 5255633"/>
              <a:gd name="connsiteX10" fmla="*/ 4373423 w 5527236"/>
              <a:gd name="connsiteY10" fmla="*/ 531347 h 5255633"/>
              <a:gd name="connsiteX11" fmla="*/ 4083475 w 5527236"/>
              <a:gd name="connsiteY11" fmla="*/ 889911 h 5255633"/>
              <a:gd name="connsiteX12" fmla="*/ 3686022 w 5527236"/>
              <a:gd name="connsiteY12" fmla="*/ 1770691 h 5255633"/>
              <a:gd name="connsiteX13" fmla="*/ 3214704 w 5527236"/>
              <a:gd name="connsiteY13" fmla="*/ 2383242 h 5255633"/>
              <a:gd name="connsiteX14" fmla="*/ 2999551 w 5527236"/>
              <a:gd name="connsiteY14" fmla="*/ 2586442 h 5255633"/>
              <a:gd name="connsiteX15" fmla="*/ 2844163 w 5527236"/>
              <a:gd name="connsiteY15" fmla="*/ 2819525 h 5255633"/>
              <a:gd name="connsiteX16" fmla="*/ 2617057 w 5527236"/>
              <a:gd name="connsiteY16" fmla="*/ 3255807 h 5255633"/>
              <a:gd name="connsiteX17" fmla="*/ 2449716 w 5527236"/>
              <a:gd name="connsiteY17" fmla="*/ 3596466 h 5255633"/>
              <a:gd name="connsiteX18" fmla="*/ 2306280 w 5527236"/>
              <a:gd name="connsiteY18" fmla="*/ 3877360 h 5255633"/>
              <a:gd name="connsiteX19" fmla="*/ 2067222 w 5527236"/>
              <a:gd name="connsiteY19" fmla="*/ 4182160 h 5255633"/>
              <a:gd name="connsiteX20" fmla="*/ 1810233 w 5527236"/>
              <a:gd name="connsiteY20" fmla="*/ 4361454 h 5255633"/>
              <a:gd name="connsiteX21" fmla="*/ 1529339 w 5527236"/>
              <a:gd name="connsiteY21" fmla="*/ 4528795 h 5255633"/>
              <a:gd name="connsiteX0" fmla="*/ 1529339 w 5569398"/>
              <a:gd name="connsiteY0" fmla="*/ 4528795 h 5255633"/>
              <a:gd name="connsiteX1" fmla="*/ 1527333 w 5569398"/>
              <a:gd name="connsiteY1" fmla="*/ 4525159 h 5255633"/>
              <a:gd name="connsiteX2" fmla="*/ 1081517 w 5569398"/>
              <a:gd name="connsiteY2" fmla="*/ 4641371 h 5255633"/>
              <a:gd name="connsiteX3" fmla="*/ 16512 w 5569398"/>
              <a:gd name="connsiteY3" fmla="*/ 4691176 h 5255633"/>
              <a:gd name="connsiteX4" fmla="*/ 0 w 5569398"/>
              <a:gd name="connsiteY4" fmla="*/ 5255633 h 5255633"/>
              <a:gd name="connsiteX5" fmla="*/ 1750241 w 5569398"/>
              <a:gd name="connsiteY5" fmla="*/ 5006608 h 5255633"/>
              <a:gd name="connsiteX6" fmla="*/ 5451321 w 5569398"/>
              <a:gd name="connsiteY6" fmla="*/ 3047634 h 5255633"/>
              <a:gd name="connsiteX7" fmla="*/ 5569398 w 5569398"/>
              <a:gd name="connsiteY7" fmla="*/ 2029939 h 5255633"/>
              <a:gd name="connsiteX8" fmla="*/ 5527236 w 5569398"/>
              <a:gd name="connsiteY8" fmla="*/ 0 h 5255633"/>
              <a:gd name="connsiteX9" fmla="*/ 5045577 w 5569398"/>
              <a:gd name="connsiteY9" fmla="*/ 135148 h 5255633"/>
              <a:gd name="connsiteX10" fmla="*/ 4373423 w 5569398"/>
              <a:gd name="connsiteY10" fmla="*/ 531347 h 5255633"/>
              <a:gd name="connsiteX11" fmla="*/ 4083475 w 5569398"/>
              <a:gd name="connsiteY11" fmla="*/ 889911 h 5255633"/>
              <a:gd name="connsiteX12" fmla="*/ 3686022 w 5569398"/>
              <a:gd name="connsiteY12" fmla="*/ 1770691 h 5255633"/>
              <a:gd name="connsiteX13" fmla="*/ 3214704 w 5569398"/>
              <a:gd name="connsiteY13" fmla="*/ 2383242 h 5255633"/>
              <a:gd name="connsiteX14" fmla="*/ 2999551 w 5569398"/>
              <a:gd name="connsiteY14" fmla="*/ 2586442 h 5255633"/>
              <a:gd name="connsiteX15" fmla="*/ 2844163 w 5569398"/>
              <a:gd name="connsiteY15" fmla="*/ 2819525 h 5255633"/>
              <a:gd name="connsiteX16" fmla="*/ 2617057 w 5569398"/>
              <a:gd name="connsiteY16" fmla="*/ 3255807 h 5255633"/>
              <a:gd name="connsiteX17" fmla="*/ 2449716 w 5569398"/>
              <a:gd name="connsiteY17" fmla="*/ 3596466 h 5255633"/>
              <a:gd name="connsiteX18" fmla="*/ 2306280 w 5569398"/>
              <a:gd name="connsiteY18" fmla="*/ 3877360 h 5255633"/>
              <a:gd name="connsiteX19" fmla="*/ 2067222 w 5569398"/>
              <a:gd name="connsiteY19" fmla="*/ 4182160 h 5255633"/>
              <a:gd name="connsiteX20" fmla="*/ 1810233 w 5569398"/>
              <a:gd name="connsiteY20" fmla="*/ 4361454 h 5255633"/>
              <a:gd name="connsiteX21" fmla="*/ 1529339 w 5569398"/>
              <a:gd name="connsiteY21" fmla="*/ 4528795 h 5255633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451321 w 5569398"/>
              <a:gd name="connsiteY6" fmla="*/ 3036371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4626791 w 5569398"/>
              <a:gd name="connsiteY9" fmla="*/ 340799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125028 w 5569398"/>
              <a:gd name="connsiteY9" fmla="*/ 174847 h 5244370"/>
              <a:gd name="connsiteX10" fmla="*/ 4626791 w 5569398"/>
              <a:gd name="connsiteY10" fmla="*/ 340799 h 5244370"/>
              <a:gd name="connsiteX11" fmla="*/ 4373423 w 5569398"/>
              <a:gd name="connsiteY11" fmla="*/ 520084 h 5244370"/>
              <a:gd name="connsiteX12" fmla="*/ 4083475 w 5569398"/>
              <a:gd name="connsiteY12" fmla="*/ 878648 h 5244370"/>
              <a:gd name="connsiteX13" fmla="*/ 3686022 w 5569398"/>
              <a:gd name="connsiteY13" fmla="*/ 1759428 h 5244370"/>
              <a:gd name="connsiteX14" fmla="*/ 3214704 w 5569398"/>
              <a:gd name="connsiteY14" fmla="*/ 2371979 h 5244370"/>
              <a:gd name="connsiteX15" fmla="*/ 2999551 w 5569398"/>
              <a:gd name="connsiteY15" fmla="*/ 2575179 h 5244370"/>
              <a:gd name="connsiteX16" fmla="*/ 2844163 w 5569398"/>
              <a:gd name="connsiteY16" fmla="*/ 2808262 h 5244370"/>
              <a:gd name="connsiteX17" fmla="*/ 2617057 w 5569398"/>
              <a:gd name="connsiteY17" fmla="*/ 3244544 h 5244370"/>
              <a:gd name="connsiteX18" fmla="*/ 2449716 w 5569398"/>
              <a:gd name="connsiteY18" fmla="*/ 3585203 h 5244370"/>
              <a:gd name="connsiteX19" fmla="*/ 2306280 w 5569398"/>
              <a:gd name="connsiteY19" fmla="*/ 3866097 h 5244370"/>
              <a:gd name="connsiteX20" fmla="*/ 2067222 w 5569398"/>
              <a:gd name="connsiteY20" fmla="*/ 4170897 h 5244370"/>
              <a:gd name="connsiteX21" fmla="*/ 1810233 w 5569398"/>
              <a:gd name="connsiteY21" fmla="*/ 4350191 h 5244370"/>
              <a:gd name="connsiteX22" fmla="*/ 1529339 w 5569398"/>
              <a:gd name="connsiteY22" fmla="*/ 4517532 h 5244370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626791 w 5569398"/>
              <a:gd name="connsiteY10" fmla="*/ 816695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537957 w 5569398"/>
              <a:gd name="connsiteY10" fmla="*/ 803937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5226552 w 5569398"/>
              <a:gd name="connsiteY9" fmla="*/ 216916 h 5720266"/>
              <a:gd name="connsiteX10" fmla="*/ 4934671 w 5569398"/>
              <a:gd name="connsiteY10" fmla="*/ 0 h 5720266"/>
              <a:gd name="connsiteX11" fmla="*/ 4537957 w 5569398"/>
              <a:gd name="connsiteY11" fmla="*/ 803937 h 5720266"/>
              <a:gd name="connsiteX12" fmla="*/ 4373423 w 5569398"/>
              <a:gd name="connsiteY12" fmla="*/ 995980 h 5720266"/>
              <a:gd name="connsiteX13" fmla="*/ 4083475 w 5569398"/>
              <a:gd name="connsiteY13" fmla="*/ 1354544 h 5720266"/>
              <a:gd name="connsiteX14" fmla="*/ 3686022 w 5569398"/>
              <a:gd name="connsiteY14" fmla="*/ 2235324 h 5720266"/>
              <a:gd name="connsiteX15" fmla="*/ 3214704 w 5569398"/>
              <a:gd name="connsiteY15" fmla="*/ 2847875 h 5720266"/>
              <a:gd name="connsiteX16" fmla="*/ 2999551 w 5569398"/>
              <a:gd name="connsiteY16" fmla="*/ 3051075 h 5720266"/>
              <a:gd name="connsiteX17" fmla="*/ 2844163 w 5569398"/>
              <a:gd name="connsiteY17" fmla="*/ 3284158 h 5720266"/>
              <a:gd name="connsiteX18" fmla="*/ 2617057 w 5569398"/>
              <a:gd name="connsiteY18" fmla="*/ 3720440 h 5720266"/>
              <a:gd name="connsiteX19" fmla="*/ 2449716 w 5569398"/>
              <a:gd name="connsiteY19" fmla="*/ 4061099 h 5720266"/>
              <a:gd name="connsiteX20" fmla="*/ 2306280 w 5569398"/>
              <a:gd name="connsiteY20" fmla="*/ 4341993 h 5720266"/>
              <a:gd name="connsiteX21" fmla="*/ 2067222 w 5569398"/>
              <a:gd name="connsiteY21" fmla="*/ 4646793 h 5720266"/>
              <a:gd name="connsiteX22" fmla="*/ 1810233 w 5569398"/>
              <a:gd name="connsiteY22" fmla="*/ 4826087 h 5720266"/>
              <a:gd name="connsiteX23" fmla="*/ 1529339 w 5569398"/>
              <a:gd name="connsiteY23" fmla="*/ 4993428 h 5720266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201172 w 5569398"/>
              <a:gd name="connsiteY9" fmla="*/ 0 h 6332729"/>
              <a:gd name="connsiteX10" fmla="*/ 4934671 w 5569398"/>
              <a:gd name="connsiteY10" fmla="*/ 612463 h 6332729"/>
              <a:gd name="connsiteX11" fmla="*/ 4537957 w 5569398"/>
              <a:gd name="connsiteY11" fmla="*/ 1416400 h 6332729"/>
              <a:gd name="connsiteX12" fmla="*/ 4373423 w 5569398"/>
              <a:gd name="connsiteY12" fmla="*/ 1608443 h 6332729"/>
              <a:gd name="connsiteX13" fmla="*/ 4083475 w 5569398"/>
              <a:gd name="connsiteY13" fmla="*/ 1967007 h 6332729"/>
              <a:gd name="connsiteX14" fmla="*/ 3686022 w 5569398"/>
              <a:gd name="connsiteY14" fmla="*/ 2847787 h 6332729"/>
              <a:gd name="connsiteX15" fmla="*/ 3214704 w 5569398"/>
              <a:gd name="connsiteY15" fmla="*/ 3460338 h 6332729"/>
              <a:gd name="connsiteX16" fmla="*/ 2999551 w 5569398"/>
              <a:gd name="connsiteY16" fmla="*/ 3663538 h 6332729"/>
              <a:gd name="connsiteX17" fmla="*/ 2844163 w 5569398"/>
              <a:gd name="connsiteY17" fmla="*/ 3896621 h 6332729"/>
              <a:gd name="connsiteX18" fmla="*/ 2617057 w 5569398"/>
              <a:gd name="connsiteY18" fmla="*/ 4332903 h 6332729"/>
              <a:gd name="connsiteX19" fmla="*/ 2449716 w 5569398"/>
              <a:gd name="connsiteY19" fmla="*/ 4673562 h 6332729"/>
              <a:gd name="connsiteX20" fmla="*/ 2306280 w 5569398"/>
              <a:gd name="connsiteY20" fmla="*/ 4954456 h 6332729"/>
              <a:gd name="connsiteX21" fmla="*/ 2067222 w 5569398"/>
              <a:gd name="connsiteY21" fmla="*/ 5259256 h 6332729"/>
              <a:gd name="connsiteX22" fmla="*/ 1810233 w 5569398"/>
              <a:gd name="connsiteY22" fmla="*/ 5438550 h 6332729"/>
              <a:gd name="connsiteX23" fmla="*/ 1529339 w 5569398"/>
              <a:gd name="connsiteY23" fmla="*/ 5605891 h 6332729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366147 w 5569398"/>
              <a:gd name="connsiteY9" fmla="*/ 497627 h 6332729"/>
              <a:gd name="connsiteX10" fmla="*/ 5201172 w 5569398"/>
              <a:gd name="connsiteY10" fmla="*/ 0 h 6332729"/>
              <a:gd name="connsiteX11" fmla="*/ 4934671 w 5569398"/>
              <a:gd name="connsiteY11" fmla="*/ 612463 h 6332729"/>
              <a:gd name="connsiteX12" fmla="*/ 4537957 w 5569398"/>
              <a:gd name="connsiteY12" fmla="*/ 1416400 h 6332729"/>
              <a:gd name="connsiteX13" fmla="*/ 4373423 w 5569398"/>
              <a:gd name="connsiteY13" fmla="*/ 1608443 h 6332729"/>
              <a:gd name="connsiteX14" fmla="*/ 4083475 w 5569398"/>
              <a:gd name="connsiteY14" fmla="*/ 1967007 h 6332729"/>
              <a:gd name="connsiteX15" fmla="*/ 3686022 w 5569398"/>
              <a:gd name="connsiteY15" fmla="*/ 2847787 h 6332729"/>
              <a:gd name="connsiteX16" fmla="*/ 3214704 w 5569398"/>
              <a:gd name="connsiteY16" fmla="*/ 3460338 h 6332729"/>
              <a:gd name="connsiteX17" fmla="*/ 2999551 w 5569398"/>
              <a:gd name="connsiteY17" fmla="*/ 3663538 h 6332729"/>
              <a:gd name="connsiteX18" fmla="*/ 2844163 w 5569398"/>
              <a:gd name="connsiteY18" fmla="*/ 3896621 h 6332729"/>
              <a:gd name="connsiteX19" fmla="*/ 2617057 w 5569398"/>
              <a:gd name="connsiteY19" fmla="*/ 4332903 h 6332729"/>
              <a:gd name="connsiteX20" fmla="*/ 2449716 w 5569398"/>
              <a:gd name="connsiteY20" fmla="*/ 4673562 h 6332729"/>
              <a:gd name="connsiteX21" fmla="*/ 2306280 w 5569398"/>
              <a:gd name="connsiteY21" fmla="*/ 4954456 h 6332729"/>
              <a:gd name="connsiteX22" fmla="*/ 2067222 w 5569398"/>
              <a:gd name="connsiteY22" fmla="*/ 5259256 h 6332729"/>
              <a:gd name="connsiteX23" fmla="*/ 1810233 w 5569398"/>
              <a:gd name="connsiteY23" fmla="*/ 5438550 h 6332729"/>
              <a:gd name="connsiteX24" fmla="*/ 1529339 w 5569398"/>
              <a:gd name="connsiteY24" fmla="*/ 5605891 h 6332729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537957 w 5569398"/>
              <a:gd name="connsiteY12" fmla="*/ 1735393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4894044 w 5569398"/>
              <a:gd name="connsiteY10" fmla="*/ 93040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4894044 w 5576687"/>
              <a:gd name="connsiteY10" fmla="*/ 650389 h 7209071"/>
              <a:gd name="connsiteX11" fmla="*/ 4679979 w 5576687"/>
              <a:gd name="connsiteY11" fmla="*/ 1323106 h 7209071"/>
              <a:gd name="connsiteX12" fmla="*/ 4463048 w 5576687"/>
              <a:gd name="connsiteY12" fmla="*/ 2157171 h 7209071"/>
              <a:gd name="connsiteX13" fmla="*/ 4373423 w 5576687"/>
              <a:gd name="connsiteY13" fmla="*/ 2484785 h 7209071"/>
              <a:gd name="connsiteX14" fmla="*/ 4083475 w 5576687"/>
              <a:gd name="connsiteY14" fmla="*/ 2843349 h 7209071"/>
              <a:gd name="connsiteX15" fmla="*/ 3686022 w 5576687"/>
              <a:gd name="connsiteY15" fmla="*/ 3724129 h 7209071"/>
              <a:gd name="connsiteX16" fmla="*/ 3214704 w 5576687"/>
              <a:gd name="connsiteY16" fmla="*/ 4336680 h 7209071"/>
              <a:gd name="connsiteX17" fmla="*/ 2999551 w 5576687"/>
              <a:gd name="connsiteY17" fmla="*/ 4539880 h 7209071"/>
              <a:gd name="connsiteX18" fmla="*/ 2844163 w 5576687"/>
              <a:gd name="connsiteY18" fmla="*/ 4772963 h 7209071"/>
              <a:gd name="connsiteX19" fmla="*/ 2617057 w 5576687"/>
              <a:gd name="connsiteY19" fmla="*/ 5209245 h 7209071"/>
              <a:gd name="connsiteX20" fmla="*/ 2449716 w 5576687"/>
              <a:gd name="connsiteY20" fmla="*/ 5549904 h 7209071"/>
              <a:gd name="connsiteX21" fmla="*/ 2306280 w 5576687"/>
              <a:gd name="connsiteY21" fmla="*/ 5830798 h 7209071"/>
              <a:gd name="connsiteX22" fmla="*/ 2067222 w 5576687"/>
              <a:gd name="connsiteY22" fmla="*/ 6135598 h 7209071"/>
              <a:gd name="connsiteX23" fmla="*/ 1810233 w 5576687"/>
              <a:gd name="connsiteY23" fmla="*/ 6314892 h 7209071"/>
              <a:gd name="connsiteX24" fmla="*/ 1529339 w 5576687"/>
              <a:gd name="connsiteY24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06344 w 5576687"/>
              <a:gd name="connsiteY10" fmla="*/ 458108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58780 w 5576687"/>
              <a:gd name="connsiteY10" fmla="*/ 330069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76687" h="7209071">
                <a:moveTo>
                  <a:pt x="1529339" y="6482233"/>
                </a:moveTo>
                <a:lnTo>
                  <a:pt x="1527333" y="6478597"/>
                </a:lnTo>
                <a:lnTo>
                  <a:pt x="1081517" y="6594809"/>
                </a:lnTo>
                <a:lnTo>
                  <a:pt x="16512" y="6644614"/>
                </a:lnTo>
                <a:lnTo>
                  <a:pt x="0" y="7209071"/>
                </a:lnTo>
                <a:lnTo>
                  <a:pt x="1750241" y="6960046"/>
                </a:lnTo>
                <a:lnTo>
                  <a:pt x="5540932" y="5012334"/>
                </a:lnTo>
                <a:lnTo>
                  <a:pt x="5569398" y="3983377"/>
                </a:lnTo>
                <a:cubicBezTo>
                  <a:pt x="5566546" y="3310485"/>
                  <a:pt x="5563693" y="2637593"/>
                  <a:pt x="5560841" y="1964701"/>
                </a:cubicBezTo>
                <a:lnTo>
                  <a:pt x="5576687" y="0"/>
                </a:lnTo>
                <a:lnTo>
                  <a:pt x="5158780" y="330069"/>
                </a:lnTo>
                <a:lnTo>
                  <a:pt x="4894044" y="650389"/>
                </a:lnTo>
                <a:lnTo>
                  <a:pt x="4679979" y="1323106"/>
                </a:lnTo>
                <a:lnTo>
                  <a:pt x="4463048" y="2157171"/>
                </a:lnTo>
                <a:lnTo>
                  <a:pt x="4373423" y="2484785"/>
                </a:lnTo>
                <a:lnTo>
                  <a:pt x="4083475" y="2843349"/>
                </a:lnTo>
                <a:lnTo>
                  <a:pt x="3686022" y="3724129"/>
                </a:lnTo>
                <a:lnTo>
                  <a:pt x="3214704" y="4336680"/>
                </a:lnTo>
                <a:lnTo>
                  <a:pt x="2999551" y="4539880"/>
                </a:lnTo>
                <a:lnTo>
                  <a:pt x="2844163" y="4772963"/>
                </a:lnTo>
                <a:lnTo>
                  <a:pt x="2617057" y="5209245"/>
                </a:lnTo>
                <a:lnTo>
                  <a:pt x="2449716" y="5549904"/>
                </a:lnTo>
                <a:lnTo>
                  <a:pt x="2306280" y="5830798"/>
                </a:lnTo>
                <a:lnTo>
                  <a:pt x="2067222" y="6135598"/>
                </a:lnTo>
                <a:lnTo>
                  <a:pt x="1810233" y="6314892"/>
                </a:lnTo>
                <a:lnTo>
                  <a:pt x="1529339" y="6482233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3548014" y="3731655"/>
            <a:ext cx="117271" cy="265171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1901"/>
              <a:gd name="connsiteY0" fmla="*/ 2983102 h 4004692"/>
              <a:gd name="connsiteX1" fmla="*/ 1158213 w 5451901"/>
              <a:gd name="connsiteY1" fmla="*/ 3033161 h 4004692"/>
              <a:gd name="connsiteX2" fmla="*/ 878093 w 5451901"/>
              <a:gd name="connsiteY2" fmla="*/ 3375820 h 4004692"/>
              <a:gd name="connsiteX3" fmla="*/ 440863 w 5451901"/>
              <a:gd name="connsiteY3" fmla="*/ 3125466 h 4004692"/>
              <a:gd name="connsiteX4" fmla="*/ 16512 w 5451901"/>
              <a:gd name="connsiteY4" fmla="*/ 3440235 h 4004692"/>
              <a:gd name="connsiteX5" fmla="*/ 0 w 5451901"/>
              <a:gd name="connsiteY5" fmla="*/ 4004692 h 4004692"/>
              <a:gd name="connsiteX6" fmla="*/ 1750241 w 5451901"/>
              <a:gd name="connsiteY6" fmla="*/ 3755667 h 4004692"/>
              <a:gd name="connsiteX7" fmla="*/ 5451321 w 5451901"/>
              <a:gd name="connsiteY7" fmla="*/ 1796693 h 4004692"/>
              <a:gd name="connsiteX8" fmla="*/ 5450726 w 5451901"/>
              <a:gd name="connsiteY8" fmla="*/ 738518 h 4004692"/>
              <a:gd name="connsiteX9" fmla="*/ 4559567 w 5451901"/>
              <a:gd name="connsiteY9" fmla="*/ 459235 h 4004692"/>
              <a:gd name="connsiteX10" fmla="*/ 4451833 w 5451901"/>
              <a:gd name="connsiteY10" fmla="*/ 883937 h 4004692"/>
              <a:gd name="connsiteX11" fmla="*/ 3966918 w 5451901"/>
              <a:gd name="connsiteY11" fmla="*/ 0 h 4004692"/>
              <a:gd name="connsiteX12" fmla="*/ 3368720 w 5451901"/>
              <a:gd name="connsiteY12" fmla="*/ 714902 h 4004692"/>
              <a:gd name="connsiteX13" fmla="*/ 3521090 w 5451901"/>
              <a:gd name="connsiteY13" fmla="*/ 1099954 h 4004692"/>
              <a:gd name="connsiteX14" fmla="*/ 3192908 w 5451901"/>
              <a:gd name="connsiteY14" fmla="*/ 913159 h 4004692"/>
              <a:gd name="connsiteX15" fmla="*/ 2869160 w 5451901"/>
              <a:gd name="connsiteY15" fmla="*/ 1266300 h 4004692"/>
              <a:gd name="connsiteX16" fmla="*/ 2909549 w 5451901"/>
              <a:gd name="connsiteY16" fmla="*/ 1656241 h 4004692"/>
              <a:gd name="connsiteX17" fmla="*/ 2604694 w 5451901"/>
              <a:gd name="connsiteY17" fmla="*/ 1833269 h 4004692"/>
              <a:gd name="connsiteX18" fmla="*/ 2355269 w 5451901"/>
              <a:gd name="connsiteY18" fmla="*/ 2199430 h 4004692"/>
              <a:gd name="connsiteX19" fmla="*/ 2306280 w 5451901"/>
              <a:gd name="connsiteY19" fmla="*/ 2626419 h 4004692"/>
              <a:gd name="connsiteX20" fmla="*/ 1927017 w 5451901"/>
              <a:gd name="connsiteY20" fmla="*/ 2738989 h 4004692"/>
              <a:gd name="connsiteX21" fmla="*/ 1810233 w 5451901"/>
              <a:gd name="connsiteY21" fmla="*/ 3059252 h 4004692"/>
              <a:gd name="connsiteX22" fmla="*/ 1542085 w 5451901"/>
              <a:gd name="connsiteY22" fmla="*/ 2983102 h 4004692"/>
              <a:gd name="connsiteX0" fmla="*/ 1542085 w 5451901"/>
              <a:gd name="connsiteY0" fmla="*/ 3672635 h 4694225"/>
              <a:gd name="connsiteX1" fmla="*/ 1158213 w 5451901"/>
              <a:gd name="connsiteY1" fmla="*/ 3722694 h 4694225"/>
              <a:gd name="connsiteX2" fmla="*/ 878093 w 5451901"/>
              <a:gd name="connsiteY2" fmla="*/ 4065353 h 4694225"/>
              <a:gd name="connsiteX3" fmla="*/ 440863 w 5451901"/>
              <a:gd name="connsiteY3" fmla="*/ 3814999 h 4694225"/>
              <a:gd name="connsiteX4" fmla="*/ 16512 w 5451901"/>
              <a:gd name="connsiteY4" fmla="*/ 4129768 h 4694225"/>
              <a:gd name="connsiteX5" fmla="*/ 0 w 5451901"/>
              <a:gd name="connsiteY5" fmla="*/ 4694225 h 4694225"/>
              <a:gd name="connsiteX6" fmla="*/ 1750241 w 5451901"/>
              <a:gd name="connsiteY6" fmla="*/ 4445200 h 4694225"/>
              <a:gd name="connsiteX7" fmla="*/ 5451321 w 5451901"/>
              <a:gd name="connsiteY7" fmla="*/ 2486226 h 4694225"/>
              <a:gd name="connsiteX8" fmla="*/ 5450726 w 5451901"/>
              <a:gd name="connsiteY8" fmla="*/ 1428051 h 4694225"/>
              <a:gd name="connsiteX9" fmla="*/ 4201121 w 5451901"/>
              <a:gd name="connsiteY9" fmla="*/ 0 h 4694225"/>
              <a:gd name="connsiteX10" fmla="*/ 4451833 w 5451901"/>
              <a:gd name="connsiteY10" fmla="*/ 1573470 h 4694225"/>
              <a:gd name="connsiteX11" fmla="*/ 3966918 w 5451901"/>
              <a:gd name="connsiteY11" fmla="*/ 689533 h 4694225"/>
              <a:gd name="connsiteX12" fmla="*/ 3368720 w 5451901"/>
              <a:gd name="connsiteY12" fmla="*/ 1404435 h 4694225"/>
              <a:gd name="connsiteX13" fmla="*/ 3521090 w 5451901"/>
              <a:gd name="connsiteY13" fmla="*/ 1789487 h 4694225"/>
              <a:gd name="connsiteX14" fmla="*/ 3192908 w 5451901"/>
              <a:gd name="connsiteY14" fmla="*/ 1602692 h 4694225"/>
              <a:gd name="connsiteX15" fmla="*/ 2869160 w 5451901"/>
              <a:gd name="connsiteY15" fmla="*/ 1955833 h 4694225"/>
              <a:gd name="connsiteX16" fmla="*/ 2909549 w 5451901"/>
              <a:gd name="connsiteY16" fmla="*/ 2345774 h 4694225"/>
              <a:gd name="connsiteX17" fmla="*/ 2604694 w 5451901"/>
              <a:gd name="connsiteY17" fmla="*/ 2522802 h 4694225"/>
              <a:gd name="connsiteX18" fmla="*/ 2355269 w 5451901"/>
              <a:gd name="connsiteY18" fmla="*/ 2888963 h 4694225"/>
              <a:gd name="connsiteX19" fmla="*/ 2306280 w 5451901"/>
              <a:gd name="connsiteY19" fmla="*/ 3315952 h 4694225"/>
              <a:gd name="connsiteX20" fmla="*/ 1927017 w 5451901"/>
              <a:gd name="connsiteY20" fmla="*/ 3428522 h 4694225"/>
              <a:gd name="connsiteX21" fmla="*/ 1810233 w 5451901"/>
              <a:gd name="connsiteY21" fmla="*/ 3748785 h 4694225"/>
              <a:gd name="connsiteX22" fmla="*/ 1542085 w 5451901"/>
              <a:gd name="connsiteY22" fmla="*/ 3672635 h 4694225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451833 w 5451901"/>
              <a:gd name="connsiteY10" fmla="*/ 1956393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61411 w 5451901"/>
              <a:gd name="connsiteY10" fmla="*/ 999086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44516 w 5451901"/>
              <a:gd name="connsiteY11" fmla="*/ 1004881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257128 w 5451901"/>
              <a:gd name="connsiteY9" fmla="*/ 0 h 4829375"/>
              <a:gd name="connsiteX10" fmla="*/ 4216606 w 5451901"/>
              <a:gd name="connsiteY10" fmla="*/ 571115 h 4829375"/>
              <a:gd name="connsiteX11" fmla="*/ 3944516 w 5451901"/>
              <a:gd name="connsiteY11" fmla="*/ 757108 h 4829375"/>
              <a:gd name="connsiteX12" fmla="*/ 3368720 w 5451901"/>
              <a:gd name="connsiteY12" fmla="*/ 1539585 h 4829375"/>
              <a:gd name="connsiteX13" fmla="*/ 3521090 w 5451901"/>
              <a:gd name="connsiteY13" fmla="*/ 1924637 h 4829375"/>
              <a:gd name="connsiteX14" fmla="*/ 3192908 w 5451901"/>
              <a:gd name="connsiteY14" fmla="*/ 1737842 h 4829375"/>
              <a:gd name="connsiteX15" fmla="*/ 2869160 w 5451901"/>
              <a:gd name="connsiteY15" fmla="*/ 2090983 h 4829375"/>
              <a:gd name="connsiteX16" fmla="*/ 2909549 w 5451901"/>
              <a:gd name="connsiteY16" fmla="*/ 2480924 h 4829375"/>
              <a:gd name="connsiteX17" fmla="*/ 2604694 w 5451901"/>
              <a:gd name="connsiteY17" fmla="*/ 2657952 h 4829375"/>
              <a:gd name="connsiteX18" fmla="*/ 2355269 w 5451901"/>
              <a:gd name="connsiteY18" fmla="*/ 3024113 h 4829375"/>
              <a:gd name="connsiteX19" fmla="*/ 2306280 w 5451901"/>
              <a:gd name="connsiteY19" fmla="*/ 3451102 h 4829375"/>
              <a:gd name="connsiteX20" fmla="*/ 1927017 w 5451901"/>
              <a:gd name="connsiteY20" fmla="*/ 3563672 h 4829375"/>
              <a:gd name="connsiteX21" fmla="*/ 1810233 w 5451901"/>
              <a:gd name="connsiteY21" fmla="*/ 3883935 h 4829375"/>
              <a:gd name="connsiteX22" fmla="*/ 1542085 w 5451901"/>
              <a:gd name="connsiteY22" fmla="*/ 3807785 h 4829375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844668 w 5451901"/>
              <a:gd name="connsiteY9" fmla="*/ 825215 h 4829375"/>
              <a:gd name="connsiteX10" fmla="*/ 4257128 w 5451901"/>
              <a:gd name="connsiteY10" fmla="*/ 0 h 4829375"/>
              <a:gd name="connsiteX11" fmla="*/ 4216606 w 5451901"/>
              <a:gd name="connsiteY11" fmla="*/ 571115 h 4829375"/>
              <a:gd name="connsiteX12" fmla="*/ 3944516 w 5451901"/>
              <a:gd name="connsiteY12" fmla="*/ 757108 h 4829375"/>
              <a:gd name="connsiteX13" fmla="*/ 3368720 w 5451901"/>
              <a:gd name="connsiteY13" fmla="*/ 1539585 h 4829375"/>
              <a:gd name="connsiteX14" fmla="*/ 3521090 w 5451901"/>
              <a:gd name="connsiteY14" fmla="*/ 1924637 h 4829375"/>
              <a:gd name="connsiteX15" fmla="*/ 3192908 w 5451901"/>
              <a:gd name="connsiteY15" fmla="*/ 1737842 h 4829375"/>
              <a:gd name="connsiteX16" fmla="*/ 2869160 w 5451901"/>
              <a:gd name="connsiteY16" fmla="*/ 2090983 h 4829375"/>
              <a:gd name="connsiteX17" fmla="*/ 2909549 w 5451901"/>
              <a:gd name="connsiteY17" fmla="*/ 2480924 h 4829375"/>
              <a:gd name="connsiteX18" fmla="*/ 2604694 w 5451901"/>
              <a:gd name="connsiteY18" fmla="*/ 2657952 h 4829375"/>
              <a:gd name="connsiteX19" fmla="*/ 2355269 w 5451901"/>
              <a:gd name="connsiteY19" fmla="*/ 3024113 h 4829375"/>
              <a:gd name="connsiteX20" fmla="*/ 2306280 w 5451901"/>
              <a:gd name="connsiteY20" fmla="*/ 3451102 h 4829375"/>
              <a:gd name="connsiteX21" fmla="*/ 1927017 w 5451901"/>
              <a:gd name="connsiteY21" fmla="*/ 3563672 h 4829375"/>
              <a:gd name="connsiteX22" fmla="*/ 1810233 w 5451901"/>
              <a:gd name="connsiteY22" fmla="*/ 3883935 h 4829375"/>
              <a:gd name="connsiteX23" fmla="*/ 1542085 w 5451901"/>
              <a:gd name="connsiteY23" fmla="*/ 3807785 h 4829375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4620640 w 5451901"/>
              <a:gd name="connsiteY9" fmla="*/ 0 h 5062829"/>
              <a:gd name="connsiteX10" fmla="*/ 4257128 w 5451901"/>
              <a:gd name="connsiteY10" fmla="*/ 233454 h 5062829"/>
              <a:gd name="connsiteX11" fmla="*/ 4216606 w 5451901"/>
              <a:gd name="connsiteY11" fmla="*/ 804569 h 5062829"/>
              <a:gd name="connsiteX12" fmla="*/ 3944516 w 5451901"/>
              <a:gd name="connsiteY12" fmla="*/ 990562 h 5062829"/>
              <a:gd name="connsiteX13" fmla="*/ 3368720 w 5451901"/>
              <a:gd name="connsiteY13" fmla="*/ 1773039 h 5062829"/>
              <a:gd name="connsiteX14" fmla="*/ 3521090 w 5451901"/>
              <a:gd name="connsiteY14" fmla="*/ 2158091 h 5062829"/>
              <a:gd name="connsiteX15" fmla="*/ 3192908 w 5451901"/>
              <a:gd name="connsiteY15" fmla="*/ 1971296 h 5062829"/>
              <a:gd name="connsiteX16" fmla="*/ 2869160 w 5451901"/>
              <a:gd name="connsiteY16" fmla="*/ 2324437 h 5062829"/>
              <a:gd name="connsiteX17" fmla="*/ 2909549 w 5451901"/>
              <a:gd name="connsiteY17" fmla="*/ 2714378 h 5062829"/>
              <a:gd name="connsiteX18" fmla="*/ 2604694 w 5451901"/>
              <a:gd name="connsiteY18" fmla="*/ 2891406 h 5062829"/>
              <a:gd name="connsiteX19" fmla="*/ 2355269 w 5451901"/>
              <a:gd name="connsiteY19" fmla="*/ 3257567 h 5062829"/>
              <a:gd name="connsiteX20" fmla="*/ 2306280 w 5451901"/>
              <a:gd name="connsiteY20" fmla="*/ 3684556 h 5062829"/>
              <a:gd name="connsiteX21" fmla="*/ 1927017 w 5451901"/>
              <a:gd name="connsiteY21" fmla="*/ 3797126 h 5062829"/>
              <a:gd name="connsiteX22" fmla="*/ 1810233 w 5451901"/>
              <a:gd name="connsiteY22" fmla="*/ 4117389 h 5062829"/>
              <a:gd name="connsiteX23" fmla="*/ 1542085 w 5451901"/>
              <a:gd name="connsiteY23" fmla="*/ 4041239 h 5062829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5012689 w 5451901"/>
              <a:gd name="connsiteY9" fmla="*/ 833420 h 5062829"/>
              <a:gd name="connsiteX10" fmla="*/ 4620640 w 5451901"/>
              <a:gd name="connsiteY10" fmla="*/ 0 h 5062829"/>
              <a:gd name="connsiteX11" fmla="*/ 4257128 w 5451901"/>
              <a:gd name="connsiteY11" fmla="*/ 233454 h 5062829"/>
              <a:gd name="connsiteX12" fmla="*/ 4216606 w 5451901"/>
              <a:gd name="connsiteY12" fmla="*/ 804569 h 5062829"/>
              <a:gd name="connsiteX13" fmla="*/ 3944516 w 5451901"/>
              <a:gd name="connsiteY13" fmla="*/ 990562 h 5062829"/>
              <a:gd name="connsiteX14" fmla="*/ 3368720 w 5451901"/>
              <a:gd name="connsiteY14" fmla="*/ 1773039 h 5062829"/>
              <a:gd name="connsiteX15" fmla="*/ 3521090 w 5451901"/>
              <a:gd name="connsiteY15" fmla="*/ 2158091 h 5062829"/>
              <a:gd name="connsiteX16" fmla="*/ 3192908 w 5451901"/>
              <a:gd name="connsiteY16" fmla="*/ 1971296 h 5062829"/>
              <a:gd name="connsiteX17" fmla="*/ 2869160 w 5451901"/>
              <a:gd name="connsiteY17" fmla="*/ 2324437 h 5062829"/>
              <a:gd name="connsiteX18" fmla="*/ 2909549 w 5451901"/>
              <a:gd name="connsiteY18" fmla="*/ 2714378 h 5062829"/>
              <a:gd name="connsiteX19" fmla="*/ 2604694 w 5451901"/>
              <a:gd name="connsiteY19" fmla="*/ 2891406 h 5062829"/>
              <a:gd name="connsiteX20" fmla="*/ 2355269 w 5451901"/>
              <a:gd name="connsiteY20" fmla="*/ 3257567 h 5062829"/>
              <a:gd name="connsiteX21" fmla="*/ 2306280 w 5451901"/>
              <a:gd name="connsiteY21" fmla="*/ 3684556 h 5062829"/>
              <a:gd name="connsiteX22" fmla="*/ 1927017 w 5451901"/>
              <a:gd name="connsiteY22" fmla="*/ 3797126 h 5062829"/>
              <a:gd name="connsiteX23" fmla="*/ 1810233 w 5451901"/>
              <a:gd name="connsiteY23" fmla="*/ 4117389 h 5062829"/>
              <a:gd name="connsiteX24" fmla="*/ 1542085 w 5451901"/>
              <a:gd name="connsiteY24" fmla="*/ 4041239 h 5062829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4867071 w 5451901"/>
              <a:gd name="connsiteY9" fmla="*/ 0 h 5333127"/>
              <a:gd name="connsiteX10" fmla="*/ 4620640 w 5451901"/>
              <a:gd name="connsiteY10" fmla="*/ 270298 h 5333127"/>
              <a:gd name="connsiteX11" fmla="*/ 4257128 w 5451901"/>
              <a:gd name="connsiteY11" fmla="*/ 503752 h 5333127"/>
              <a:gd name="connsiteX12" fmla="*/ 4216606 w 5451901"/>
              <a:gd name="connsiteY12" fmla="*/ 1074867 h 5333127"/>
              <a:gd name="connsiteX13" fmla="*/ 3944516 w 5451901"/>
              <a:gd name="connsiteY13" fmla="*/ 1260860 h 5333127"/>
              <a:gd name="connsiteX14" fmla="*/ 3368720 w 5451901"/>
              <a:gd name="connsiteY14" fmla="*/ 2043337 h 5333127"/>
              <a:gd name="connsiteX15" fmla="*/ 3521090 w 5451901"/>
              <a:gd name="connsiteY15" fmla="*/ 2428389 h 5333127"/>
              <a:gd name="connsiteX16" fmla="*/ 3192908 w 5451901"/>
              <a:gd name="connsiteY16" fmla="*/ 2241594 h 5333127"/>
              <a:gd name="connsiteX17" fmla="*/ 2869160 w 5451901"/>
              <a:gd name="connsiteY17" fmla="*/ 2594735 h 5333127"/>
              <a:gd name="connsiteX18" fmla="*/ 2909549 w 5451901"/>
              <a:gd name="connsiteY18" fmla="*/ 2984676 h 5333127"/>
              <a:gd name="connsiteX19" fmla="*/ 2604694 w 5451901"/>
              <a:gd name="connsiteY19" fmla="*/ 3161704 h 5333127"/>
              <a:gd name="connsiteX20" fmla="*/ 2355269 w 5451901"/>
              <a:gd name="connsiteY20" fmla="*/ 3527865 h 5333127"/>
              <a:gd name="connsiteX21" fmla="*/ 2306280 w 5451901"/>
              <a:gd name="connsiteY21" fmla="*/ 3954854 h 5333127"/>
              <a:gd name="connsiteX22" fmla="*/ 1927017 w 5451901"/>
              <a:gd name="connsiteY22" fmla="*/ 4067424 h 5333127"/>
              <a:gd name="connsiteX23" fmla="*/ 1810233 w 5451901"/>
              <a:gd name="connsiteY23" fmla="*/ 4387687 h 5333127"/>
              <a:gd name="connsiteX24" fmla="*/ 1542085 w 5451901"/>
              <a:gd name="connsiteY24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35904 w 5451901"/>
              <a:gd name="connsiteY9" fmla="*/ 968571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80710 w 5451901"/>
              <a:gd name="connsiteY9" fmla="*/ 3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292724 w 5451901"/>
              <a:gd name="connsiteY9" fmla="*/ 957309 h 5333127"/>
              <a:gd name="connsiteX10" fmla="*/ 5180710 w 5451901"/>
              <a:gd name="connsiteY10" fmla="*/ 3 h 5333127"/>
              <a:gd name="connsiteX11" fmla="*/ 4867071 w 5451901"/>
              <a:gd name="connsiteY11" fmla="*/ 0 h 5333127"/>
              <a:gd name="connsiteX12" fmla="*/ 4620640 w 5451901"/>
              <a:gd name="connsiteY12" fmla="*/ 270298 h 5333127"/>
              <a:gd name="connsiteX13" fmla="*/ 4257128 w 5451901"/>
              <a:gd name="connsiteY13" fmla="*/ 503752 h 5333127"/>
              <a:gd name="connsiteX14" fmla="*/ 4216606 w 5451901"/>
              <a:gd name="connsiteY14" fmla="*/ 1074867 h 5333127"/>
              <a:gd name="connsiteX15" fmla="*/ 3944516 w 5451901"/>
              <a:gd name="connsiteY15" fmla="*/ 1260860 h 5333127"/>
              <a:gd name="connsiteX16" fmla="*/ 3368720 w 5451901"/>
              <a:gd name="connsiteY16" fmla="*/ 2043337 h 5333127"/>
              <a:gd name="connsiteX17" fmla="*/ 3521090 w 5451901"/>
              <a:gd name="connsiteY17" fmla="*/ 2428389 h 5333127"/>
              <a:gd name="connsiteX18" fmla="*/ 3192908 w 5451901"/>
              <a:gd name="connsiteY18" fmla="*/ 2241594 h 5333127"/>
              <a:gd name="connsiteX19" fmla="*/ 2869160 w 5451901"/>
              <a:gd name="connsiteY19" fmla="*/ 2594735 h 5333127"/>
              <a:gd name="connsiteX20" fmla="*/ 2909549 w 5451901"/>
              <a:gd name="connsiteY20" fmla="*/ 2984676 h 5333127"/>
              <a:gd name="connsiteX21" fmla="*/ 2604694 w 5451901"/>
              <a:gd name="connsiteY21" fmla="*/ 3161704 h 5333127"/>
              <a:gd name="connsiteX22" fmla="*/ 2355269 w 5451901"/>
              <a:gd name="connsiteY22" fmla="*/ 3527865 h 5333127"/>
              <a:gd name="connsiteX23" fmla="*/ 2306280 w 5451901"/>
              <a:gd name="connsiteY23" fmla="*/ 3954854 h 5333127"/>
              <a:gd name="connsiteX24" fmla="*/ 1927017 w 5451901"/>
              <a:gd name="connsiteY24" fmla="*/ 4067424 h 5333127"/>
              <a:gd name="connsiteX25" fmla="*/ 1810233 w 5451901"/>
              <a:gd name="connsiteY25" fmla="*/ 4387687 h 5333127"/>
              <a:gd name="connsiteX26" fmla="*/ 1542085 w 5451901"/>
              <a:gd name="connsiteY26" fmla="*/ 4311537 h 533312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551858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679724 w 5471945"/>
              <a:gd name="connsiteY16" fmla="*/ 1903352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66918 w 5471945"/>
              <a:gd name="connsiteY15" fmla="*/ 1418533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51321 w 5460743"/>
              <a:gd name="connsiteY7" fmla="*/ 3181439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24687 w 5460743"/>
              <a:gd name="connsiteY7" fmla="*/ 5350584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867071 w 5460743"/>
              <a:gd name="connsiteY11" fmla="*/ 56311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913801 w 5460743"/>
              <a:gd name="connsiteY11" fmla="*/ 68057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20640 w 5460743"/>
              <a:gd name="connsiteY12" fmla="*/ 930595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63477 w 5460743"/>
              <a:gd name="connsiteY12" fmla="*/ 918849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5277984 w 5460743"/>
              <a:gd name="connsiteY10" fmla="*/ 299152 h 5874918"/>
              <a:gd name="connsiteX11" fmla="*/ 4970423 w 5460743"/>
              <a:gd name="connsiteY11" fmla="*/ 0 h 5874918"/>
              <a:gd name="connsiteX12" fmla="*/ 4913801 w 5460743"/>
              <a:gd name="connsiteY12" fmla="*/ 548156 h 5874918"/>
              <a:gd name="connsiteX13" fmla="*/ 4663477 w 5460743"/>
              <a:gd name="connsiteY13" fmla="*/ 918849 h 5874918"/>
              <a:gd name="connsiteX14" fmla="*/ 4257128 w 5460743"/>
              <a:gd name="connsiteY14" fmla="*/ 1040162 h 5874918"/>
              <a:gd name="connsiteX15" fmla="*/ 4216606 w 5460743"/>
              <a:gd name="connsiteY15" fmla="*/ 1611277 h 5874918"/>
              <a:gd name="connsiteX16" fmla="*/ 3966918 w 5460743"/>
              <a:gd name="connsiteY16" fmla="*/ 1673383 h 5874918"/>
              <a:gd name="connsiteX17" fmla="*/ 3814140 w 5460743"/>
              <a:gd name="connsiteY17" fmla="*/ 2225777 h 5874918"/>
              <a:gd name="connsiteX18" fmla="*/ 3368720 w 5460743"/>
              <a:gd name="connsiteY18" fmla="*/ 2579747 h 5874918"/>
              <a:gd name="connsiteX19" fmla="*/ 3521090 w 5460743"/>
              <a:gd name="connsiteY19" fmla="*/ 2964799 h 5874918"/>
              <a:gd name="connsiteX20" fmla="*/ 3192908 w 5460743"/>
              <a:gd name="connsiteY20" fmla="*/ 2778004 h 5874918"/>
              <a:gd name="connsiteX21" fmla="*/ 2869160 w 5460743"/>
              <a:gd name="connsiteY21" fmla="*/ 3131145 h 5874918"/>
              <a:gd name="connsiteX22" fmla="*/ 2909549 w 5460743"/>
              <a:gd name="connsiteY22" fmla="*/ 3521086 h 5874918"/>
              <a:gd name="connsiteX23" fmla="*/ 2604694 w 5460743"/>
              <a:gd name="connsiteY23" fmla="*/ 3698114 h 5874918"/>
              <a:gd name="connsiteX24" fmla="*/ 2355269 w 5460743"/>
              <a:gd name="connsiteY24" fmla="*/ 4064275 h 5874918"/>
              <a:gd name="connsiteX25" fmla="*/ 2306280 w 5460743"/>
              <a:gd name="connsiteY25" fmla="*/ 4491264 h 5874918"/>
              <a:gd name="connsiteX26" fmla="*/ 1927017 w 5460743"/>
              <a:gd name="connsiteY26" fmla="*/ 4603834 h 5874918"/>
              <a:gd name="connsiteX27" fmla="*/ 1810233 w 5460743"/>
              <a:gd name="connsiteY27" fmla="*/ 4924097 h 5874918"/>
              <a:gd name="connsiteX28" fmla="*/ 1542085 w 5460743"/>
              <a:gd name="connsiteY28" fmla="*/ 4847947 h 5874918"/>
              <a:gd name="connsiteX0" fmla="*/ 1542085 w 5460743"/>
              <a:gd name="connsiteY0" fmla="*/ 5163517 h 6190488"/>
              <a:gd name="connsiteX1" fmla="*/ 1158213 w 5460743"/>
              <a:gd name="connsiteY1" fmla="*/ 5213576 h 6190488"/>
              <a:gd name="connsiteX2" fmla="*/ 878093 w 5460743"/>
              <a:gd name="connsiteY2" fmla="*/ 5556235 h 6190488"/>
              <a:gd name="connsiteX3" fmla="*/ 440863 w 5460743"/>
              <a:gd name="connsiteY3" fmla="*/ 5305881 h 6190488"/>
              <a:gd name="connsiteX4" fmla="*/ 16512 w 5460743"/>
              <a:gd name="connsiteY4" fmla="*/ 5620650 h 6190488"/>
              <a:gd name="connsiteX5" fmla="*/ 0 w 5460743"/>
              <a:gd name="connsiteY5" fmla="*/ 6185107 h 6190488"/>
              <a:gd name="connsiteX6" fmla="*/ 1750241 w 5460743"/>
              <a:gd name="connsiteY6" fmla="*/ 6190488 h 6190488"/>
              <a:gd name="connsiteX7" fmla="*/ 5424687 w 5460743"/>
              <a:gd name="connsiteY7" fmla="*/ 6146253 h 6190488"/>
              <a:gd name="connsiteX8" fmla="*/ 5450726 w 5460743"/>
              <a:gd name="connsiteY8" fmla="*/ 2918933 h 6190488"/>
              <a:gd name="connsiteX9" fmla="*/ 5460743 w 5460743"/>
              <a:gd name="connsiteY9" fmla="*/ 795669 h 6190488"/>
              <a:gd name="connsiteX10" fmla="*/ 5262407 w 5460743"/>
              <a:gd name="connsiteY10" fmla="*/ 0 h 6190488"/>
              <a:gd name="connsiteX11" fmla="*/ 4970423 w 5460743"/>
              <a:gd name="connsiteY11" fmla="*/ 315570 h 6190488"/>
              <a:gd name="connsiteX12" fmla="*/ 4913801 w 5460743"/>
              <a:gd name="connsiteY12" fmla="*/ 863726 h 6190488"/>
              <a:gd name="connsiteX13" fmla="*/ 4663477 w 5460743"/>
              <a:gd name="connsiteY13" fmla="*/ 1234419 h 6190488"/>
              <a:gd name="connsiteX14" fmla="*/ 4257128 w 5460743"/>
              <a:gd name="connsiteY14" fmla="*/ 1355732 h 6190488"/>
              <a:gd name="connsiteX15" fmla="*/ 4216606 w 5460743"/>
              <a:gd name="connsiteY15" fmla="*/ 1926847 h 6190488"/>
              <a:gd name="connsiteX16" fmla="*/ 3966918 w 5460743"/>
              <a:gd name="connsiteY16" fmla="*/ 1988953 h 6190488"/>
              <a:gd name="connsiteX17" fmla="*/ 3814140 w 5460743"/>
              <a:gd name="connsiteY17" fmla="*/ 2541347 h 6190488"/>
              <a:gd name="connsiteX18" fmla="*/ 3368720 w 5460743"/>
              <a:gd name="connsiteY18" fmla="*/ 2895317 h 6190488"/>
              <a:gd name="connsiteX19" fmla="*/ 3521090 w 5460743"/>
              <a:gd name="connsiteY19" fmla="*/ 3280369 h 6190488"/>
              <a:gd name="connsiteX20" fmla="*/ 3192908 w 5460743"/>
              <a:gd name="connsiteY20" fmla="*/ 3093574 h 6190488"/>
              <a:gd name="connsiteX21" fmla="*/ 2869160 w 5460743"/>
              <a:gd name="connsiteY21" fmla="*/ 3446715 h 6190488"/>
              <a:gd name="connsiteX22" fmla="*/ 2909549 w 5460743"/>
              <a:gd name="connsiteY22" fmla="*/ 3836656 h 6190488"/>
              <a:gd name="connsiteX23" fmla="*/ 2604694 w 5460743"/>
              <a:gd name="connsiteY23" fmla="*/ 4013684 h 6190488"/>
              <a:gd name="connsiteX24" fmla="*/ 2355269 w 5460743"/>
              <a:gd name="connsiteY24" fmla="*/ 4379845 h 6190488"/>
              <a:gd name="connsiteX25" fmla="*/ 2306280 w 5460743"/>
              <a:gd name="connsiteY25" fmla="*/ 4806834 h 6190488"/>
              <a:gd name="connsiteX26" fmla="*/ 1927017 w 5460743"/>
              <a:gd name="connsiteY26" fmla="*/ 4919404 h 6190488"/>
              <a:gd name="connsiteX27" fmla="*/ 1810233 w 5460743"/>
              <a:gd name="connsiteY27" fmla="*/ 5239667 h 6190488"/>
              <a:gd name="connsiteX28" fmla="*/ 1542085 w 5460743"/>
              <a:gd name="connsiteY28" fmla="*/ 5163517 h 6190488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254619 w 5460743"/>
              <a:gd name="connsiteY10" fmla="*/ 0 h 6186573"/>
              <a:gd name="connsiteX11" fmla="*/ 4970423 w 5460743"/>
              <a:gd name="connsiteY11" fmla="*/ 311655 h 6186573"/>
              <a:gd name="connsiteX12" fmla="*/ 4913801 w 5460743"/>
              <a:gd name="connsiteY12" fmla="*/ 859811 h 6186573"/>
              <a:gd name="connsiteX13" fmla="*/ 4663477 w 5460743"/>
              <a:gd name="connsiteY13" fmla="*/ 1230504 h 6186573"/>
              <a:gd name="connsiteX14" fmla="*/ 4257128 w 5460743"/>
              <a:gd name="connsiteY14" fmla="*/ 1351817 h 6186573"/>
              <a:gd name="connsiteX15" fmla="*/ 4216606 w 5460743"/>
              <a:gd name="connsiteY15" fmla="*/ 1922932 h 6186573"/>
              <a:gd name="connsiteX16" fmla="*/ 3966918 w 5460743"/>
              <a:gd name="connsiteY16" fmla="*/ 1985038 h 6186573"/>
              <a:gd name="connsiteX17" fmla="*/ 3814140 w 5460743"/>
              <a:gd name="connsiteY17" fmla="*/ 2537432 h 6186573"/>
              <a:gd name="connsiteX18" fmla="*/ 3368720 w 5460743"/>
              <a:gd name="connsiteY18" fmla="*/ 2891402 h 6186573"/>
              <a:gd name="connsiteX19" fmla="*/ 3521090 w 5460743"/>
              <a:gd name="connsiteY19" fmla="*/ 3276454 h 6186573"/>
              <a:gd name="connsiteX20" fmla="*/ 3192908 w 5460743"/>
              <a:gd name="connsiteY20" fmla="*/ 3089659 h 6186573"/>
              <a:gd name="connsiteX21" fmla="*/ 2869160 w 5460743"/>
              <a:gd name="connsiteY21" fmla="*/ 3442800 h 6186573"/>
              <a:gd name="connsiteX22" fmla="*/ 2909549 w 5460743"/>
              <a:gd name="connsiteY22" fmla="*/ 3832741 h 6186573"/>
              <a:gd name="connsiteX23" fmla="*/ 2604694 w 5460743"/>
              <a:gd name="connsiteY23" fmla="*/ 4009769 h 6186573"/>
              <a:gd name="connsiteX24" fmla="*/ 2355269 w 5460743"/>
              <a:gd name="connsiteY24" fmla="*/ 4375930 h 6186573"/>
              <a:gd name="connsiteX25" fmla="*/ 2306280 w 5460743"/>
              <a:gd name="connsiteY25" fmla="*/ 4802919 h 6186573"/>
              <a:gd name="connsiteX26" fmla="*/ 1927017 w 5460743"/>
              <a:gd name="connsiteY26" fmla="*/ 4915489 h 6186573"/>
              <a:gd name="connsiteX27" fmla="*/ 1810233 w 5460743"/>
              <a:gd name="connsiteY27" fmla="*/ 5235752 h 6186573"/>
              <a:gd name="connsiteX28" fmla="*/ 1542085 w 5460743"/>
              <a:gd name="connsiteY28" fmla="*/ 5159602 h 6186573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336397 w 5460743"/>
              <a:gd name="connsiteY10" fmla="*/ 336726 h 6186573"/>
              <a:gd name="connsiteX11" fmla="*/ 5254619 w 5460743"/>
              <a:gd name="connsiteY11" fmla="*/ 0 h 6186573"/>
              <a:gd name="connsiteX12" fmla="*/ 4970423 w 5460743"/>
              <a:gd name="connsiteY12" fmla="*/ 311655 h 6186573"/>
              <a:gd name="connsiteX13" fmla="*/ 4913801 w 5460743"/>
              <a:gd name="connsiteY13" fmla="*/ 859811 h 6186573"/>
              <a:gd name="connsiteX14" fmla="*/ 4663477 w 5460743"/>
              <a:gd name="connsiteY14" fmla="*/ 1230504 h 6186573"/>
              <a:gd name="connsiteX15" fmla="*/ 4257128 w 5460743"/>
              <a:gd name="connsiteY15" fmla="*/ 1351817 h 6186573"/>
              <a:gd name="connsiteX16" fmla="*/ 4216606 w 5460743"/>
              <a:gd name="connsiteY16" fmla="*/ 1922932 h 6186573"/>
              <a:gd name="connsiteX17" fmla="*/ 3966918 w 5460743"/>
              <a:gd name="connsiteY17" fmla="*/ 1985038 h 6186573"/>
              <a:gd name="connsiteX18" fmla="*/ 3814140 w 5460743"/>
              <a:gd name="connsiteY18" fmla="*/ 2537432 h 6186573"/>
              <a:gd name="connsiteX19" fmla="*/ 3368720 w 5460743"/>
              <a:gd name="connsiteY19" fmla="*/ 2891402 h 6186573"/>
              <a:gd name="connsiteX20" fmla="*/ 3521090 w 5460743"/>
              <a:gd name="connsiteY20" fmla="*/ 3276454 h 6186573"/>
              <a:gd name="connsiteX21" fmla="*/ 3192908 w 5460743"/>
              <a:gd name="connsiteY21" fmla="*/ 3089659 h 6186573"/>
              <a:gd name="connsiteX22" fmla="*/ 2869160 w 5460743"/>
              <a:gd name="connsiteY22" fmla="*/ 3442800 h 6186573"/>
              <a:gd name="connsiteX23" fmla="*/ 2909549 w 5460743"/>
              <a:gd name="connsiteY23" fmla="*/ 3832741 h 6186573"/>
              <a:gd name="connsiteX24" fmla="*/ 2604694 w 5460743"/>
              <a:gd name="connsiteY24" fmla="*/ 4009769 h 6186573"/>
              <a:gd name="connsiteX25" fmla="*/ 2355269 w 5460743"/>
              <a:gd name="connsiteY25" fmla="*/ 4375930 h 6186573"/>
              <a:gd name="connsiteX26" fmla="*/ 2306280 w 5460743"/>
              <a:gd name="connsiteY26" fmla="*/ 4802919 h 6186573"/>
              <a:gd name="connsiteX27" fmla="*/ 1927017 w 5460743"/>
              <a:gd name="connsiteY27" fmla="*/ 4915489 h 6186573"/>
              <a:gd name="connsiteX28" fmla="*/ 1810233 w 5460743"/>
              <a:gd name="connsiteY28" fmla="*/ 5235752 h 6186573"/>
              <a:gd name="connsiteX29" fmla="*/ 1542085 w 5460743"/>
              <a:gd name="connsiteY29" fmla="*/ 5159602 h 6186573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235148 w 5460743"/>
              <a:gd name="connsiteY10" fmla="*/ 0 h 6527216"/>
              <a:gd name="connsiteX11" fmla="*/ 5254619 w 5460743"/>
              <a:gd name="connsiteY11" fmla="*/ 340643 h 6527216"/>
              <a:gd name="connsiteX12" fmla="*/ 4970423 w 5460743"/>
              <a:gd name="connsiteY12" fmla="*/ 652298 h 6527216"/>
              <a:gd name="connsiteX13" fmla="*/ 4913801 w 5460743"/>
              <a:gd name="connsiteY13" fmla="*/ 1200454 h 6527216"/>
              <a:gd name="connsiteX14" fmla="*/ 4663477 w 5460743"/>
              <a:gd name="connsiteY14" fmla="*/ 1571147 h 6527216"/>
              <a:gd name="connsiteX15" fmla="*/ 4257128 w 5460743"/>
              <a:gd name="connsiteY15" fmla="*/ 1692460 h 6527216"/>
              <a:gd name="connsiteX16" fmla="*/ 4216606 w 5460743"/>
              <a:gd name="connsiteY16" fmla="*/ 2263575 h 6527216"/>
              <a:gd name="connsiteX17" fmla="*/ 3966918 w 5460743"/>
              <a:gd name="connsiteY17" fmla="*/ 2325681 h 6527216"/>
              <a:gd name="connsiteX18" fmla="*/ 3814140 w 5460743"/>
              <a:gd name="connsiteY18" fmla="*/ 2878075 h 6527216"/>
              <a:gd name="connsiteX19" fmla="*/ 3368720 w 5460743"/>
              <a:gd name="connsiteY19" fmla="*/ 3232045 h 6527216"/>
              <a:gd name="connsiteX20" fmla="*/ 3521090 w 5460743"/>
              <a:gd name="connsiteY20" fmla="*/ 3617097 h 6527216"/>
              <a:gd name="connsiteX21" fmla="*/ 3192908 w 5460743"/>
              <a:gd name="connsiteY21" fmla="*/ 3430302 h 6527216"/>
              <a:gd name="connsiteX22" fmla="*/ 2869160 w 5460743"/>
              <a:gd name="connsiteY22" fmla="*/ 3783443 h 6527216"/>
              <a:gd name="connsiteX23" fmla="*/ 2909549 w 5460743"/>
              <a:gd name="connsiteY23" fmla="*/ 4173384 h 6527216"/>
              <a:gd name="connsiteX24" fmla="*/ 2604694 w 5460743"/>
              <a:gd name="connsiteY24" fmla="*/ 4350412 h 6527216"/>
              <a:gd name="connsiteX25" fmla="*/ 2355269 w 5460743"/>
              <a:gd name="connsiteY25" fmla="*/ 4716573 h 6527216"/>
              <a:gd name="connsiteX26" fmla="*/ 2306280 w 5460743"/>
              <a:gd name="connsiteY26" fmla="*/ 5143562 h 6527216"/>
              <a:gd name="connsiteX27" fmla="*/ 1927017 w 5460743"/>
              <a:gd name="connsiteY27" fmla="*/ 5256132 h 6527216"/>
              <a:gd name="connsiteX28" fmla="*/ 1810233 w 5460743"/>
              <a:gd name="connsiteY28" fmla="*/ 5576395 h 6527216"/>
              <a:gd name="connsiteX29" fmla="*/ 1542085 w 5460743"/>
              <a:gd name="connsiteY29" fmla="*/ 5500245 h 6527216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359762 w 5460743"/>
              <a:gd name="connsiteY10" fmla="*/ 606891 h 6527216"/>
              <a:gd name="connsiteX11" fmla="*/ 5235148 w 5460743"/>
              <a:gd name="connsiteY11" fmla="*/ 0 h 6527216"/>
              <a:gd name="connsiteX12" fmla="*/ 5254619 w 5460743"/>
              <a:gd name="connsiteY12" fmla="*/ 340643 h 6527216"/>
              <a:gd name="connsiteX13" fmla="*/ 4970423 w 5460743"/>
              <a:gd name="connsiteY13" fmla="*/ 652298 h 6527216"/>
              <a:gd name="connsiteX14" fmla="*/ 4913801 w 5460743"/>
              <a:gd name="connsiteY14" fmla="*/ 1200454 h 6527216"/>
              <a:gd name="connsiteX15" fmla="*/ 4663477 w 5460743"/>
              <a:gd name="connsiteY15" fmla="*/ 1571147 h 6527216"/>
              <a:gd name="connsiteX16" fmla="*/ 4257128 w 5460743"/>
              <a:gd name="connsiteY16" fmla="*/ 1692460 h 6527216"/>
              <a:gd name="connsiteX17" fmla="*/ 4216606 w 5460743"/>
              <a:gd name="connsiteY17" fmla="*/ 2263575 h 6527216"/>
              <a:gd name="connsiteX18" fmla="*/ 3966918 w 5460743"/>
              <a:gd name="connsiteY18" fmla="*/ 2325681 h 6527216"/>
              <a:gd name="connsiteX19" fmla="*/ 3814140 w 5460743"/>
              <a:gd name="connsiteY19" fmla="*/ 2878075 h 6527216"/>
              <a:gd name="connsiteX20" fmla="*/ 3368720 w 5460743"/>
              <a:gd name="connsiteY20" fmla="*/ 3232045 h 6527216"/>
              <a:gd name="connsiteX21" fmla="*/ 3521090 w 5460743"/>
              <a:gd name="connsiteY21" fmla="*/ 3617097 h 6527216"/>
              <a:gd name="connsiteX22" fmla="*/ 3192908 w 5460743"/>
              <a:gd name="connsiteY22" fmla="*/ 3430302 h 6527216"/>
              <a:gd name="connsiteX23" fmla="*/ 2869160 w 5460743"/>
              <a:gd name="connsiteY23" fmla="*/ 3783443 h 6527216"/>
              <a:gd name="connsiteX24" fmla="*/ 2909549 w 5460743"/>
              <a:gd name="connsiteY24" fmla="*/ 4173384 h 6527216"/>
              <a:gd name="connsiteX25" fmla="*/ 2604694 w 5460743"/>
              <a:gd name="connsiteY25" fmla="*/ 4350412 h 6527216"/>
              <a:gd name="connsiteX26" fmla="*/ 2355269 w 5460743"/>
              <a:gd name="connsiteY26" fmla="*/ 4716573 h 6527216"/>
              <a:gd name="connsiteX27" fmla="*/ 2306280 w 5460743"/>
              <a:gd name="connsiteY27" fmla="*/ 5143562 h 6527216"/>
              <a:gd name="connsiteX28" fmla="*/ 1927017 w 5460743"/>
              <a:gd name="connsiteY28" fmla="*/ 5256132 h 6527216"/>
              <a:gd name="connsiteX29" fmla="*/ 1810233 w 5460743"/>
              <a:gd name="connsiteY29" fmla="*/ 5576395 h 6527216"/>
              <a:gd name="connsiteX30" fmla="*/ 1542085 w 5460743"/>
              <a:gd name="connsiteY30" fmla="*/ 5500245 h 6527216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460743 w 5589520"/>
              <a:gd name="connsiteY9" fmla="*/ 1531770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17911 w 5589520"/>
              <a:gd name="connsiteY11" fmla="*/ 293928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414118 w 5589520"/>
              <a:gd name="connsiteY11" fmla="*/ 71348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32080 w 5589520"/>
              <a:gd name="connsiteY11" fmla="*/ 11094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339208 w 5589520"/>
              <a:gd name="connsiteY11" fmla="*/ 18625 h 6926589"/>
              <a:gd name="connsiteX12" fmla="*/ 5032080 w 5589520"/>
              <a:gd name="connsiteY12" fmla="*/ 11094 h 6926589"/>
              <a:gd name="connsiteX13" fmla="*/ 5017911 w 5589520"/>
              <a:gd name="connsiteY13" fmla="*/ 293928 h 6926589"/>
              <a:gd name="connsiteX14" fmla="*/ 4842618 w 5589520"/>
              <a:gd name="connsiteY14" fmla="*/ 672230 h 6926589"/>
              <a:gd name="connsiteX15" fmla="*/ 4820605 w 5589520"/>
              <a:gd name="connsiteY15" fmla="*/ 1134520 h 6926589"/>
              <a:gd name="connsiteX16" fmla="*/ 4636637 w 5589520"/>
              <a:gd name="connsiteY16" fmla="*/ 1569700 h 6926589"/>
              <a:gd name="connsiteX17" fmla="*/ 4663477 w 5589520"/>
              <a:gd name="connsiteY17" fmla="*/ 1970520 h 6926589"/>
              <a:gd name="connsiteX18" fmla="*/ 4257128 w 5589520"/>
              <a:gd name="connsiteY18" fmla="*/ 2091833 h 6926589"/>
              <a:gd name="connsiteX19" fmla="*/ 4216606 w 5589520"/>
              <a:gd name="connsiteY19" fmla="*/ 2662948 h 6926589"/>
              <a:gd name="connsiteX20" fmla="*/ 3966918 w 5589520"/>
              <a:gd name="connsiteY20" fmla="*/ 2725054 h 6926589"/>
              <a:gd name="connsiteX21" fmla="*/ 3814140 w 5589520"/>
              <a:gd name="connsiteY21" fmla="*/ 3277448 h 6926589"/>
              <a:gd name="connsiteX22" fmla="*/ 3368720 w 5589520"/>
              <a:gd name="connsiteY22" fmla="*/ 3631418 h 6926589"/>
              <a:gd name="connsiteX23" fmla="*/ 3521090 w 5589520"/>
              <a:gd name="connsiteY23" fmla="*/ 4016470 h 6926589"/>
              <a:gd name="connsiteX24" fmla="*/ 3192908 w 5589520"/>
              <a:gd name="connsiteY24" fmla="*/ 3829675 h 6926589"/>
              <a:gd name="connsiteX25" fmla="*/ 2869160 w 5589520"/>
              <a:gd name="connsiteY25" fmla="*/ 4182816 h 6926589"/>
              <a:gd name="connsiteX26" fmla="*/ 2909549 w 5589520"/>
              <a:gd name="connsiteY26" fmla="*/ 4572757 h 6926589"/>
              <a:gd name="connsiteX27" fmla="*/ 2604694 w 5589520"/>
              <a:gd name="connsiteY27" fmla="*/ 4749785 h 6926589"/>
              <a:gd name="connsiteX28" fmla="*/ 2355269 w 5589520"/>
              <a:gd name="connsiteY28" fmla="*/ 5115946 h 6926589"/>
              <a:gd name="connsiteX29" fmla="*/ 2306280 w 5589520"/>
              <a:gd name="connsiteY29" fmla="*/ 5542935 h 6926589"/>
              <a:gd name="connsiteX30" fmla="*/ 1927017 w 5589520"/>
              <a:gd name="connsiteY30" fmla="*/ 5655505 h 6926589"/>
              <a:gd name="connsiteX31" fmla="*/ 1810233 w 5589520"/>
              <a:gd name="connsiteY31" fmla="*/ 5975768 h 6926589"/>
              <a:gd name="connsiteX32" fmla="*/ 1542085 w 5589520"/>
              <a:gd name="connsiteY32" fmla="*/ 5899618 h 6926589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189390 w 5589520"/>
              <a:gd name="connsiteY11" fmla="*/ 0 h 7179107"/>
              <a:gd name="connsiteX12" fmla="*/ 5032080 w 5589520"/>
              <a:gd name="connsiteY12" fmla="*/ 263612 h 7179107"/>
              <a:gd name="connsiteX13" fmla="*/ 5017911 w 5589520"/>
              <a:gd name="connsiteY13" fmla="*/ 546446 h 7179107"/>
              <a:gd name="connsiteX14" fmla="*/ 4842618 w 5589520"/>
              <a:gd name="connsiteY14" fmla="*/ 924748 h 7179107"/>
              <a:gd name="connsiteX15" fmla="*/ 4820605 w 5589520"/>
              <a:gd name="connsiteY15" fmla="*/ 1387038 h 7179107"/>
              <a:gd name="connsiteX16" fmla="*/ 4636637 w 5589520"/>
              <a:gd name="connsiteY16" fmla="*/ 1822218 h 7179107"/>
              <a:gd name="connsiteX17" fmla="*/ 4663477 w 5589520"/>
              <a:gd name="connsiteY17" fmla="*/ 2223038 h 7179107"/>
              <a:gd name="connsiteX18" fmla="*/ 4257128 w 5589520"/>
              <a:gd name="connsiteY18" fmla="*/ 2344351 h 7179107"/>
              <a:gd name="connsiteX19" fmla="*/ 4216606 w 5589520"/>
              <a:gd name="connsiteY19" fmla="*/ 2915466 h 7179107"/>
              <a:gd name="connsiteX20" fmla="*/ 3966918 w 5589520"/>
              <a:gd name="connsiteY20" fmla="*/ 2977572 h 7179107"/>
              <a:gd name="connsiteX21" fmla="*/ 3814140 w 5589520"/>
              <a:gd name="connsiteY21" fmla="*/ 3529966 h 7179107"/>
              <a:gd name="connsiteX22" fmla="*/ 3368720 w 5589520"/>
              <a:gd name="connsiteY22" fmla="*/ 3883936 h 7179107"/>
              <a:gd name="connsiteX23" fmla="*/ 3521090 w 5589520"/>
              <a:gd name="connsiteY23" fmla="*/ 4268988 h 7179107"/>
              <a:gd name="connsiteX24" fmla="*/ 3192908 w 5589520"/>
              <a:gd name="connsiteY24" fmla="*/ 4082193 h 7179107"/>
              <a:gd name="connsiteX25" fmla="*/ 2869160 w 5589520"/>
              <a:gd name="connsiteY25" fmla="*/ 4435334 h 7179107"/>
              <a:gd name="connsiteX26" fmla="*/ 2909549 w 5589520"/>
              <a:gd name="connsiteY26" fmla="*/ 4825275 h 7179107"/>
              <a:gd name="connsiteX27" fmla="*/ 2604694 w 5589520"/>
              <a:gd name="connsiteY27" fmla="*/ 5002303 h 7179107"/>
              <a:gd name="connsiteX28" fmla="*/ 2355269 w 5589520"/>
              <a:gd name="connsiteY28" fmla="*/ 5368464 h 7179107"/>
              <a:gd name="connsiteX29" fmla="*/ 2306280 w 5589520"/>
              <a:gd name="connsiteY29" fmla="*/ 5795453 h 7179107"/>
              <a:gd name="connsiteX30" fmla="*/ 1927017 w 5589520"/>
              <a:gd name="connsiteY30" fmla="*/ 5908023 h 7179107"/>
              <a:gd name="connsiteX31" fmla="*/ 1810233 w 5589520"/>
              <a:gd name="connsiteY31" fmla="*/ 6228286 h 7179107"/>
              <a:gd name="connsiteX32" fmla="*/ 1542085 w 5589520"/>
              <a:gd name="connsiteY32" fmla="*/ 6152136 h 7179107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429100 w 5589520"/>
              <a:gd name="connsiteY11" fmla="*/ 135573 h 7179107"/>
              <a:gd name="connsiteX12" fmla="*/ 5189390 w 5589520"/>
              <a:gd name="connsiteY12" fmla="*/ 0 h 7179107"/>
              <a:gd name="connsiteX13" fmla="*/ 5032080 w 5589520"/>
              <a:gd name="connsiteY13" fmla="*/ 263612 h 7179107"/>
              <a:gd name="connsiteX14" fmla="*/ 5017911 w 5589520"/>
              <a:gd name="connsiteY14" fmla="*/ 546446 h 7179107"/>
              <a:gd name="connsiteX15" fmla="*/ 4842618 w 5589520"/>
              <a:gd name="connsiteY15" fmla="*/ 924748 h 7179107"/>
              <a:gd name="connsiteX16" fmla="*/ 4820605 w 5589520"/>
              <a:gd name="connsiteY16" fmla="*/ 1387038 h 7179107"/>
              <a:gd name="connsiteX17" fmla="*/ 4636637 w 5589520"/>
              <a:gd name="connsiteY17" fmla="*/ 1822218 h 7179107"/>
              <a:gd name="connsiteX18" fmla="*/ 4663477 w 5589520"/>
              <a:gd name="connsiteY18" fmla="*/ 2223038 h 7179107"/>
              <a:gd name="connsiteX19" fmla="*/ 4257128 w 5589520"/>
              <a:gd name="connsiteY19" fmla="*/ 2344351 h 7179107"/>
              <a:gd name="connsiteX20" fmla="*/ 4216606 w 5589520"/>
              <a:gd name="connsiteY20" fmla="*/ 2915466 h 7179107"/>
              <a:gd name="connsiteX21" fmla="*/ 3966918 w 5589520"/>
              <a:gd name="connsiteY21" fmla="*/ 2977572 h 7179107"/>
              <a:gd name="connsiteX22" fmla="*/ 3814140 w 5589520"/>
              <a:gd name="connsiteY22" fmla="*/ 3529966 h 7179107"/>
              <a:gd name="connsiteX23" fmla="*/ 3368720 w 5589520"/>
              <a:gd name="connsiteY23" fmla="*/ 3883936 h 7179107"/>
              <a:gd name="connsiteX24" fmla="*/ 3521090 w 5589520"/>
              <a:gd name="connsiteY24" fmla="*/ 4268988 h 7179107"/>
              <a:gd name="connsiteX25" fmla="*/ 3192908 w 5589520"/>
              <a:gd name="connsiteY25" fmla="*/ 4082193 h 7179107"/>
              <a:gd name="connsiteX26" fmla="*/ 2869160 w 5589520"/>
              <a:gd name="connsiteY26" fmla="*/ 4435334 h 7179107"/>
              <a:gd name="connsiteX27" fmla="*/ 2909549 w 5589520"/>
              <a:gd name="connsiteY27" fmla="*/ 4825275 h 7179107"/>
              <a:gd name="connsiteX28" fmla="*/ 2604694 w 5589520"/>
              <a:gd name="connsiteY28" fmla="*/ 5002303 h 7179107"/>
              <a:gd name="connsiteX29" fmla="*/ 2355269 w 5589520"/>
              <a:gd name="connsiteY29" fmla="*/ 5368464 h 7179107"/>
              <a:gd name="connsiteX30" fmla="*/ 2306280 w 5589520"/>
              <a:gd name="connsiteY30" fmla="*/ 5795453 h 7179107"/>
              <a:gd name="connsiteX31" fmla="*/ 1927017 w 5589520"/>
              <a:gd name="connsiteY31" fmla="*/ 5908023 h 7179107"/>
              <a:gd name="connsiteX32" fmla="*/ 1810233 w 5589520"/>
              <a:gd name="connsiteY32" fmla="*/ 6228286 h 7179107"/>
              <a:gd name="connsiteX33" fmla="*/ 1542085 w 5589520"/>
              <a:gd name="connsiteY33" fmla="*/ 6152136 h 7179107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384155 w 5589520"/>
              <a:gd name="connsiteY11" fmla="*/ 0 h 7344804"/>
              <a:gd name="connsiteX12" fmla="*/ 5189390 w 5589520"/>
              <a:gd name="connsiteY12" fmla="*/ 165697 h 7344804"/>
              <a:gd name="connsiteX13" fmla="*/ 5032080 w 5589520"/>
              <a:gd name="connsiteY13" fmla="*/ 429309 h 7344804"/>
              <a:gd name="connsiteX14" fmla="*/ 5017911 w 5589520"/>
              <a:gd name="connsiteY14" fmla="*/ 712143 h 7344804"/>
              <a:gd name="connsiteX15" fmla="*/ 4842618 w 5589520"/>
              <a:gd name="connsiteY15" fmla="*/ 1090445 h 7344804"/>
              <a:gd name="connsiteX16" fmla="*/ 4820605 w 5589520"/>
              <a:gd name="connsiteY16" fmla="*/ 1552735 h 7344804"/>
              <a:gd name="connsiteX17" fmla="*/ 4636637 w 5589520"/>
              <a:gd name="connsiteY17" fmla="*/ 1987915 h 7344804"/>
              <a:gd name="connsiteX18" fmla="*/ 4663477 w 5589520"/>
              <a:gd name="connsiteY18" fmla="*/ 2388735 h 7344804"/>
              <a:gd name="connsiteX19" fmla="*/ 4257128 w 5589520"/>
              <a:gd name="connsiteY19" fmla="*/ 2510048 h 7344804"/>
              <a:gd name="connsiteX20" fmla="*/ 4216606 w 5589520"/>
              <a:gd name="connsiteY20" fmla="*/ 3081163 h 7344804"/>
              <a:gd name="connsiteX21" fmla="*/ 3966918 w 5589520"/>
              <a:gd name="connsiteY21" fmla="*/ 3143269 h 7344804"/>
              <a:gd name="connsiteX22" fmla="*/ 3814140 w 5589520"/>
              <a:gd name="connsiteY22" fmla="*/ 3695663 h 7344804"/>
              <a:gd name="connsiteX23" fmla="*/ 3368720 w 5589520"/>
              <a:gd name="connsiteY23" fmla="*/ 4049633 h 7344804"/>
              <a:gd name="connsiteX24" fmla="*/ 3521090 w 5589520"/>
              <a:gd name="connsiteY24" fmla="*/ 4434685 h 7344804"/>
              <a:gd name="connsiteX25" fmla="*/ 3192908 w 5589520"/>
              <a:gd name="connsiteY25" fmla="*/ 4247890 h 7344804"/>
              <a:gd name="connsiteX26" fmla="*/ 2869160 w 5589520"/>
              <a:gd name="connsiteY26" fmla="*/ 4601031 h 7344804"/>
              <a:gd name="connsiteX27" fmla="*/ 2909549 w 5589520"/>
              <a:gd name="connsiteY27" fmla="*/ 4990972 h 7344804"/>
              <a:gd name="connsiteX28" fmla="*/ 2604694 w 5589520"/>
              <a:gd name="connsiteY28" fmla="*/ 5168000 h 7344804"/>
              <a:gd name="connsiteX29" fmla="*/ 2355269 w 5589520"/>
              <a:gd name="connsiteY29" fmla="*/ 5534161 h 7344804"/>
              <a:gd name="connsiteX30" fmla="*/ 2306280 w 5589520"/>
              <a:gd name="connsiteY30" fmla="*/ 5961150 h 7344804"/>
              <a:gd name="connsiteX31" fmla="*/ 1927017 w 5589520"/>
              <a:gd name="connsiteY31" fmla="*/ 6073720 h 7344804"/>
              <a:gd name="connsiteX32" fmla="*/ 1810233 w 5589520"/>
              <a:gd name="connsiteY32" fmla="*/ 6393983 h 7344804"/>
              <a:gd name="connsiteX33" fmla="*/ 1542085 w 5589520"/>
              <a:gd name="connsiteY33" fmla="*/ 6317833 h 7344804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511500 w 5589520"/>
              <a:gd name="connsiteY11" fmla="*/ 241016 h 7344804"/>
              <a:gd name="connsiteX12" fmla="*/ 5384155 w 5589520"/>
              <a:gd name="connsiteY12" fmla="*/ 0 h 7344804"/>
              <a:gd name="connsiteX13" fmla="*/ 5189390 w 5589520"/>
              <a:gd name="connsiteY13" fmla="*/ 165697 h 7344804"/>
              <a:gd name="connsiteX14" fmla="*/ 5032080 w 5589520"/>
              <a:gd name="connsiteY14" fmla="*/ 429309 h 7344804"/>
              <a:gd name="connsiteX15" fmla="*/ 5017911 w 5589520"/>
              <a:gd name="connsiteY15" fmla="*/ 712143 h 7344804"/>
              <a:gd name="connsiteX16" fmla="*/ 4842618 w 5589520"/>
              <a:gd name="connsiteY16" fmla="*/ 1090445 h 7344804"/>
              <a:gd name="connsiteX17" fmla="*/ 4820605 w 5589520"/>
              <a:gd name="connsiteY17" fmla="*/ 1552735 h 7344804"/>
              <a:gd name="connsiteX18" fmla="*/ 4636637 w 5589520"/>
              <a:gd name="connsiteY18" fmla="*/ 1987915 h 7344804"/>
              <a:gd name="connsiteX19" fmla="*/ 4663477 w 5589520"/>
              <a:gd name="connsiteY19" fmla="*/ 2388735 h 7344804"/>
              <a:gd name="connsiteX20" fmla="*/ 4257128 w 5589520"/>
              <a:gd name="connsiteY20" fmla="*/ 2510048 h 7344804"/>
              <a:gd name="connsiteX21" fmla="*/ 4216606 w 5589520"/>
              <a:gd name="connsiteY21" fmla="*/ 3081163 h 7344804"/>
              <a:gd name="connsiteX22" fmla="*/ 3966918 w 5589520"/>
              <a:gd name="connsiteY22" fmla="*/ 3143269 h 7344804"/>
              <a:gd name="connsiteX23" fmla="*/ 3814140 w 5589520"/>
              <a:gd name="connsiteY23" fmla="*/ 3695663 h 7344804"/>
              <a:gd name="connsiteX24" fmla="*/ 3368720 w 5589520"/>
              <a:gd name="connsiteY24" fmla="*/ 4049633 h 7344804"/>
              <a:gd name="connsiteX25" fmla="*/ 3521090 w 5589520"/>
              <a:gd name="connsiteY25" fmla="*/ 4434685 h 7344804"/>
              <a:gd name="connsiteX26" fmla="*/ 3192908 w 5589520"/>
              <a:gd name="connsiteY26" fmla="*/ 4247890 h 7344804"/>
              <a:gd name="connsiteX27" fmla="*/ 2869160 w 5589520"/>
              <a:gd name="connsiteY27" fmla="*/ 4601031 h 7344804"/>
              <a:gd name="connsiteX28" fmla="*/ 2909549 w 5589520"/>
              <a:gd name="connsiteY28" fmla="*/ 4990972 h 7344804"/>
              <a:gd name="connsiteX29" fmla="*/ 2604694 w 5589520"/>
              <a:gd name="connsiteY29" fmla="*/ 5168000 h 7344804"/>
              <a:gd name="connsiteX30" fmla="*/ 2355269 w 5589520"/>
              <a:gd name="connsiteY30" fmla="*/ 5534161 h 7344804"/>
              <a:gd name="connsiteX31" fmla="*/ 2306280 w 5589520"/>
              <a:gd name="connsiteY31" fmla="*/ 5961150 h 7344804"/>
              <a:gd name="connsiteX32" fmla="*/ 1927017 w 5589520"/>
              <a:gd name="connsiteY32" fmla="*/ 6073720 h 7344804"/>
              <a:gd name="connsiteX33" fmla="*/ 1810233 w 5589520"/>
              <a:gd name="connsiteY33" fmla="*/ 6393983 h 7344804"/>
              <a:gd name="connsiteX34" fmla="*/ 1542085 w 5589520"/>
              <a:gd name="connsiteY34" fmla="*/ 6317833 h 7344804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424687 w 5589520"/>
              <a:gd name="connsiteY7" fmla="*/ 7421077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565387 w 5589520"/>
              <a:gd name="connsiteY7" fmla="*/ 7430509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589520" h="7465312">
                <a:moveTo>
                  <a:pt x="1542085" y="6438341"/>
                </a:moveTo>
                <a:lnTo>
                  <a:pt x="1158213" y="6488400"/>
                </a:lnTo>
                <a:lnTo>
                  <a:pt x="878093" y="6831059"/>
                </a:lnTo>
                <a:lnTo>
                  <a:pt x="440863" y="6580705"/>
                </a:lnTo>
                <a:lnTo>
                  <a:pt x="16512" y="6895474"/>
                </a:lnTo>
                <a:lnTo>
                  <a:pt x="0" y="7459931"/>
                </a:lnTo>
                <a:lnTo>
                  <a:pt x="1750241" y="7465312"/>
                </a:lnTo>
                <a:lnTo>
                  <a:pt x="5565387" y="7430509"/>
                </a:lnTo>
                <a:cubicBezTo>
                  <a:pt x="5567610" y="6992562"/>
                  <a:pt x="5538070" y="4635619"/>
                  <a:pt x="5540293" y="4197672"/>
                </a:cubicBezTo>
                <a:cubicBezTo>
                  <a:pt x="5542334" y="3491223"/>
                  <a:pt x="5544374" y="2784774"/>
                  <a:pt x="5546415" y="2078325"/>
                </a:cubicBezTo>
                <a:lnTo>
                  <a:pt x="5589520" y="538723"/>
                </a:lnTo>
                <a:lnTo>
                  <a:pt x="5586409" y="0"/>
                </a:lnTo>
                <a:lnTo>
                  <a:pt x="5384155" y="120508"/>
                </a:lnTo>
                <a:lnTo>
                  <a:pt x="5189390" y="286205"/>
                </a:lnTo>
                <a:lnTo>
                  <a:pt x="5032080" y="549817"/>
                </a:lnTo>
                <a:lnTo>
                  <a:pt x="5017911" y="832651"/>
                </a:lnTo>
                <a:lnTo>
                  <a:pt x="4842618" y="1210953"/>
                </a:lnTo>
                <a:lnTo>
                  <a:pt x="4820605" y="1673243"/>
                </a:lnTo>
                <a:lnTo>
                  <a:pt x="4636637" y="2108423"/>
                </a:lnTo>
                <a:lnTo>
                  <a:pt x="4663477" y="2509243"/>
                </a:lnTo>
                <a:lnTo>
                  <a:pt x="4257128" y="2630556"/>
                </a:lnTo>
                <a:lnTo>
                  <a:pt x="4216606" y="3201671"/>
                </a:lnTo>
                <a:lnTo>
                  <a:pt x="3966918" y="3263777"/>
                </a:lnTo>
                <a:lnTo>
                  <a:pt x="3814140" y="3816171"/>
                </a:lnTo>
                <a:lnTo>
                  <a:pt x="3368720" y="4170141"/>
                </a:lnTo>
                <a:lnTo>
                  <a:pt x="3521090" y="4555193"/>
                </a:lnTo>
                <a:lnTo>
                  <a:pt x="3192908" y="4368398"/>
                </a:lnTo>
                <a:lnTo>
                  <a:pt x="2869160" y="4721539"/>
                </a:lnTo>
                <a:lnTo>
                  <a:pt x="2909549" y="5111480"/>
                </a:lnTo>
                <a:lnTo>
                  <a:pt x="2604694" y="5288508"/>
                </a:lnTo>
                <a:lnTo>
                  <a:pt x="2355269" y="5654669"/>
                </a:lnTo>
                <a:lnTo>
                  <a:pt x="2306280" y="6081658"/>
                </a:lnTo>
                <a:lnTo>
                  <a:pt x="1927017" y="6194228"/>
                </a:lnTo>
                <a:lnTo>
                  <a:pt x="1810233" y="6514491"/>
                </a:lnTo>
                <a:lnTo>
                  <a:pt x="1542085" y="6438341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1" name="Freeform 170"/>
          <p:cNvSpPr/>
          <p:nvPr/>
        </p:nvSpPr>
        <p:spPr>
          <a:xfrm>
            <a:off x="3621061" y="3730112"/>
            <a:ext cx="44323" cy="146957"/>
          </a:xfrm>
          <a:custGeom>
            <a:avLst/>
            <a:gdLst>
              <a:gd name="connsiteX0" fmla="*/ 1426068 w 1426068"/>
              <a:gd name="connsiteY0" fmla="*/ 0 h 1472283"/>
              <a:gd name="connsiteX1" fmla="*/ 1204895 w 1426068"/>
              <a:gd name="connsiteY1" fmla="*/ 46215 h 1472283"/>
              <a:gd name="connsiteX2" fmla="*/ 977120 w 1426068"/>
              <a:gd name="connsiteY2" fmla="*/ 42914 h 1472283"/>
              <a:gd name="connsiteX3" fmla="*/ 788959 w 1426068"/>
              <a:gd name="connsiteY3" fmla="*/ 340011 h 1472283"/>
              <a:gd name="connsiteX4" fmla="*/ 511668 w 1426068"/>
              <a:gd name="connsiteY4" fmla="*/ 429141 h 1472283"/>
              <a:gd name="connsiteX5" fmla="*/ 475356 w 1426068"/>
              <a:gd name="connsiteY5" fmla="*/ 861583 h 1472283"/>
              <a:gd name="connsiteX6" fmla="*/ 273990 w 1426068"/>
              <a:gd name="connsiteY6" fmla="*/ 911099 h 1472283"/>
              <a:gd name="connsiteX7" fmla="*/ 171656 w 1426068"/>
              <a:gd name="connsiteY7" fmla="*/ 1323734 h 1472283"/>
              <a:gd name="connsiteX8" fmla="*/ 0 w 1426068"/>
              <a:gd name="connsiteY8" fmla="*/ 1465681 h 1472283"/>
              <a:gd name="connsiteX9" fmla="*/ 1422767 w 1426068"/>
              <a:gd name="connsiteY9" fmla="*/ 1472283 h 1472283"/>
              <a:gd name="connsiteX10" fmla="*/ 1426068 w 1426068"/>
              <a:gd name="connsiteY10" fmla="*/ 0 h 1472283"/>
              <a:gd name="connsiteX0" fmla="*/ 1498692 w 1498692"/>
              <a:gd name="connsiteY0" fmla="*/ 0 h 1472283"/>
              <a:gd name="connsiteX1" fmla="*/ 1277519 w 1498692"/>
              <a:gd name="connsiteY1" fmla="*/ 46215 h 1472283"/>
              <a:gd name="connsiteX2" fmla="*/ 1049744 w 1498692"/>
              <a:gd name="connsiteY2" fmla="*/ 42914 h 1472283"/>
              <a:gd name="connsiteX3" fmla="*/ 861583 w 1498692"/>
              <a:gd name="connsiteY3" fmla="*/ 340011 h 1472283"/>
              <a:gd name="connsiteX4" fmla="*/ 584292 w 1498692"/>
              <a:gd name="connsiteY4" fmla="*/ 429141 h 1472283"/>
              <a:gd name="connsiteX5" fmla="*/ 547980 w 1498692"/>
              <a:gd name="connsiteY5" fmla="*/ 861583 h 1472283"/>
              <a:gd name="connsiteX6" fmla="*/ 346614 w 1498692"/>
              <a:gd name="connsiteY6" fmla="*/ 911099 h 1472283"/>
              <a:gd name="connsiteX7" fmla="*/ 244280 w 1498692"/>
              <a:gd name="connsiteY7" fmla="*/ 1323734 h 1472283"/>
              <a:gd name="connsiteX8" fmla="*/ 0 w 1498692"/>
              <a:gd name="connsiteY8" fmla="*/ 1462514 h 1472283"/>
              <a:gd name="connsiteX9" fmla="*/ 1495391 w 1498692"/>
              <a:gd name="connsiteY9" fmla="*/ 1472283 h 1472283"/>
              <a:gd name="connsiteX10" fmla="*/ 1498692 w 1498692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50882 w 1505294"/>
              <a:gd name="connsiteY7" fmla="*/ 1323734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60786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368716 h 1840999"/>
              <a:gd name="connsiteX1" fmla="*/ 1100387 w 1505294"/>
              <a:gd name="connsiteY1" fmla="*/ 0 h 1840999"/>
              <a:gd name="connsiteX2" fmla="*/ 1056346 w 1505294"/>
              <a:gd name="connsiteY2" fmla="*/ 411630 h 1840999"/>
              <a:gd name="connsiteX3" fmla="*/ 871486 w 1505294"/>
              <a:gd name="connsiteY3" fmla="*/ 689729 h 1840999"/>
              <a:gd name="connsiteX4" fmla="*/ 587593 w 1505294"/>
              <a:gd name="connsiteY4" fmla="*/ 769361 h 1840999"/>
              <a:gd name="connsiteX5" fmla="*/ 547980 w 1505294"/>
              <a:gd name="connsiteY5" fmla="*/ 1179639 h 1840999"/>
              <a:gd name="connsiteX6" fmla="*/ 363119 w 1505294"/>
              <a:gd name="connsiteY6" fmla="*/ 1241821 h 1840999"/>
              <a:gd name="connsiteX7" fmla="*/ 260786 w 1505294"/>
              <a:gd name="connsiteY7" fmla="*/ 1610128 h 1840999"/>
              <a:gd name="connsiteX8" fmla="*/ 0 w 1505294"/>
              <a:gd name="connsiteY8" fmla="*/ 1834396 h 1840999"/>
              <a:gd name="connsiteX9" fmla="*/ 1501993 w 1505294"/>
              <a:gd name="connsiteY9" fmla="*/ 1840999 h 1840999"/>
              <a:gd name="connsiteX10" fmla="*/ 1505294 w 1505294"/>
              <a:gd name="connsiteY10" fmla="*/ 368716 h 1840999"/>
              <a:gd name="connsiteX0" fmla="*/ 1505294 w 1505294"/>
              <a:gd name="connsiteY0" fmla="*/ 368716 h 1840999"/>
              <a:gd name="connsiteX1" fmla="*/ 1333714 w 1505294"/>
              <a:gd name="connsiteY1" fmla="*/ 218756 h 1840999"/>
              <a:gd name="connsiteX2" fmla="*/ 1100387 w 1505294"/>
              <a:gd name="connsiteY2" fmla="*/ 0 h 1840999"/>
              <a:gd name="connsiteX3" fmla="*/ 1056346 w 1505294"/>
              <a:gd name="connsiteY3" fmla="*/ 411630 h 1840999"/>
              <a:gd name="connsiteX4" fmla="*/ 871486 w 1505294"/>
              <a:gd name="connsiteY4" fmla="*/ 689729 h 1840999"/>
              <a:gd name="connsiteX5" fmla="*/ 587593 w 1505294"/>
              <a:gd name="connsiteY5" fmla="*/ 769361 h 1840999"/>
              <a:gd name="connsiteX6" fmla="*/ 547980 w 1505294"/>
              <a:gd name="connsiteY6" fmla="*/ 1179639 h 1840999"/>
              <a:gd name="connsiteX7" fmla="*/ 363119 w 1505294"/>
              <a:gd name="connsiteY7" fmla="*/ 1241821 h 1840999"/>
              <a:gd name="connsiteX8" fmla="*/ 260786 w 1505294"/>
              <a:gd name="connsiteY8" fmla="*/ 1610128 h 1840999"/>
              <a:gd name="connsiteX9" fmla="*/ 0 w 1505294"/>
              <a:gd name="connsiteY9" fmla="*/ 1834396 h 1840999"/>
              <a:gd name="connsiteX10" fmla="*/ 1501993 w 1505294"/>
              <a:gd name="connsiteY10" fmla="*/ 1840999 h 1840999"/>
              <a:gd name="connsiteX11" fmla="*/ 1505294 w 1505294"/>
              <a:gd name="connsiteY11" fmla="*/ 368716 h 1840999"/>
              <a:gd name="connsiteX0" fmla="*/ 1505294 w 1505294"/>
              <a:gd name="connsiteY0" fmla="*/ 577131 h 2049414"/>
              <a:gd name="connsiteX1" fmla="*/ 1294987 w 1505294"/>
              <a:gd name="connsiteY1" fmla="*/ 0 h 2049414"/>
              <a:gd name="connsiteX2" fmla="*/ 1100387 w 1505294"/>
              <a:gd name="connsiteY2" fmla="*/ 208415 h 2049414"/>
              <a:gd name="connsiteX3" fmla="*/ 1056346 w 1505294"/>
              <a:gd name="connsiteY3" fmla="*/ 620045 h 2049414"/>
              <a:gd name="connsiteX4" fmla="*/ 871486 w 1505294"/>
              <a:gd name="connsiteY4" fmla="*/ 898144 h 2049414"/>
              <a:gd name="connsiteX5" fmla="*/ 587593 w 1505294"/>
              <a:gd name="connsiteY5" fmla="*/ 977776 h 2049414"/>
              <a:gd name="connsiteX6" fmla="*/ 547980 w 1505294"/>
              <a:gd name="connsiteY6" fmla="*/ 1388054 h 2049414"/>
              <a:gd name="connsiteX7" fmla="*/ 363119 w 1505294"/>
              <a:gd name="connsiteY7" fmla="*/ 1450236 h 2049414"/>
              <a:gd name="connsiteX8" fmla="*/ 260786 w 1505294"/>
              <a:gd name="connsiteY8" fmla="*/ 1818543 h 2049414"/>
              <a:gd name="connsiteX9" fmla="*/ 0 w 1505294"/>
              <a:gd name="connsiteY9" fmla="*/ 2042811 h 2049414"/>
              <a:gd name="connsiteX10" fmla="*/ 1501993 w 1505294"/>
              <a:gd name="connsiteY10" fmla="*/ 2049414 h 2049414"/>
              <a:gd name="connsiteX11" fmla="*/ 1505294 w 1505294"/>
              <a:gd name="connsiteY11" fmla="*/ 577131 h 2049414"/>
              <a:gd name="connsiteX0" fmla="*/ 1505294 w 1505294"/>
              <a:gd name="connsiteY0" fmla="*/ 577131 h 2049414"/>
              <a:gd name="connsiteX1" fmla="*/ 1411169 w 1505294"/>
              <a:gd name="connsiteY1" fmla="*/ 352880 h 2049414"/>
              <a:gd name="connsiteX2" fmla="*/ 1294987 w 1505294"/>
              <a:gd name="connsiteY2" fmla="*/ 0 h 2049414"/>
              <a:gd name="connsiteX3" fmla="*/ 1100387 w 1505294"/>
              <a:gd name="connsiteY3" fmla="*/ 208415 h 2049414"/>
              <a:gd name="connsiteX4" fmla="*/ 1056346 w 1505294"/>
              <a:gd name="connsiteY4" fmla="*/ 620045 h 2049414"/>
              <a:gd name="connsiteX5" fmla="*/ 871486 w 1505294"/>
              <a:gd name="connsiteY5" fmla="*/ 898144 h 2049414"/>
              <a:gd name="connsiteX6" fmla="*/ 587593 w 1505294"/>
              <a:gd name="connsiteY6" fmla="*/ 977776 h 2049414"/>
              <a:gd name="connsiteX7" fmla="*/ 547980 w 1505294"/>
              <a:gd name="connsiteY7" fmla="*/ 1388054 h 2049414"/>
              <a:gd name="connsiteX8" fmla="*/ 363119 w 1505294"/>
              <a:gd name="connsiteY8" fmla="*/ 1450236 h 2049414"/>
              <a:gd name="connsiteX9" fmla="*/ 260786 w 1505294"/>
              <a:gd name="connsiteY9" fmla="*/ 1818543 h 2049414"/>
              <a:gd name="connsiteX10" fmla="*/ 0 w 1505294"/>
              <a:gd name="connsiteY10" fmla="*/ 2042811 h 2049414"/>
              <a:gd name="connsiteX11" fmla="*/ 1501993 w 1505294"/>
              <a:gd name="connsiteY11" fmla="*/ 2049414 h 2049414"/>
              <a:gd name="connsiteX12" fmla="*/ 1505294 w 1505294"/>
              <a:gd name="connsiteY12" fmla="*/ 577131 h 2049414"/>
              <a:gd name="connsiteX0" fmla="*/ 1505294 w 1505294"/>
              <a:gd name="connsiteY0" fmla="*/ 827862 h 2300145"/>
              <a:gd name="connsiteX1" fmla="*/ 1353078 w 1505294"/>
              <a:gd name="connsiteY1" fmla="*/ 0 h 2300145"/>
              <a:gd name="connsiteX2" fmla="*/ 1294987 w 1505294"/>
              <a:gd name="connsiteY2" fmla="*/ 250731 h 2300145"/>
              <a:gd name="connsiteX3" fmla="*/ 1100387 w 1505294"/>
              <a:gd name="connsiteY3" fmla="*/ 459146 h 2300145"/>
              <a:gd name="connsiteX4" fmla="*/ 1056346 w 1505294"/>
              <a:gd name="connsiteY4" fmla="*/ 870776 h 2300145"/>
              <a:gd name="connsiteX5" fmla="*/ 871486 w 1505294"/>
              <a:gd name="connsiteY5" fmla="*/ 1148875 h 2300145"/>
              <a:gd name="connsiteX6" fmla="*/ 587593 w 1505294"/>
              <a:gd name="connsiteY6" fmla="*/ 1228507 h 2300145"/>
              <a:gd name="connsiteX7" fmla="*/ 547980 w 1505294"/>
              <a:gd name="connsiteY7" fmla="*/ 1638785 h 2300145"/>
              <a:gd name="connsiteX8" fmla="*/ 363119 w 1505294"/>
              <a:gd name="connsiteY8" fmla="*/ 1700967 h 2300145"/>
              <a:gd name="connsiteX9" fmla="*/ 260786 w 1505294"/>
              <a:gd name="connsiteY9" fmla="*/ 2069274 h 2300145"/>
              <a:gd name="connsiteX10" fmla="*/ 0 w 1505294"/>
              <a:gd name="connsiteY10" fmla="*/ 2293542 h 2300145"/>
              <a:gd name="connsiteX11" fmla="*/ 1501993 w 1505294"/>
              <a:gd name="connsiteY11" fmla="*/ 2300145 h 2300145"/>
              <a:gd name="connsiteX12" fmla="*/ 1505294 w 1505294"/>
              <a:gd name="connsiteY12" fmla="*/ 827862 h 2300145"/>
              <a:gd name="connsiteX0" fmla="*/ 1505294 w 1505294"/>
              <a:gd name="connsiteY0" fmla="*/ 818575 h 2290858"/>
              <a:gd name="connsiteX1" fmla="*/ 1285305 w 1505294"/>
              <a:gd name="connsiteY1" fmla="*/ 0 h 2290858"/>
              <a:gd name="connsiteX2" fmla="*/ 1294987 w 1505294"/>
              <a:gd name="connsiteY2" fmla="*/ 241444 h 2290858"/>
              <a:gd name="connsiteX3" fmla="*/ 1100387 w 1505294"/>
              <a:gd name="connsiteY3" fmla="*/ 449859 h 2290858"/>
              <a:gd name="connsiteX4" fmla="*/ 1056346 w 1505294"/>
              <a:gd name="connsiteY4" fmla="*/ 861489 h 2290858"/>
              <a:gd name="connsiteX5" fmla="*/ 871486 w 1505294"/>
              <a:gd name="connsiteY5" fmla="*/ 1139588 h 2290858"/>
              <a:gd name="connsiteX6" fmla="*/ 587593 w 1505294"/>
              <a:gd name="connsiteY6" fmla="*/ 1219220 h 2290858"/>
              <a:gd name="connsiteX7" fmla="*/ 547980 w 1505294"/>
              <a:gd name="connsiteY7" fmla="*/ 1629498 h 2290858"/>
              <a:gd name="connsiteX8" fmla="*/ 363119 w 1505294"/>
              <a:gd name="connsiteY8" fmla="*/ 1691680 h 2290858"/>
              <a:gd name="connsiteX9" fmla="*/ 260786 w 1505294"/>
              <a:gd name="connsiteY9" fmla="*/ 2059987 h 2290858"/>
              <a:gd name="connsiteX10" fmla="*/ 0 w 1505294"/>
              <a:gd name="connsiteY10" fmla="*/ 2284255 h 2290858"/>
              <a:gd name="connsiteX11" fmla="*/ 1501993 w 1505294"/>
              <a:gd name="connsiteY11" fmla="*/ 2290858 h 2290858"/>
              <a:gd name="connsiteX12" fmla="*/ 1505294 w 1505294"/>
              <a:gd name="connsiteY12" fmla="*/ 818575 h 2290858"/>
              <a:gd name="connsiteX0" fmla="*/ 1505294 w 1505294"/>
              <a:gd name="connsiteY0" fmla="*/ 818575 h 2290858"/>
              <a:gd name="connsiteX1" fmla="*/ 1411169 w 1505294"/>
              <a:gd name="connsiteY1" fmla="*/ 408599 h 2290858"/>
              <a:gd name="connsiteX2" fmla="*/ 1285305 w 1505294"/>
              <a:gd name="connsiteY2" fmla="*/ 0 h 2290858"/>
              <a:gd name="connsiteX3" fmla="*/ 1294987 w 1505294"/>
              <a:gd name="connsiteY3" fmla="*/ 241444 h 2290858"/>
              <a:gd name="connsiteX4" fmla="*/ 1100387 w 1505294"/>
              <a:gd name="connsiteY4" fmla="*/ 449859 h 2290858"/>
              <a:gd name="connsiteX5" fmla="*/ 1056346 w 1505294"/>
              <a:gd name="connsiteY5" fmla="*/ 861489 h 2290858"/>
              <a:gd name="connsiteX6" fmla="*/ 871486 w 1505294"/>
              <a:gd name="connsiteY6" fmla="*/ 1139588 h 2290858"/>
              <a:gd name="connsiteX7" fmla="*/ 587593 w 1505294"/>
              <a:gd name="connsiteY7" fmla="*/ 1219220 h 2290858"/>
              <a:gd name="connsiteX8" fmla="*/ 547980 w 1505294"/>
              <a:gd name="connsiteY8" fmla="*/ 1629498 h 2290858"/>
              <a:gd name="connsiteX9" fmla="*/ 363119 w 1505294"/>
              <a:gd name="connsiteY9" fmla="*/ 1691680 h 2290858"/>
              <a:gd name="connsiteX10" fmla="*/ 260786 w 1505294"/>
              <a:gd name="connsiteY10" fmla="*/ 2059987 h 2290858"/>
              <a:gd name="connsiteX11" fmla="*/ 0 w 1505294"/>
              <a:gd name="connsiteY11" fmla="*/ 2284255 h 2290858"/>
              <a:gd name="connsiteX12" fmla="*/ 1501993 w 1505294"/>
              <a:gd name="connsiteY12" fmla="*/ 2290858 h 2290858"/>
              <a:gd name="connsiteX13" fmla="*/ 1505294 w 1505294"/>
              <a:gd name="connsiteY13" fmla="*/ 818575 h 2290858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87593 w 1527352"/>
              <a:gd name="connsiteY7" fmla="*/ 1507096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6850 w 1527352"/>
              <a:gd name="connsiteY2" fmla="*/ 205653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60627 w 1527352"/>
              <a:gd name="connsiteY2" fmla="*/ 9163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5676 w 1527352"/>
              <a:gd name="connsiteY2" fmla="*/ 2037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82483 w 1527352"/>
              <a:gd name="connsiteY2" fmla="*/ 14898 h 2578734"/>
              <a:gd name="connsiteX3" fmla="*/ 1125676 w 1527352"/>
              <a:gd name="connsiteY3" fmla="*/ 20379 h 2578734"/>
              <a:gd name="connsiteX4" fmla="*/ 1126850 w 1527352"/>
              <a:gd name="connsiteY4" fmla="*/ 205653 h 2578734"/>
              <a:gd name="connsiteX5" fmla="*/ 999933 w 1527352"/>
              <a:gd name="connsiteY5" fmla="*/ 507394 h 2578734"/>
              <a:gd name="connsiteX6" fmla="*/ 991108 w 1527352"/>
              <a:gd name="connsiteY6" fmla="*/ 814477 h 2578734"/>
              <a:gd name="connsiteX7" fmla="*/ 843251 w 1527352"/>
              <a:gd name="connsiteY7" fmla="*/ 1149365 h 2578734"/>
              <a:gd name="connsiteX8" fmla="*/ 871486 w 1527352"/>
              <a:gd name="connsiteY8" fmla="*/ 1427464 h 2578734"/>
              <a:gd name="connsiteX9" fmla="*/ 549345 w 1527352"/>
              <a:gd name="connsiteY9" fmla="*/ 1529022 h 2578734"/>
              <a:gd name="connsiteX10" fmla="*/ 547980 w 1527352"/>
              <a:gd name="connsiteY10" fmla="*/ 1917374 h 2578734"/>
              <a:gd name="connsiteX11" fmla="*/ 363119 w 1527352"/>
              <a:gd name="connsiteY11" fmla="*/ 1979556 h 2578734"/>
              <a:gd name="connsiteX12" fmla="*/ 260786 w 1527352"/>
              <a:gd name="connsiteY12" fmla="*/ 2347863 h 2578734"/>
              <a:gd name="connsiteX13" fmla="*/ 0 w 1527352"/>
              <a:gd name="connsiteY13" fmla="*/ 2572131 h 2578734"/>
              <a:gd name="connsiteX14" fmla="*/ 1501993 w 1527352"/>
              <a:gd name="connsiteY14" fmla="*/ 2578734 h 2578734"/>
              <a:gd name="connsiteX15" fmla="*/ 1505294 w 1527352"/>
              <a:gd name="connsiteY15" fmla="*/ 1106451 h 2578734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245883 w 1527352"/>
              <a:gd name="connsiteY2" fmla="*/ 0 h 2755689"/>
              <a:gd name="connsiteX3" fmla="*/ 1125676 w 1527352"/>
              <a:gd name="connsiteY3" fmla="*/ 197334 h 2755689"/>
              <a:gd name="connsiteX4" fmla="*/ 1126850 w 1527352"/>
              <a:gd name="connsiteY4" fmla="*/ 382608 h 2755689"/>
              <a:gd name="connsiteX5" fmla="*/ 999933 w 1527352"/>
              <a:gd name="connsiteY5" fmla="*/ 684349 h 2755689"/>
              <a:gd name="connsiteX6" fmla="*/ 991108 w 1527352"/>
              <a:gd name="connsiteY6" fmla="*/ 991432 h 2755689"/>
              <a:gd name="connsiteX7" fmla="*/ 843251 w 1527352"/>
              <a:gd name="connsiteY7" fmla="*/ 1326320 h 2755689"/>
              <a:gd name="connsiteX8" fmla="*/ 871486 w 1527352"/>
              <a:gd name="connsiteY8" fmla="*/ 1604419 h 2755689"/>
              <a:gd name="connsiteX9" fmla="*/ 549345 w 1527352"/>
              <a:gd name="connsiteY9" fmla="*/ 1705977 h 2755689"/>
              <a:gd name="connsiteX10" fmla="*/ 547980 w 1527352"/>
              <a:gd name="connsiteY10" fmla="*/ 2094329 h 2755689"/>
              <a:gd name="connsiteX11" fmla="*/ 363119 w 1527352"/>
              <a:gd name="connsiteY11" fmla="*/ 2156511 h 2755689"/>
              <a:gd name="connsiteX12" fmla="*/ 260786 w 1527352"/>
              <a:gd name="connsiteY12" fmla="*/ 2524818 h 2755689"/>
              <a:gd name="connsiteX13" fmla="*/ 0 w 1527352"/>
              <a:gd name="connsiteY13" fmla="*/ 2749086 h 2755689"/>
              <a:gd name="connsiteX14" fmla="*/ 1501993 w 1527352"/>
              <a:gd name="connsiteY14" fmla="*/ 2755689 h 2755689"/>
              <a:gd name="connsiteX15" fmla="*/ 1505294 w 1527352"/>
              <a:gd name="connsiteY15" fmla="*/ 1283406 h 2755689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404339 w 1527352"/>
              <a:gd name="connsiteY2" fmla="*/ 104149 h 2755689"/>
              <a:gd name="connsiteX3" fmla="*/ 1245883 w 1527352"/>
              <a:gd name="connsiteY3" fmla="*/ 0 h 2755689"/>
              <a:gd name="connsiteX4" fmla="*/ 1125676 w 1527352"/>
              <a:gd name="connsiteY4" fmla="*/ 197334 h 2755689"/>
              <a:gd name="connsiteX5" fmla="*/ 1126850 w 1527352"/>
              <a:gd name="connsiteY5" fmla="*/ 382608 h 2755689"/>
              <a:gd name="connsiteX6" fmla="*/ 999933 w 1527352"/>
              <a:gd name="connsiteY6" fmla="*/ 684349 h 2755689"/>
              <a:gd name="connsiteX7" fmla="*/ 991108 w 1527352"/>
              <a:gd name="connsiteY7" fmla="*/ 991432 h 2755689"/>
              <a:gd name="connsiteX8" fmla="*/ 843251 w 1527352"/>
              <a:gd name="connsiteY8" fmla="*/ 1326320 h 2755689"/>
              <a:gd name="connsiteX9" fmla="*/ 871486 w 1527352"/>
              <a:gd name="connsiteY9" fmla="*/ 1604419 h 2755689"/>
              <a:gd name="connsiteX10" fmla="*/ 549345 w 1527352"/>
              <a:gd name="connsiteY10" fmla="*/ 1705977 h 2755689"/>
              <a:gd name="connsiteX11" fmla="*/ 547980 w 1527352"/>
              <a:gd name="connsiteY11" fmla="*/ 2094329 h 2755689"/>
              <a:gd name="connsiteX12" fmla="*/ 363119 w 1527352"/>
              <a:gd name="connsiteY12" fmla="*/ 2156511 h 2755689"/>
              <a:gd name="connsiteX13" fmla="*/ 260786 w 1527352"/>
              <a:gd name="connsiteY13" fmla="*/ 2524818 h 2755689"/>
              <a:gd name="connsiteX14" fmla="*/ 0 w 1527352"/>
              <a:gd name="connsiteY14" fmla="*/ 2749086 h 2755689"/>
              <a:gd name="connsiteX15" fmla="*/ 1501993 w 1527352"/>
              <a:gd name="connsiteY15" fmla="*/ 2755689 h 2755689"/>
              <a:gd name="connsiteX16" fmla="*/ 1505294 w 1527352"/>
              <a:gd name="connsiteY16" fmla="*/ 1283406 h 2755689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245883 w 1527352"/>
              <a:gd name="connsiteY3" fmla="*/ 137038 h 2892727"/>
              <a:gd name="connsiteX4" fmla="*/ 1125676 w 1527352"/>
              <a:gd name="connsiteY4" fmla="*/ 334372 h 2892727"/>
              <a:gd name="connsiteX5" fmla="*/ 1126850 w 1527352"/>
              <a:gd name="connsiteY5" fmla="*/ 519646 h 2892727"/>
              <a:gd name="connsiteX6" fmla="*/ 999933 w 1527352"/>
              <a:gd name="connsiteY6" fmla="*/ 821387 h 2892727"/>
              <a:gd name="connsiteX7" fmla="*/ 991108 w 1527352"/>
              <a:gd name="connsiteY7" fmla="*/ 1128470 h 2892727"/>
              <a:gd name="connsiteX8" fmla="*/ 843251 w 1527352"/>
              <a:gd name="connsiteY8" fmla="*/ 1463358 h 2892727"/>
              <a:gd name="connsiteX9" fmla="*/ 871486 w 1527352"/>
              <a:gd name="connsiteY9" fmla="*/ 1741457 h 2892727"/>
              <a:gd name="connsiteX10" fmla="*/ 549345 w 1527352"/>
              <a:gd name="connsiteY10" fmla="*/ 1843015 h 2892727"/>
              <a:gd name="connsiteX11" fmla="*/ 547980 w 1527352"/>
              <a:gd name="connsiteY11" fmla="*/ 2231367 h 2892727"/>
              <a:gd name="connsiteX12" fmla="*/ 363119 w 1527352"/>
              <a:gd name="connsiteY12" fmla="*/ 2293549 h 2892727"/>
              <a:gd name="connsiteX13" fmla="*/ 260786 w 1527352"/>
              <a:gd name="connsiteY13" fmla="*/ 2661856 h 2892727"/>
              <a:gd name="connsiteX14" fmla="*/ 0 w 1527352"/>
              <a:gd name="connsiteY14" fmla="*/ 2886124 h 2892727"/>
              <a:gd name="connsiteX15" fmla="*/ 1501993 w 1527352"/>
              <a:gd name="connsiteY15" fmla="*/ 2892727 h 2892727"/>
              <a:gd name="connsiteX16" fmla="*/ 1505294 w 1527352"/>
              <a:gd name="connsiteY16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437122 w 1527352"/>
              <a:gd name="connsiteY3" fmla="*/ 137038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038253 w 1527352"/>
              <a:gd name="connsiteY3" fmla="*/ 32889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038253 w 1540938"/>
              <a:gd name="connsiteY3" fmla="*/ 13155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11451 w 1540938"/>
              <a:gd name="connsiteY3" fmla="*/ 82223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49699 w 1540938"/>
              <a:gd name="connsiteY3" fmla="*/ 9318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77019 w 1540938"/>
              <a:gd name="connsiteY3" fmla="*/ 126075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40938" h="2991394">
                <a:moveTo>
                  <a:pt x="1505294" y="1519111"/>
                </a:moveTo>
                <a:lnTo>
                  <a:pt x="1527352" y="412660"/>
                </a:lnTo>
                <a:lnTo>
                  <a:pt x="1540938" y="0"/>
                </a:lnTo>
                <a:lnTo>
                  <a:pt x="1377019" y="126075"/>
                </a:lnTo>
                <a:lnTo>
                  <a:pt x="1245883" y="235705"/>
                </a:lnTo>
                <a:lnTo>
                  <a:pt x="1125676" y="433039"/>
                </a:lnTo>
                <a:cubicBezTo>
                  <a:pt x="1126067" y="494797"/>
                  <a:pt x="1126459" y="556555"/>
                  <a:pt x="1126850" y="618313"/>
                </a:cubicBezTo>
                <a:lnTo>
                  <a:pt x="999933" y="920054"/>
                </a:lnTo>
                <a:lnTo>
                  <a:pt x="991108" y="1227137"/>
                </a:lnTo>
                <a:lnTo>
                  <a:pt x="843251" y="1562025"/>
                </a:lnTo>
                <a:lnTo>
                  <a:pt x="871486" y="1840124"/>
                </a:lnTo>
                <a:lnTo>
                  <a:pt x="549345" y="1941682"/>
                </a:lnTo>
                <a:lnTo>
                  <a:pt x="547980" y="2330034"/>
                </a:lnTo>
                <a:lnTo>
                  <a:pt x="363119" y="2392216"/>
                </a:lnTo>
                <a:lnTo>
                  <a:pt x="260786" y="2760523"/>
                </a:lnTo>
                <a:lnTo>
                  <a:pt x="0" y="2984791"/>
                </a:lnTo>
                <a:lnTo>
                  <a:pt x="1501993" y="2991394"/>
                </a:lnTo>
                <a:cubicBezTo>
                  <a:pt x="1503093" y="2500633"/>
                  <a:pt x="1504194" y="2009872"/>
                  <a:pt x="1505294" y="1519111"/>
                </a:cubicBezTo>
                <a:close/>
              </a:path>
            </a:pathLst>
          </a:custGeom>
          <a:solidFill>
            <a:srgbClr val="FFF4B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133" dirty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72" name="Freeform 171"/>
          <p:cNvSpPr/>
          <p:nvPr/>
        </p:nvSpPr>
        <p:spPr>
          <a:xfrm rot="19753413">
            <a:off x="3541406" y="3889949"/>
            <a:ext cx="127948" cy="35351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23252"/>
              <a:gd name="connsiteY0" fmla="*/ 26365 h 71284"/>
              <a:gd name="connsiteX1" fmla="*/ 281580 w 923252"/>
              <a:gd name="connsiteY1" fmla="*/ 70232 h 71284"/>
              <a:gd name="connsiteX2" fmla="*/ 604266 w 923252"/>
              <a:gd name="connsiteY2" fmla="*/ 10 h 71284"/>
              <a:gd name="connsiteX3" fmla="*/ 923252 w 923252"/>
              <a:gd name="connsiteY3" fmla="*/ 64155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252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23230" y="33670"/>
                  <a:pt x="923252" y="64155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73" name="Right Triangle 172"/>
          <p:cNvSpPr/>
          <p:nvPr/>
        </p:nvSpPr>
        <p:spPr>
          <a:xfrm flipH="1">
            <a:off x="3547634" y="3897894"/>
            <a:ext cx="117541" cy="96836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 dirty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4" name="Freeform 173"/>
          <p:cNvSpPr/>
          <p:nvPr/>
        </p:nvSpPr>
        <p:spPr>
          <a:xfrm>
            <a:off x="3548119" y="3903837"/>
            <a:ext cx="116635" cy="94111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5" name="Freeform 174"/>
          <p:cNvSpPr/>
          <p:nvPr/>
        </p:nvSpPr>
        <p:spPr>
          <a:xfrm>
            <a:off x="3548399" y="3914115"/>
            <a:ext cx="115855" cy="82244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6" name="Freeform 175"/>
          <p:cNvSpPr/>
          <p:nvPr/>
        </p:nvSpPr>
        <p:spPr>
          <a:xfrm>
            <a:off x="3548399" y="3931264"/>
            <a:ext cx="115212" cy="66477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7" name="Freeform 176"/>
          <p:cNvSpPr/>
          <p:nvPr/>
        </p:nvSpPr>
        <p:spPr>
          <a:xfrm>
            <a:off x="3547698" y="3940533"/>
            <a:ext cx="116351" cy="54048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8" name="Freeform 177"/>
          <p:cNvSpPr/>
          <p:nvPr/>
        </p:nvSpPr>
        <p:spPr>
          <a:xfrm>
            <a:off x="3548172" y="3957541"/>
            <a:ext cx="115195" cy="39348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008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9" name="Freeform 178"/>
          <p:cNvSpPr/>
          <p:nvPr/>
        </p:nvSpPr>
        <p:spPr>
          <a:xfrm>
            <a:off x="3573359" y="3978847"/>
            <a:ext cx="90008" cy="16996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437798" y="902715"/>
                </a:lnTo>
                <a:lnTo>
                  <a:pt x="629560" y="862914"/>
                </a:lnTo>
                <a:lnTo>
                  <a:pt x="683833" y="743510"/>
                </a:lnTo>
                <a:lnTo>
                  <a:pt x="976904" y="732655"/>
                </a:lnTo>
                <a:lnTo>
                  <a:pt x="1146957" y="526413"/>
                </a:lnTo>
                <a:lnTo>
                  <a:pt x="1313393" y="533650"/>
                </a:lnTo>
                <a:lnTo>
                  <a:pt x="1446765" y="328526"/>
                </a:lnTo>
                <a:lnTo>
                  <a:pt x="1587371" y="378478"/>
                </a:lnTo>
                <a:lnTo>
                  <a:pt x="1655730" y="179472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80" name="Freeform 179"/>
          <p:cNvSpPr/>
          <p:nvPr/>
        </p:nvSpPr>
        <p:spPr>
          <a:xfrm rot="18951882">
            <a:off x="3587137" y="3830096"/>
            <a:ext cx="88844" cy="2364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3637580" y="3836022"/>
            <a:ext cx="28771" cy="11961"/>
            <a:chOff x="2669598" y="3071983"/>
            <a:chExt cx="997998" cy="354555"/>
          </a:xfrm>
          <a:noFill/>
        </p:grpSpPr>
        <p:sp>
          <p:nvSpPr>
            <p:cNvPr id="182" name="Rounded Rectangle 29"/>
            <p:cNvSpPr/>
            <p:nvPr/>
          </p:nvSpPr>
          <p:spPr>
            <a:xfrm>
              <a:off x="2669598" y="3071983"/>
              <a:ext cx="997998" cy="354555"/>
            </a:xfrm>
            <a:custGeom>
              <a:avLst/>
              <a:gdLst>
                <a:gd name="connsiteX0" fmla="*/ 0 w 3239842"/>
                <a:gd name="connsiteY0" fmla="*/ 19570 h 545271"/>
                <a:gd name="connsiteX1" fmla="*/ 19570 w 3239842"/>
                <a:gd name="connsiteY1" fmla="*/ 0 h 545271"/>
                <a:gd name="connsiteX2" fmla="*/ 3220272 w 3239842"/>
                <a:gd name="connsiteY2" fmla="*/ 0 h 545271"/>
                <a:gd name="connsiteX3" fmla="*/ 3239842 w 3239842"/>
                <a:gd name="connsiteY3" fmla="*/ 19570 h 545271"/>
                <a:gd name="connsiteX4" fmla="*/ 3239842 w 3239842"/>
                <a:gd name="connsiteY4" fmla="*/ 525701 h 545271"/>
                <a:gd name="connsiteX5" fmla="*/ 3220272 w 3239842"/>
                <a:gd name="connsiteY5" fmla="*/ 545271 h 545271"/>
                <a:gd name="connsiteX6" fmla="*/ 19570 w 3239842"/>
                <a:gd name="connsiteY6" fmla="*/ 545271 h 545271"/>
                <a:gd name="connsiteX7" fmla="*/ 0 w 3239842"/>
                <a:gd name="connsiteY7" fmla="*/ 525701 h 545271"/>
                <a:gd name="connsiteX8" fmla="*/ 0 w 3239842"/>
                <a:gd name="connsiteY8" fmla="*/ 19570 h 545271"/>
                <a:gd name="connsiteX0" fmla="*/ 4160 w 3244002"/>
                <a:gd name="connsiteY0" fmla="*/ 19570 h 545271"/>
                <a:gd name="connsiteX1" fmla="*/ 23730 w 3244002"/>
                <a:gd name="connsiteY1" fmla="*/ 0 h 545271"/>
                <a:gd name="connsiteX2" fmla="*/ 3224432 w 3244002"/>
                <a:gd name="connsiteY2" fmla="*/ 0 h 545271"/>
                <a:gd name="connsiteX3" fmla="*/ 3244002 w 3244002"/>
                <a:gd name="connsiteY3" fmla="*/ 19570 h 545271"/>
                <a:gd name="connsiteX4" fmla="*/ 3244002 w 3244002"/>
                <a:gd name="connsiteY4" fmla="*/ 525701 h 545271"/>
                <a:gd name="connsiteX5" fmla="*/ 3224432 w 3244002"/>
                <a:gd name="connsiteY5" fmla="*/ 545271 h 545271"/>
                <a:gd name="connsiteX6" fmla="*/ 23730 w 3244002"/>
                <a:gd name="connsiteY6" fmla="*/ 545271 h 545271"/>
                <a:gd name="connsiteX7" fmla="*/ 4160 w 3244002"/>
                <a:gd name="connsiteY7" fmla="*/ 525701 h 545271"/>
                <a:gd name="connsiteX8" fmla="*/ 0 w 3244002"/>
                <a:gd name="connsiteY8" fmla="*/ 359763 h 545271"/>
                <a:gd name="connsiteX9" fmla="*/ 4160 w 3244002"/>
                <a:gd name="connsiteY9" fmla="*/ 19570 h 545271"/>
                <a:gd name="connsiteX0" fmla="*/ 241825 w 3481667"/>
                <a:gd name="connsiteY0" fmla="*/ 19570 h 558970"/>
                <a:gd name="connsiteX1" fmla="*/ 261395 w 3481667"/>
                <a:gd name="connsiteY1" fmla="*/ 0 h 558970"/>
                <a:gd name="connsiteX2" fmla="*/ 3462097 w 3481667"/>
                <a:gd name="connsiteY2" fmla="*/ 0 h 558970"/>
                <a:gd name="connsiteX3" fmla="*/ 3481667 w 3481667"/>
                <a:gd name="connsiteY3" fmla="*/ 19570 h 558970"/>
                <a:gd name="connsiteX4" fmla="*/ 3481667 w 3481667"/>
                <a:gd name="connsiteY4" fmla="*/ 525701 h 558970"/>
                <a:gd name="connsiteX5" fmla="*/ 3462097 w 3481667"/>
                <a:gd name="connsiteY5" fmla="*/ 545271 h 558970"/>
                <a:gd name="connsiteX6" fmla="*/ 261395 w 3481667"/>
                <a:gd name="connsiteY6" fmla="*/ 545271 h 558970"/>
                <a:gd name="connsiteX7" fmla="*/ 0 w 3481667"/>
                <a:gd name="connsiteY7" fmla="*/ 555929 h 558970"/>
                <a:gd name="connsiteX8" fmla="*/ 237665 w 3481667"/>
                <a:gd name="connsiteY8" fmla="*/ 359763 h 558970"/>
                <a:gd name="connsiteX9" fmla="*/ 241825 w 3481667"/>
                <a:gd name="connsiteY9" fmla="*/ 19570 h 558970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67893 w 3511895"/>
                <a:gd name="connsiteY8" fmla="*/ 359763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20792 w 3511895"/>
                <a:gd name="connsiteY8" fmla="*/ 367320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434147 w 3511895"/>
                <a:gd name="connsiteY8" fmla="*/ 374877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83007 w 3511895"/>
                <a:gd name="connsiteY8" fmla="*/ 405105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46197 w 3511895"/>
                <a:gd name="connsiteY8" fmla="*/ 367934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97875 w 3511895"/>
                <a:gd name="connsiteY8" fmla="*/ 356783 h 545271"/>
                <a:gd name="connsiteX9" fmla="*/ 272053 w 3511895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14113 w 3428133"/>
                <a:gd name="connsiteY8" fmla="*/ 356783 h 545271"/>
                <a:gd name="connsiteX9" fmla="*/ 188291 w 3428133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9836 w 3428133"/>
                <a:gd name="connsiteY8" fmla="*/ 485219 h 545271"/>
                <a:gd name="connsiteX9" fmla="*/ 188291 w 3428133"/>
                <a:gd name="connsiteY9" fmla="*/ 19570 h 545271"/>
                <a:gd name="connsiteX0" fmla="*/ 19 w 3468812"/>
                <a:gd name="connsiteY0" fmla="*/ 8631 h 545500"/>
                <a:gd name="connsiteX1" fmla="*/ 248540 w 3468812"/>
                <a:gd name="connsiteY1" fmla="*/ 229 h 545500"/>
                <a:gd name="connsiteX2" fmla="*/ 3449242 w 3468812"/>
                <a:gd name="connsiteY2" fmla="*/ 229 h 545500"/>
                <a:gd name="connsiteX3" fmla="*/ 3468812 w 3468812"/>
                <a:gd name="connsiteY3" fmla="*/ 19799 h 545500"/>
                <a:gd name="connsiteX4" fmla="*/ 3468812 w 3468812"/>
                <a:gd name="connsiteY4" fmla="*/ 525930 h 545500"/>
                <a:gd name="connsiteX5" fmla="*/ 3449242 w 3468812"/>
                <a:gd name="connsiteY5" fmla="*/ 545500 h 545500"/>
                <a:gd name="connsiteX6" fmla="*/ 248540 w 3468812"/>
                <a:gd name="connsiteY6" fmla="*/ 545500 h 545500"/>
                <a:gd name="connsiteX7" fmla="*/ 40679 w 3468812"/>
                <a:gd name="connsiteY7" fmla="*/ 533487 h 545500"/>
                <a:gd name="connsiteX8" fmla="*/ 70515 w 3468812"/>
                <a:gd name="connsiteY8" fmla="*/ 485448 h 545500"/>
                <a:gd name="connsiteX9" fmla="*/ 19 w 3468812"/>
                <a:gd name="connsiteY9" fmla="*/ 8631 h 545500"/>
                <a:gd name="connsiteX0" fmla="*/ 16756 w 3428134"/>
                <a:gd name="connsiteY0" fmla="*/ 3402 h 556271"/>
                <a:gd name="connsiteX1" fmla="*/ 207862 w 3428134"/>
                <a:gd name="connsiteY1" fmla="*/ 11000 h 556271"/>
                <a:gd name="connsiteX2" fmla="*/ 3408564 w 3428134"/>
                <a:gd name="connsiteY2" fmla="*/ 11000 h 556271"/>
                <a:gd name="connsiteX3" fmla="*/ 3428134 w 3428134"/>
                <a:gd name="connsiteY3" fmla="*/ 30570 h 556271"/>
                <a:gd name="connsiteX4" fmla="*/ 3428134 w 3428134"/>
                <a:gd name="connsiteY4" fmla="*/ 536701 h 556271"/>
                <a:gd name="connsiteX5" fmla="*/ 3408564 w 3428134"/>
                <a:gd name="connsiteY5" fmla="*/ 556271 h 556271"/>
                <a:gd name="connsiteX6" fmla="*/ 207862 w 3428134"/>
                <a:gd name="connsiteY6" fmla="*/ 556271 h 556271"/>
                <a:gd name="connsiteX7" fmla="*/ 1 w 3428134"/>
                <a:gd name="connsiteY7" fmla="*/ 544258 h 556271"/>
                <a:gd name="connsiteX8" fmla="*/ 29837 w 3428134"/>
                <a:gd name="connsiteY8" fmla="*/ 496219 h 556271"/>
                <a:gd name="connsiteX9" fmla="*/ 16756 w 3428134"/>
                <a:gd name="connsiteY9" fmla="*/ 3402 h 556271"/>
                <a:gd name="connsiteX0" fmla="*/ 26 w 3449680"/>
                <a:gd name="connsiteY0" fmla="*/ 4912 h 549779"/>
                <a:gd name="connsiteX1" fmla="*/ 229408 w 3449680"/>
                <a:gd name="connsiteY1" fmla="*/ 4508 h 549779"/>
                <a:gd name="connsiteX2" fmla="*/ 3430110 w 3449680"/>
                <a:gd name="connsiteY2" fmla="*/ 4508 h 549779"/>
                <a:gd name="connsiteX3" fmla="*/ 3449680 w 3449680"/>
                <a:gd name="connsiteY3" fmla="*/ 24078 h 549779"/>
                <a:gd name="connsiteX4" fmla="*/ 3449680 w 3449680"/>
                <a:gd name="connsiteY4" fmla="*/ 530209 h 549779"/>
                <a:gd name="connsiteX5" fmla="*/ 3430110 w 3449680"/>
                <a:gd name="connsiteY5" fmla="*/ 549779 h 549779"/>
                <a:gd name="connsiteX6" fmla="*/ 229408 w 3449680"/>
                <a:gd name="connsiteY6" fmla="*/ 549779 h 549779"/>
                <a:gd name="connsiteX7" fmla="*/ 21547 w 3449680"/>
                <a:gd name="connsiteY7" fmla="*/ 537766 h 549779"/>
                <a:gd name="connsiteX8" fmla="*/ 51383 w 3449680"/>
                <a:gd name="connsiteY8" fmla="*/ 489727 h 549779"/>
                <a:gd name="connsiteX9" fmla="*/ 26 w 3449680"/>
                <a:gd name="connsiteY9" fmla="*/ 4912 h 549779"/>
                <a:gd name="connsiteX0" fmla="*/ 28917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28917 w 3478571"/>
                <a:gd name="connsiteY9" fmla="*/ 4912 h 551344"/>
                <a:gd name="connsiteX0" fmla="*/ 45730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45730 w 3478571"/>
                <a:gd name="connsiteY9" fmla="*/ 4912 h 55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8571" h="551344">
                  <a:moveTo>
                    <a:pt x="45730" y="4912"/>
                  </a:moveTo>
                  <a:cubicBezTo>
                    <a:pt x="45730" y="-5896"/>
                    <a:pt x="247491" y="4508"/>
                    <a:pt x="258299" y="4508"/>
                  </a:cubicBezTo>
                  <a:lnTo>
                    <a:pt x="3459001" y="4508"/>
                  </a:lnTo>
                  <a:cubicBezTo>
                    <a:pt x="3469809" y="4508"/>
                    <a:pt x="3478571" y="13270"/>
                    <a:pt x="3478571" y="24078"/>
                  </a:cubicBezTo>
                  <a:lnTo>
                    <a:pt x="3478571" y="530209"/>
                  </a:lnTo>
                  <a:cubicBezTo>
                    <a:pt x="3478571" y="541017"/>
                    <a:pt x="3469809" y="549779"/>
                    <a:pt x="3459001" y="549779"/>
                  </a:cubicBezTo>
                  <a:lnTo>
                    <a:pt x="258299" y="549779"/>
                  </a:lnTo>
                  <a:cubicBezTo>
                    <a:pt x="247491" y="549779"/>
                    <a:pt x="0" y="555602"/>
                    <a:pt x="0" y="544794"/>
                  </a:cubicBezTo>
                  <a:lnTo>
                    <a:pt x="80274" y="489727"/>
                  </a:lnTo>
                  <a:cubicBezTo>
                    <a:pt x="81661" y="376329"/>
                    <a:pt x="44343" y="118310"/>
                    <a:pt x="45730" y="4912"/>
                  </a:cubicBezTo>
                  <a:close/>
                </a:path>
              </a:pathLst>
            </a:custGeom>
            <a:grpFill/>
            <a:ln w="19050">
              <a:noFill/>
              <a:prstDash val="lgDash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r>
                <a:rPr lang="en-US" sz="133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Optima" charset="0"/>
                  <a:ea typeface="Optima" charset="0"/>
                  <a:cs typeface="Optima" charset="0"/>
                </a:rPr>
                <a:t>NP</a:t>
              </a:r>
            </a:p>
          </p:txBody>
        </p:sp>
        <p:sp>
          <p:nvSpPr>
            <p:cNvPr id="183" name="Triangle 182"/>
            <p:cNvSpPr/>
            <p:nvPr/>
          </p:nvSpPr>
          <p:spPr>
            <a:xfrm>
              <a:off x="2923091" y="3174501"/>
              <a:ext cx="130287" cy="132720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33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</p:grpSp>
      <p:sp>
        <p:nvSpPr>
          <p:cNvPr id="184" name="Rectangle 183"/>
          <p:cNvSpPr/>
          <p:nvPr/>
        </p:nvSpPr>
        <p:spPr>
          <a:xfrm>
            <a:off x="3631269" y="3720955"/>
            <a:ext cx="35249" cy="277451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17345" y="3470131"/>
            <a:ext cx="823208" cy="575927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4406603" y="595988"/>
            <a:ext cx="2406736" cy="5192693"/>
          </a:xfrm>
          <a:prstGeom prst="roundRect">
            <a:avLst/>
          </a:prstGeom>
          <a:solidFill>
            <a:srgbClr val="FFFFFF">
              <a:alpha val="7000"/>
            </a:srgbClr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 rot="5400000">
            <a:off x="4190545" y="-962188"/>
            <a:ext cx="334283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4273253" y="2096234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4273253" y="102276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950338" y="678905"/>
            <a:ext cx="2739019" cy="923297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Squad: 4 - 8 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Chapter: 2 - </a:t>
            </a:r>
            <a:r>
              <a:rPr lang="en-US" dirty="0" smtClean="0">
                <a:solidFill>
                  <a:prstClr val="black"/>
                </a:solidFill>
                <a:latin typeface="Optima"/>
                <a:cs typeface="Optima"/>
              </a:rPr>
              <a:t>10 </a:t>
            </a:r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Portfolio: 10 - 100 people</a:t>
            </a:r>
          </a:p>
        </p:txBody>
      </p:sp>
      <p:sp>
        <p:nvSpPr>
          <p:cNvPr id="95" name="Rounded Rectangle 94"/>
          <p:cNvSpPr/>
          <p:nvPr/>
        </p:nvSpPr>
        <p:spPr>
          <a:xfrm rot="5400000">
            <a:off x="4194331" y="-596948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787789" y="1318198"/>
            <a:ext cx="130349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Business SMEs</a:t>
            </a:r>
          </a:p>
        </p:txBody>
      </p:sp>
      <p:sp>
        <p:nvSpPr>
          <p:cNvPr id="97" name="Rounded Rectangle 96"/>
          <p:cNvSpPr/>
          <p:nvPr/>
        </p:nvSpPr>
        <p:spPr>
          <a:xfrm rot="5400000">
            <a:off x="4194331" y="11870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4273253" y="1738411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777296" y="2842778"/>
            <a:ext cx="82419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</a:p>
        </p:txBody>
      </p:sp>
      <p:sp>
        <p:nvSpPr>
          <p:cNvPr id="100" name="Rectangle 99"/>
          <p:cNvSpPr/>
          <p:nvPr/>
        </p:nvSpPr>
        <p:spPr>
          <a:xfrm rot="10800000">
            <a:off x="3933466" y="466030"/>
            <a:ext cx="861023" cy="385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4194331" y="-23912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4273253" y="138058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4270651" y="3439746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767188" y="5281765"/>
            <a:ext cx="167539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4280304" y="3100314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 rot="5400000">
            <a:off x="4267987" y="2759930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764687" y="4589822"/>
            <a:ext cx="170719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Quality Automation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760524" y="4922690"/>
            <a:ext cx="170880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4209457" y="865239"/>
            <a:ext cx="571051" cy="155281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3589643" y="865837"/>
            <a:ext cx="571051" cy="155281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963953" y="866433"/>
            <a:ext cx="571051" cy="155281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374687" y="2404091"/>
            <a:ext cx="2335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Product Leaders &amp; Coaches</a:t>
            </a: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3011491" y="3902551"/>
            <a:ext cx="1125292" cy="248788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 rot="5400000">
            <a:off x="2972790" y="3861404"/>
            <a:ext cx="1131629" cy="2479117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75339" y="4920959"/>
            <a:ext cx="192065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Systems Squads</a:t>
            </a:r>
            <a:endParaRPr lang="en-US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16" name="Rectangle 115"/>
          <p:cNvSpPr/>
          <p:nvPr/>
        </p:nvSpPr>
        <p:spPr>
          <a:xfrm rot="10800000">
            <a:off x="4129488" y="5772267"/>
            <a:ext cx="795211" cy="687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334840" y="866433"/>
            <a:ext cx="571051" cy="155281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604457" y="1444219"/>
            <a:ext cx="1922256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Product Squads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4240333" y="2702332"/>
            <a:ext cx="561052" cy="1548817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208889" y="2678698"/>
            <a:ext cx="561052" cy="1548817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3579415" y="2681759"/>
            <a:ext cx="625135" cy="1596952"/>
            <a:chOff x="2055404" y="2681756"/>
            <a:chExt cx="625135" cy="1596951"/>
          </a:xfrm>
        </p:grpSpPr>
        <p:sp>
          <p:nvSpPr>
            <p:cNvPr id="122" name="Rounded Rectangle 121"/>
            <p:cNvSpPr/>
            <p:nvPr/>
          </p:nvSpPr>
          <p:spPr>
            <a:xfrm>
              <a:off x="2119489" y="2729890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085340" y="2702913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2055404" y="2681756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924507" y="2679881"/>
            <a:ext cx="602323" cy="1572451"/>
            <a:chOff x="1400502" y="2679875"/>
            <a:chExt cx="602322" cy="1572450"/>
          </a:xfrm>
        </p:grpSpPr>
        <p:sp>
          <p:nvSpPr>
            <p:cNvPr id="126" name="Rounded Rectangle 125"/>
            <p:cNvSpPr/>
            <p:nvPr/>
          </p:nvSpPr>
          <p:spPr>
            <a:xfrm>
              <a:off x="1441774" y="2703508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1400502" y="2679875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28" name="Rounded Rectangle 127"/>
          <p:cNvSpPr/>
          <p:nvPr/>
        </p:nvSpPr>
        <p:spPr>
          <a:xfrm>
            <a:off x="2318958" y="2679886"/>
            <a:ext cx="561052" cy="1548817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620448" y="3296695"/>
            <a:ext cx="186743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Feature Squads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69798" y="3229705"/>
            <a:ext cx="69563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776215" y="3564385"/>
            <a:ext cx="94282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767391" y="3923457"/>
            <a:ext cx="1059263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899377" y="2311130"/>
            <a:ext cx="1438086" cy="307744"/>
          </a:xfrm>
          <a:prstGeom prst="rect">
            <a:avLst/>
          </a:prstGeom>
          <a:noFill/>
          <a:ln>
            <a:noFill/>
          </a:ln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Leader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99242" y="2561589"/>
            <a:ext cx="1404422" cy="307744"/>
          </a:xfrm>
          <a:prstGeom prst="rect">
            <a:avLst/>
          </a:prstGeom>
          <a:noFill/>
          <a:effectLst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Coach</a:t>
            </a:r>
          </a:p>
        </p:txBody>
      </p:sp>
      <p:sp>
        <p:nvSpPr>
          <p:cNvPr id="135" name="Rounded Rectangle 134"/>
          <p:cNvSpPr/>
          <p:nvPr/>
        </p:nvSpPr>
        <p:spPr>
          <a:xfrm rot="5400000">
            <a:off x="5654140" y="2836802"/>
            <a:ext cx="1888483" cy="359089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1600" spc="120" dirty="0">
                <a:solidFill>
                  <a:prstClr val="black"/>
                </a:solidFill>
                <a:latin typeface="Optima"/>
                <a:cs typeface="Optima"/>
              </a:rPr>
              <a:t>Portfolio Squad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786109" y="2022787"/>
            <a:ext cx="128265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DevOps SMEs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5207575" y="4255429"/>
            <a:ext cx="1875499" cy="307744"/>
          </a:xfrm>
          <a:prstGeom prst="rect">
            <a:avLst/>
          </a:prstGeom>
          <a:solidFill>
            <a:srgbClr val="FFFFFF">
              <a:alpha val="2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08" tIns="45704" rIns="91408" bIns="45704" rtlCol="0">
            <a:spAutoFit/>
          </a:bodyPr>
          <a:lstStyle/>
          <a:p>
            <a:pPr defTabSz="609585"/>
            <a:r>
              <a:rPr lang="en-US" sz="1400" i="1" dirty="0">
                <a:solidFill>
                  <a:prstClr val="black"/>
                </a:solidFill>
                <a:latin typeface="Optima"/>
                <a:cs typeface="Optima"/>
              </a:rPr>
              <a:t>Chapters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790135" y="965062"/>
            <a:ext cx="1160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Stakeholders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780251" y="1669269"/>
            <a:ext cx="1340366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91876" y="4244797"/>
            <a:ext cx="233743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Systems Leaders &amp; Coaches</a:t>
            </a:r>
          </a:p>
        </p:txBody>
      </p:sp>
      <p:sp>
        <p:nvSpPr>
          <p:cNvPr id="141" name="Curved Right Arrow 140"/>
          <p:cNvSpPr/>
          <p:nvPr/>
        </p:nvSpPr>
        <p:spPr>
          <a:xfrm>
            <a:off x="3131863" y="4004975"/>
            <a:ext cx="185911" cy="772408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2" name="Curved Right Arrow 141"/>
          <p:cNvSpPr/>
          <p:nvPr/>
        </p:nvSpPr>
        <p:spPr>
          <a:xfrm>
            <a:off x="3774926" y="4004975"/>
            <a:ext cx="185911" cy="772408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3" name="Curved Right Arrow 142"/>
          <p:cNvSpPr/>
          <p:nvPr/>
        </p:nvSpPr>
        <p:spPr>
          <a:xfrm>
            <a:off x="4417991" y="4004975"/>
            <a:ext cx="185911" cy="772408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4" name="Curved Right Arrow 143"/>
          <p:cNvSpPr/>
          <p:nvPr/>
        </p:nvSpPr>
        <p:spPr>
          <a:xfrm>
            <a:off x="2488795" y="4004975"/>
            <a:ext cx="185911" cy="772408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6" name="Curved Right Arrow 145"/>
          <p:cNvSpPr/>
          <p:nvPr/>
        </p:nvSpPr>
        <p:spPr>
          <a:xfrm flipV="1">
            <a:off x="3116227" y="2146541"/>
            <a:ext cx="185911" cy="772408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7" name="Curved Right Arrow 146"/>
          <p:cNvSpPr/>
          <p:nvPr/>
        </p:nvSpPr>
        <p:spPr>
          <a:xfrm flipV="1">
            <a:off x="3759295" y="2146541"/>
            <a:ext cx="185911" cy="772408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8" name="Curved Right Arrow 147"/>
          <p:cNvSpPr/>
          <p:nvPr/>
        </p:nvSpPr>
        <p:spPr>
          <a:xfrm flipV="1">
            <a:off x="4402358" y="2146541"/>
            <a:ext cx="185911" cy="772408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9" name="Curved Right Arrow 148"/>
          <p:cNvSpPr/>
          <p:nvPr/>
        </p:nvSpPr>
        <p:spPr>
          <a:xfrm flipV="1">
            <a:off x="2473162" y="2146541"/>
            <a:ext cx="185911" cy="772408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767709" y="5577591"/>
            <a:ext cx="1140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i="1" dirty="0">
                <a:solidFill>
                  <a:prstClr val="black"/>
                </a:solidFill>
              </a:rPr>
              <a:t>© Peter Merel, 2016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742547" y="571095"/>
            <a:ext cx="1676676" cy="369300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spc="120" dirty="0">
                <a:solidFill>
                  <a:prstClr val="black"/>
                </a:solidFill>
                <a:latin typeface="Optima"/>
                <a:cs typeface="Optima"/>
              </a:rPr>
              <a:t>Value</a:t>
            </a:r>
            <a:r>
              <a:rPr lang="en-US" i="1" dirty="0">
                <a:solidFill>
                  <a:prstClr val="black"/>
                </a:solidFill>
                <a:latin typeface="Optima"/>
                <a:cs typeface="Optima"/>
              </a:rPr>
              <a:t> </a:t>
            </a:r>
            <a:r>
              <a:rPr lang="en-US" sz="1680" spc="120" dirty="0">
                <a:solidFill>
                  <a:prstClr val="black"/>
                </a:solidFill>
                <a:latin typeface="Optima"/>
                <a:cs typeface="Optima"/>
              </a:rPr>
              <a:t>Streams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847134" y="596814"/>
            <a:ext cx="1555169" cy="3231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500" b="1" dirty="0">
                <a:solidFill>
                  <a:prstClr val="black"/>
                </a:solidFill>
                <a:latin typeface="Optima"/>
                <a:cs typeface="Optima"/>
              </a:rPr>
              <a:t>Chapter Leaders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22952" y="2143336"/>
            <a:ext cx="4784963" cy="2790661"/>
            <a:chOff x="5342214" y="1607502"/>
            <a:chExt cx="3588722" cy="20929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12433"/>
            <a:stretch/>
          </p:blipFill>
          <p:spPr>
            <a:xfrm>
              <a:off x="5342214" y="1607502"/>
              <a:ext cx="3588722" cy="209299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776840" y="1747898"/>
              <a:ext cx="419587" cy="176924"/>
            </a:xfrm>
            <a:prstGeom prst="rect">
              <a:avLst/>
            </a:prstGeom>
            <a:solidFill>
              <a:srgbClr val="F9F8F9"/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609585"/>
              <a:r>
                <a:rPr lang="en-US" sz="1533">
                  <a:solidFill>
                    <a:prstClr val="black"/>
                  </a:solidFill>
                  <a:latin typeface="CordiaUPC" charset="0"/>
                  <a:ea typeface="CordiaUPC" charset="0"/>
                  <a:cs typeface="CordiaUPC" charset="0"/>
                </a:rPr>
                <a:t>Maximum</a:t>
              </a:r>
              <a:endParaRPr lang="en-US" sz="1533" dirty="0">
                <a:solidFill>
                  <a:prstClr val="black"/>
                </a:solidFill>
                <a:latin typeface="CordiaUPC" charset="0"/>
                <a:ea typeface="CordiaUPC" charset="0"/>
                <a:cs typeface="CordiaUPC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78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1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1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1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1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1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10"/>
                            </p:stCondLst>
                            <p:childTnLst>
                              <p:par>
                                <p:cTn id="1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510"/>
                            </p:stCondLst>
                            <p:childTnLst>
                              <p:par>
                                <p:cTn id="1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1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10"/>
                            </p:stCondLst>
                            <p:childTnLst>
                              <p:par>
                                <p:cTn id="124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000"/>
                            </p:stCondLst>
                            <p:childTnLst>
                              <p:par>
                                <p:cTn id="18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5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500"/>
                            </p:stCondLst>
                            <p:childTnLst>
                              <p:par>
                                <p:cTn id="2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500"/>
                            </p:stCondLst>
                            <p:childTnLst>
                              <p:par>
                                <p:cTn id="2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  <p:bldP spid="95" grpId="0" animBg="1"/>
      <p:bldP spid="96" grpId="0"/>
      <p:bldP spid="97" grpId="0" animBg="1"/>
      <p:bldP spid="98" grpId="0" animBg="1"/>
      <p:bldP spid="99" grpId="0"/>
      <p:bldP spid="101" grpId="0" animBg="1"/>
      <p:bldP spid="102" grpId="0" animBg="1"/>
      <p:bldP spid="103" grpId="0" animBg="1"/>
      <p:bldP spid="104" grpId="0"/>
      <p:bldP spid="105" grpId="0" animBg="1"/>
      <p:bldP spid="106" grpId="0" animBg="1"/>
      <p:bldP spid="107" grpId="0"/>
      <p:bldP spid="108" grpId="0"/>
      <p:bldP spid="109" grpId="0" animBg="1"/>
      <p:bldP spid="110" grpId="0" animBg="1"/>
      <p:bldP spid="111" grpId="0" animBg="1"/>
      <p:bldP spid="112" grpId="0"/>
      <p:bldP spid="113" grpId="0" animBg="1"/>
      <p:bldP spid="114" grpId="0" animBg="1"/>
      <p:bldP spid="115" grpId="0"/>
      <p:bldP spid="117" grpId="0" animBg="1"/>
      <p:bldP spid="118" grpId="0"/>
      <p:bldP spid="119" grpId="0" animBg="1"/>
      <p:bldP spid="120" grpId="0" animBg="1"/>
      <p:bldP spid="128" grpId="0" animBg="1"/>
      <p:bldP spid="129" grpId="0" build="p"/>
      <p:bldP spid="130" grpId="0"/>
      <p:bldP spid="131" grpId="0"/>
      <p:bldP spid="132" grpId="0"/>
      <p:bldP spid="133" grpId="0"/>
      <p:bldP spid="134" grpId="0"/>
      <p:bldP spid="135" grpId="0" animBg="1"/>
      <p:bldP spid="136" grpId="0"/>
      <p:bldP spid="137" grpId="0" animBg="1"/>
      <p:bldP spid="138" grpId="0"/>
      <p:bldP spid="139" grpId="0"/>
      <p:bldP spid="140" grpId="0"/>
      <p:bldP spid="141" grpId="0" animBg="1"/>
      <p:bldP spid="14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49" grpId="0" animBg="1"/>
      <p:bldP spid="150" grpId="0"/>
      <p:bldP spid="152" grpId="0"/>
      <p:bldP spid="152" grpId="1"/>
      <p:bldP spid="156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3423381" y="3850612"/>
            <a:ext cx="476404" cy="262661"/>
            <a:chOff x="3850759" y="3213526"/>
            <a:chExt cx="1711841" cy="943803"/>
          </a:xfrm>
        </p:grpSpPr>
        <p:sp>
          <p:nvSpPr>
            <p:cNvPr id="153" name="Oval 152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8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33">
                <a:solidFill>
                  <a:prstClr val="white"/>
                </a:solidFill>
              </a:endParaRPr>
            </a:p>
          </p:txBody>
        </p:sp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pic>
        <p:nvPicPr>
          <p:cNvPr id="157" name="Picture 15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1000"/>
                    </a14:imgEffect>
                    <a14:imgEffect>
                      <a14:colorTemperature colorTemp="6196"/>
                    </a14:imgEffect>
                    <a14:imgEffect>
                      <a14:saturation sat="193000"/>
                    </a14:imgEffect>
                    <a14:imgEffect>
                      <a14:brightnessContrast bright="29000" contrast="-17000"/>
                    </a14:imgEffect>
                  </a14:imgLayer>
                </a14:imgProps>
              </a:ext>
            </a:extLst>
          </a:blip>
          <a:srcRect t="17667" b="3350"/>
          <a:stretch/>
        </p:blipFill>
        <p:spPr>
          <a:xfrm>
            <a:off x="2405082" y="2809971"/>
            <a:ext cx="2424820" cy="14711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3731" y="3788991"/>
            <a:ext cx="1003357" cy="416331"/>
          </a:xfrm>
          <a:prstGeom prst="rect">
            <a:avLst/>
          </a:prstGeom>
        </p:spPr>
      </p:pic>
      <p:sp>
        <p:nvSpPr>
          <p:cNvPr id="159" name="Oval 158"/>
          <p:cNvSpPr/>
          <p:nvPr/>
        </p:nvSpPr>
        <p:spPr>
          <a:xfrm>
            <a:off x="3404268" y="3890097"/>
            <a:ext cx="485181" cy="206353"/>
          </a:xfrm>
          <a:prstGeom prst="ellipse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56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  <a:ln w="38100">
            <a:solidFill>
              <a:schemeClr val="bg1">
                <a:alpha val="53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09585"/>
            <a:r>
              <a:rPr lang="en-AU" sz="133" dirty="0">
                <a:solidFill>
                  <a:srgbClr val="4BACC6">
                    <a:lumMod val="20000"/>
                    <a:lumOff val="80000"/>
                  </a:srgbClr>
                </a:solidFill>
              </a:rPr>
              <a:t>REFACTOR</a:t>
            </a:r>
          </a:p>
        </p:txBody>
      </p:sp>
      <p:sp>
        <p:nvSpPr>
          <p:cNvPr id="168" name="Freeform 167"/>
          <p:cNvSpPr/>
          <p:nvPr/>
        </p:nvSpPr>
        <p:spPr>
          <a:xfrm>
            <a:off x="3548498" y="3724212"/>
            <a:ext cx="117001" cy="256069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529339 w 5479786"/>
              <a:gd name="connsiteY0" fmla="*/ 2758104 h 3484942"/>
              <a:gd name="connsiteX1" fmla="*/ 1527333 w 5479786"/>
              <a:gd name="connsiteY1" fmla="*/ 2754468 h 3484942"/>
              <a:gd name="connsiteX2" fmla="*/ 1081517 w 5479786"/>
              <a:gd name="connsiteY2" fmla="*/ 2870680 h 3484942"/>
              <a:gd name="connsiteX3" fmla="*/ 16512 w 5479786"/>
              <a:gd name="connsiteY3" fmla="*/ 2920485 h 3484942"/>
              <a:gd name="connsiteX4" fmla="*/ 0 w 5479786"/>
              <a:gd name="connsiteY4" fmla="*/ 3484942 h 3484942"/>
              <a:gd name="connsiteX5" fmla="*/ 1750241 w 5479786"/>
              <a:gd name="connsiteY5" fmla="*/ 3235917 h 3484942"/>
              <a:gd name="connsiteX6" fmla="*/ 5451321 w 5479786"/>
              <a:gd name="connsiteY6" fmla="*/ 1276943 h 3484942"/>
              <a:gd name="connsiteX7" fmla="*/ 5479786 w 5479786"/>
              <a:gd name="connsiteY7" fmla="*/ 247987 h 3484942"/>
              <a:gd name="connsiteX8" fmla="*/ 4451833 w 5479786"/>
              <a:gd name="connsiteY8" fmla="*/ 236034 h 3484942"/>
              <a:gd name="connsiteX9" fmla="*/ 3937857 w 5479786"/>
              <a:gd name="connsiteY9" fmla="*/ 301775 h 3484942"/>
              <a:gd name="connsiteX10" fmla="*/ 3686022 w 5479786"/>
              <a:gd name="connsiteY10" fmla="*/ 0 h 3484942"/>
              <a:gd name="connsiteX11" fmla="*/ 3214704 w 5479786"/>
              <a:gd name="connsiteY11" fmla="*/ 612551 h 3484942"/>
              <a:gd name="connsiteX12" fmla="*/ 2999551 w 5479786"/>
              <a:gd name="connsiteY12" fmla="*/ 815751 h 3484942"/>
              <a:gd name="connsiteX13" fmla="*/ 2844163 w 5479786"/>
              <a:gd name="connsiteY13" fmla="*/ 1048834 h 3484942"/>
              <a:gd name="connsiteX14" fmla="*/ 2617057 w 5479786"/>
              <a:gd name="connsiteY14" fmla="*/ 1485116 h 3484942"/>
              <a:gd name="connsiteX15" fmla="*/ 2449716 w 5479786"/>
              <a:gd name="connsiteY15" fmla="*/ 1825775 h 3484942"/>
              <a:gd name="connsiteX16" fmla="*/ 2306280 w 5479786"/>
              <a:gd name="connsiteY16" fmla="*/ 2106669 h 3484942"/>
              <a:gd name="connsiteX17" fmla="*/ 2067222 w 5479786"/>
              <a:gd name="connsiteY17" fmla="*/ 2411469 h 3484942"/>
              <a:gd name="connsiteX18" fmla="*/ 1810233 w 5479786"/>
              <a:gd name="connsiteY18" fmla="*/ 2590763 h 3484942"/>
              <a:gd name="connsiteX19" fmla="*/ 1529339 w 5479786"/>
              <a:gd name="connsiteY19" fmla="*/ 2758104 h 3484942"/>
              <a:gd name="connsiteX0" fmla="*/ 1529339 w 5479786"/>
              <a:gd name="connsiteY0" fmla="*/ 3638884 h 4365722"/>
              <a:gd name="connsiteX1" fmla="*/ 1527333 w 5479786"/>
              <a:gd name="connsiteY1" fmla="*/ 3635248 h 4365722"/>
              <a:gd name="connsiteX2" fmla="*/ 1081517 w 5479786"/>
              <a:gd name="connsiteY2" fmla="*/ 3751460 h 4365722"/>
              <a:gd name="connsiteX3" fmla="*/ 16512 w 5479786"/>
              <a:gd name="connsiteY3" fmla="*/ 3801265 h 4365722"/>
              <a:gd name="connsiteX4" fmla="*/ 0 w 5479786"/>
              <a:gd name="connsiteY4" fmla="*/ 4365722 h 4365722"/>
              <a:gd name="connsiteX5" fmla="*/ 1750241 w 5479786"/>
              <a:gd name="connsiteY5" fmla="*/ 4116697 h 4365722"/>
              <a:gd name="connsiteX6" fmla="*/ 5451321 w 5479786"/>
              <a:gd name="connsiteY6" fmla="*/ 2157723 h 4365722"/>
              <a:gd name="connsiteX7" fmla="*/ 5479786 w 5479786"/>
              <a:gd name="connsiteY7" fmla="*/ 1128767 h 4365722"/>
              <a:gd name="connsiteX8" fmla="*/ 4451833 w 5479786"/>
              <a:gd name="connsiteY8" fmla="*/ 1116814 h 4365722"/>
              <a:gd name="connsiteX9" fmla="*/ 4083475 w 5479786"/>
              <a:gd name="connsiteY9" fmla="*/ 0 h 4365722"/>
              <a:gd name="connsiteX10" fmla="*/ 3686022 w 5479786"/>
              <a:gd name="connsiteY10" fmla="*/ 880780 h 4365722"/>
              <a:gd name="connsiteX11" fmla="*/ 3214704 w 5479786"/>
              <a:gd name="connsiteY11" fmla="*/ 1493331 h 4365722"/>
              <a:gd name="connsiteX12" fmla="*/ 2999551 w 5479786"/>
              <a:gd name="connsiteY12" fmla="*/ 1696531 h 4365722"/>
              <a:gd name="connsiteX13" fmla="*/ 2844163 w 5479786"/>
              <a:gd name="connsiteY13" fmla="*/ 1929614 h 4365722"/>
              <a:gd name="connsiteX14" fmla="*/ 2617057 w 5479786"/>
              <a:gd name="connsiteY14" fmla="*/ 2365896 h 4365722"/>
              <a:gd name="connsiteX15" fmla="*/ 2449716 w 5479786"/>
              <a:gd name="connsiteY15" fmla="*/ 2706555 h 4365722"/>
              <a:gd name="connsiteX16" fmla="*/ 2306280 w 5479786"/>
              <a:gd name="connsiteY16" fmla="*/ 2987449 h 4365722"/>
              <a:gd name="connsiteX17" fmla="*/ 2067222 w 5479786"/>
              <a:gd name="connsiteY17" fmla="*/ 3292249 h 4365722"/>
              <a:gd name="connsiteX18" fmla="*/ 1810233 w 5479786"/>
              <a:gd name="connsiteY18" fmla="*/ 3471543 h 4365722"/>
              <a:gd name="connsiteX19" fmla="*/ 1529339 w 5479786"/>
              <a:gd name="connsiteY19" fmla="*/ 3638884 h 4365722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373423 w 5479786"/>
              <a:gd name="connsiteY8" fmla="*/ 0 h 4724286"/>
              <a:gd name="connsiteX9" fmla="*/ 4083475 w 5479786"/>
              <a:gd name="connsiteY9" fmla="*/ 358564 h 4724286"/>
              <a:gd name="connsiteX10" fmla="*/ 3686022 w 5479786"/>
              <a:gd name="connsiteY10" fmla="*/ 1239344 h 4724286"/>
              <a:gd name="connsiteX11" fmla="*/ 3214704 w 5479786"/>
              <a:gd name="connsiteY11" fmla="*/ 1851895 h 4724286"/>
              <a:gd name="connsiteX12" fmla="*/ 2999551 w 5479786"/>
              <a:gd name="connsiteY12" fmla="*/ 2055095 h 4724286"/>
              <a:gd name="connsiteX13" fmla="*/ 2844163 w 5479786"/>
              <a:gd name="connsiteY13" fmla="*/ 2288178 h 4724286"/>
              <a:gd name="connsiteX14" fmla="*/ 2617057 w 5479786"/>
              <a:gd name="connsiteY14" fmla="*/ 2724460 h 4724286"/>
              <a:gd name="connsiteX15" fmla="*/ 2449716 w 5479786"/>
              <a:gd name="connsiteY15" fmla="*/ 3065119 h 4724286"/>
              <a:gd name="connsiteX16" fmla="*/ 2306280 w 5479786"/>
              <a:gd name="connsiteY16" fmla="*/ 3346013 h 4724286"/>
              <a:gd name="connsiteX17" fmla="*/ 2067222 w 5479786"/>
              <a:gd name="connsiteY17" fmla="*/ 3650813 h 4724286"/>
              <a:gd name="connsiteX18" fmla="*/ 1810233 w 5479786"/>
              <a:gd name="connsiteY18" fmla="*/ 3830107 h 4724286"/>
              <a:gd name="connsiteX19" fmla="*/ 1529339 w 5479786"/>
              <a:gd name="connsiteY19" fmla="*/ 3997448 h 4724286"/>
              <a:gd name="connsiteX0" fmla="*/ 1529339 w 5479786"/>
              <a:gd name="connsiteY0" fmla="*/ 3997448 h 4724286"/>
              <a:gd name="connsiteX1" fmla="*/ 1527333 w 5479786"/>
              <a:gd name="connsiteY1" fmla="*/ 3993812 h 4724286"/>
              <a:gd name="connsiteX2" fmla="*/ 1081517 w 5479786"/>
              <a:gd name="connsiteY2" fmla="*/ 4110024 h 4724286"/>
              <a:gd name="connsiteX3" fmla="*/ 16512 w 5479786"/>
              <a:gd name="connsiteY3" fmla="*/ 4159829 h 4724286"/>
              <a:gd name="connsiteX4" fmla="*/ 0 w 5479786"/>
              <a:gd name="connsiteY4" fmla="*/ 4724286 h 4724286"/>
              <a:gd name="connsiteX5" fmla="*/ 1750241 w 5479786"/>
              <a:gd name="connsiteY5" fmla="*/ 4475261 h 4724286"/>
              <a:gd name="connsiteX6" fmla="*/ 5451321 w 5479786"/>
              <a:gd name="connsiteY6" fmla="*/ 2516287 h 4724286"/>
              <a:gd name="connsiteX7" fmla="*/ 5479786 w 5479786"/>
              <a:gd name="connsiteY7" fmla="*/ 1487331 h 4724286"/>
              <a:gd name="connsiteX8" fmla="*/ 4922361 w 5479786"/>
              <a:gd name="connsiteY8" fmla="*/ 741306 h 4724286"/>
              <a:gd name="connsiteX9" fmla="*/ 4373423 w 5479786"/>
              <a:gd name="connsiteY9" fmla="*/ 0 h 4724286"/>
              <a:gd name="connsiteX10" fmla="*/ 4083475 w 5479786"/>
              <a:gd name="connsiteY10" fmla="*/ 358564 h 4724286"/>
              <a:gd name="connsiteX11" fmla="*/ 3686022 w 5479786"/>
              <a:gd name="connsiteY11" fmla="*/ 1239344 h 4724286"/>
              <a:gd name="connsiteX12" fmla="*/ 3214704 w 5479786"/>
              <a:gd name="connsiteY12" fmla="*/ 1851895 h 4724286"/>
              <a:gd name="connsiteX13" fmla="*/ 2999551 w 5479786"/>
              <a:gd name="connsiteY13" fmla="*/ 2055095 h 4724286"/>
              <a:gd name="connsiteX14" fmla="*/ 2844163 w 5479786"/>
              <a:gd name="connsiteY14" fmla="*/ 2288178 h 4724286"/>
              <a:gd name="connsiteX15" fmla="*/ 2617057 w 5479786"/>
              <a:gd name="connsiteY15" fmla="*/ 2724460 h 4724286"/>
              <a:gd name="connsiteX16" fmla="*/ 2449716 w 5479786"/>
              <a:gd name="connsiteY16" fmla="*/ 3065119 h 4724286"/>
              <a:gd name="connsiteX17" fmla="*/ 2306280 w 5479786"/>
              <a:gd name="connsiteY17" fmla="*/ 3346013 h 4724286"/>
              <a:gd name="connsiteX18" fmla="*/ 2067222 w 5479786"/>
              <a:gd name="connsiteY18" fmla="*/ 3650813 h 4724286"/>
              <a:gd name="connsiteX19" fmla="*/ 1810233 w 5479786"/>
              <a:gd name="connsiteY19" fmla="*/ 3830107 h 4724286"/>
              <a:gd name="connsiteX20" fmla="*/ 1529339 w 5479786"/>
              <a:gd name="connsiteY20" fmla="*/ 3997448 h 4724286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045577 w 5479786"/>
              <a:gd name="connsiteY8" fmla="*/ 0 h 5120485"/>
              <a:gd name="connsiteX9" fmla="*/ 4373423 w 5479786"/>
              <a:gd name="connsiteY9" fmla="*/ 396199 h 5120485"/>
              <a:gd name="connsiteX10" fmla="*/ 4083475 w 5479786"/>
              <a:gd name="connsiteY10" fmla="*/ 754763 h 5120485"/>
              <a:gd name="connsiteX11" fmla="*/ 3686022 w 5479786"/>
              <a:gd name="connsiteY11" fmla="*/ 1635543 h 5120485"/>
              <a:gd name="connsiteX12" fmla="*/ 3214704 w 5479786"/>
              <a:gd name="connsiteY12" fmla="*/ 2248094 h 5120485"/>
              <a:gd name="connsiteX13" fmla="*/ 2999551 w 5479786"/>
              <a:gd name="connsiteY13" fmla="*/ 2451294 h 5120485"/>
              <a:gd name="connsiteX14" fmla="*/ 2844163 w 5479786"/>
              <a:gd name="connsiteY14" fmla="*/ 2684377 h 5120485"/>
              <a:gd name="connsiteX15" fmla="*/ 2617057 w 5479786"/>
              <a:gd name="connsiteY15" fmla="*/ 3120659 h 5120485"/>
              <a:gd name="connsiteX16" fmla="*/ 2449716 w 5479786"/>
              <a:gd name="connsiteY16" fmla="*/ 3461318 h 5120485"/>
              <a:gd name="connsiteX17" fmla="*/ 2306280 w 5479786"/>
              <a:gd name="connsiteY17" fmla="*/ 3742212 h 5120485"/>
              <a:gd name="connsiteX18" fmla="*/ 2067222 w 5479786"/>
              <a:gd name="connsiteY18" fmla="*/ 4047012 h 5120485"/>
              <a:gd name="connsiteX19" fmla="*/ 1810233 w 5479786"/>
              <a:gd name="connsiteY19" fmla="*/ 4226306 h 5120485"/>
              <a:gd name="connsiteX20" fmla="*/ 1529339 w 5479786"/>
              <a:gd name="connsiteY20" fmla="*/ 4393647 h 5120485"/>
              <a:gd name="connsiteX0" fmla="*/ 1529339 w 5479786"/>
              <a:gd name="connsiteY0" fmla="*/ 4393647 h 5120485"/>
              <a:gd name="connsiteX1" fmla="*/ 1527333 w 5479786"/>
              <a:gd name="connsiteY1" fmla="*/ 4390011 h 5120485"/>
              <a:gd name="connsiteX2" fmla="*/ 1081517 w 5479786"/>
              <a:gd name="connsiteY2" fmla="*/ 4506223 h 5120485"/>
              <a:gd name="connsiteX3" fmla="*/ 16512 w 5479786"/>
              <a:gd name="connsiteY3" fmla="*/ 4556028 h 5120485"/>
              <a:gd name="connsiteX4" fmla="*/ 0 w 5479786"/>
              <a:gd name="connsiteY4" fmla="*/ 5120485 h 5120485"/>
              <a:gd name="connsiteX5" fmla="*/ 1750241 w 5479786"/>
              <a:gd name="connsiteY5" fmla="*/ 4871460 h 5120485"/>
              <a:gd name="connsiteX6" fmla="*/ 5451321 w 5479786"/>
              <a:gd name="connsiteY6" fmla="*/ 2912486 h 5120485"/>
              <a:gd name="connsiteX7" fmla="*/ 5479786 w 5479786"/>
              <a:gd name="connsiteY7" fmla="*/ 1883530 h 5120485"/>
              <a:gd name="connsiteX8" fmla="*/ 5280806 w 5479786"/>
              <a:gd name="connsiteY8" fmla="*/ 979833 h 5120485"/>
              <a:gd name="connsiteX9" fmla="*/ 5045577 w 5479786"/>
              <a:gd name="connsiteY9" fmla="*/ 0 h 5120485"/>
              <a:gd name="connsiteX10" fmla="*/ 4373423 w 5479786"/>
              <a:gd name="connsiteY10" fmla="*/ 396199 h 5120485"/>
              <a:gd name="connsiteX11" fmla="*/ 4083475 w 5479786"/>
              <a:gd name="connsiteY11" fmla="*/ 754763 h 5120485"/>
              <a:gd name="connsiteX12" fmla="*/ 3686022 w 5479786"/>
              <a:gd name="connsiteY12" fmla="*/ 1635543 h 5120485"/>
              <a:gd name="connsiteX13" fmla="*/ 3214704 w 5479786"/>
              <a:gd name="connsiteY13" fmla="*/ 2248094 h 5120485"/>
              <a:gd name="connsiteX14" fmla="*/ 2999551 w 5479786"/>
              <a:gd name="connsiteY14" fmla="*/ 2451294 h 5120485"/>
              <a:gd name="connsiteX15" fmla="*/ 2844163 w 5479786"/>
              <a:gd name="connsiteY15" fmla="*/ 2684377 h 5120485"/>
              <a:gd name="connsiteX16" fmla="*/ 2617057 w 5479786"/>
              <a:gd name="connsiteY16" fmla="*/ 3120659 h 5120485"/>
              <a:gd name="connsiteX17" fmla="*/ 2449716 w 5479786"/>
              <a:gd name="connsiteY17" fmla="*/ 3461318 h 5120485"/>
              <a:gd name="connsiteX18" fmla="*/ 2306280 w 5479786"/>
              <a:gd name="connsiteY18" fmla="*/ 3742212 h 5120485"/>
              <a:gd name="connsiteX19" fmla="*/ 2067222 w 5479786"/>
              <a:gd name="connsiteY19" fmla="*/ 4047012 h 5120485"/>
              <a:gd name="connsiteX20" fmla="*/ 1810233 w 5479786"/>
              <a:gd name="connsiteY20" fmla="*/ 4226306 h 5120485"/>
              <a:gd name="connsiteX21" fmla="*/ 1529339 w 5479786"/>
              <a:gd name="connsiteY21" fmla="*/ 4393647 h 5120485"/>
              <a:gd name="connsiteX0" fmla="*/ 1529339 w 5527236"/>
              <a:gd name="connsiteY0" fmla="*/ 4528795 h 5255633"/>
              <a:gd name="connsiteX1" fmla="*/ 1527333 w 5527236"/>
              <a:gd name="connsiteY1" fmla="*/ 4525159 h 5255633"/>
              <a:gd name="connsiteX2" fmla="*/ 1081517 w 5527236"/>
              <a:gd name="connsiteY2" fmla="*/ 4641371 h 5255633"/>
              <a:gd name="connsiteX3" fmla="*/ 16512 w 5527236"/>
              <a:gd name="connsiteY3" fmla="*/ 4691176 h 5255633"/>
              <a:gd name="connsiteX4" fmla="*/ 0 w 5527236"/>
              <a:gd name="connsiteY4" fmla="*/ 5255633 h 5255633"/>
              <a:gd name="connsiteX5" fmla="*/ 1750241 w 5527236"/>
              <a:gd name="connsiteY5" fmla="*/ 5006608 h 5255633"/>
              <a:gd name="connsiteX6" fmla="*/ 5451321 w 5527236"/>
              <a:gd name="connsiteY6" fmla="*/ 3047634 h 5255633"/>
              <a:gd name="connsiteX7" fmla="*/ 5479786 w 5527236"/>
              <a:gd name="connsiteY7" fmla="*/ 2018678 h 5255633"/>
              <a:gd name="connsiteX8" fmla="*/ 5527236 w 5527236"/>
              <a:gd name="connsiteY8" fmla="*/ 0 h 5255633"/>
              <a:gd name="connsiteX9" fmla="*/ 5045577 w 5527236"/>
              <a:gd name="connsiteY9" fmla="*/ 135148 h 5255633"/>
              <a:gd name="connsiteX10" fmla="*/ 4373423 w 5527236"/>
              <a:gd name="connsiteY10" fmla="*/ 531347 h 5255633"/>
              <a:gd name="connsiteX11" fmla="*/ 4083475 w 5527236"/>
              <a:gd name="connsiteY11" fmla="*/ 889911 h 5255633"/>
              <a:gd name="connsiteX12" fmla="*/ 3686022 w 5527236"/>
              <a:gd name="connsiteY12" fmla="*/ 1770691 h 5255633"/>
              <a:gd name="connsiteX13" fmla="*/ 3214704 w 5527236"/>
              <a:gd name="connsiteY13" fmla="*/ 2383242 h 5255633"/>
              <a:gd name="connsiteX14" fmla="*/ 2999551 w 5527236"/>
              <a:gd name="connsiteY14" fmla="*/ 2586442 h 5255633"/>
              <a:gd name="connsiteX15" fmla="*/ 2844163 w 5527236"/>
              <a:gd name="connsiteY15" fmla="*/ 2819525 h 5255633"/>
              <a:gd name="connsiteX16" fmla="*/ 2617057 w 5527236"/>
              <a:gd name="connsiteY16" fmla="*/ 3255807 h 5255633"/>
              <a:gd name="connsiteX17" fmla="*/ 2449716 w 5527236"/>
              <a:gd name="connsiteY17" fmla="*/ 3596466 h 5255633"/>
              <a:gd name="connsiteX18" fmla="*/ 2306280 w 5527236"/>
              <a:gd name="connsiteY18" fmla="*/ 3877360 h 5255633"/>
              <a:gd name="connsiteX19" fmla="*/ 2067222 w 5527236"/>
              <a:gd name="connsiteY19" fmla="*/ 4182160 h 5255633"/>
              <a:gd name="connsiteX20" fmla="*/ 1810233 w 5527236"/>
              <a:gd name="connsiteY20" fmla="*/ 4361454 h 5255633"/>
              <a:gd name="connsiteX21" fmla="*/ 1529339 w 5527236"/>
              <a:gd name="connsiteY21" fmla="*/ 4528795 h 5255633"/>
              <a:gd name="connsiteX0" fmla="*/ 1529339 w 5569398"/>
              <a:gd name="connsiteY0" fmla="*/ 4528795 h 5255633"/>
              <a:gd name="connsiteX1" fmla="*/ 1527333 w 5569398"/>
              <a:gd name="connsiteY1" fmla="*/ 4525159 h 5255633"/>
              <a:gd name="connsiteX2" fmla="*/ 1081517 w 5569398"/>
              <a:gd name="connsiteY2" fmla="*/ 4641371 h 5255633"/>
              <a:gd name="connsiteX3" fmla="*/ 16512 w 5569398"/>
              <a:gd name="connsiteY3" fmla="*/ 4691176 h 5255633"/>
              <a:gd name="connsiteX4" fmla="*/ 0 w 5569398"/>
              <a:gd name="connsiteY4" fmla="*/ 5255633 h 5255633"/>
              <a:gd name="connsiteX5" fmla="*/ 1750241 w 5569398"/>
              <a:gd name="connsiteY5" fmla="*/ 5006608 h 5255633"/>
              <a:gd name="connsiteX6" fmla="*/ 5451321 w 5569398"/>
              <a:gd name="connsiteY6" fmla="*/ 3047634 h 5255633"/>
              <a:gd name="connsiteX7" fmla="*/ 5569398 w 5569398"/>
              <a:gd name="connsiteY7" fmla="*/ 2029939 h 5255633"/>
              <a:gd name="connsiteX8" fmla="*/ 5527236 w 5569398"/>
              <a:gd name="connsiteY8" fmla="*/ 0 h 5255633"/>
              <a:gd name="connsiteX9" fmla="*/ 5045577 w 5569398"/>
              <a:gd name="connsiteY9" fmla="*/ 135148 h 5255633"/>
              <a:gd name="connsiteX10" fmla="*/ 4373423 w 5569398"/>
              <a:gd name="connsiteY10" fmla="*/ 531347 h 5255633"/>
              <a:gd name="connsiteX11" fmla="*/ 4083475 w 5569398"/>
              <a:gd name="connsiteY11" fmla="*/ 889911 h 5255633"/>
              <a:gd name="connsiteX12" fmla="*/ 3686022 w 5569398"/>
              <a:gd name="connsiteY12" fmla="*/ 1770691 h 5255633"/>
              <a:gd name="connsiteX13" fmla="*/ 3214704 w 5569398"/>
              <a:gd name="connsiteY13" fmla="*/ 2383242 h 5255633"/>
              <a:gd name="connsiteX14" fmla="*/ 2999551 w 5569398"/>
              <a:gd name="connsiteY14" fmla="*/ 2586442 h 5255633"/>
              <a:gd name="connsiteX15" fmla="*/ 2844163 w 5569398"/>
              <a:gd name="connsiteY15" fmla="*/ 2819525 h 5255633"/>
              <a:gd name="connsiteX16" fmla="*/ 2617057 w 5569398"/>
              <a:gd name="connsiteY16" fmla="*/ 3255807 h 5255633"/>
              <a:gd name="connsiteX17" fmla="*/ 2449716 w 5569398"/>
              <a:gd name="connsiteY17" fmla="*/ 3596466 h 5255633"/>
              <a:gd name="connsiteX18" fmla="*/ 2306280 w 5569398"/>
              <a:gd name="connsiteY18" fmla="*/ 3877360 h 5255633"/>
              <a:gd name="connsiteX19" fmla="*/ 2067222 w 5569398"/>
              <a:gd name="connsiteY19" fmla="*/ 4182160 h 5255633"/>
              <a:gd name="connsiteX20" fmla="*/ 1810233 w 5569398"/>
              <a:gd name="connsiteY20" fmla="*/ 4361454 h 5255633"/>
              <a:gd name="connsiteX21" fmla="*/ 1529339 w 5569398"/>
              <a:gd name="connsiteY21" fmla="*/ 4528795 h 5255633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451321 w 5569398"/>
              <a:gd name="connsiteY6" fmla="*/ 3036371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045577 w 5569398"/>
              <a:gd name="connsiteY9" fmla="*/ 123885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4626791 w 5569398"/>
              <a:gd name="connsiteY9" fmla="*/ 340799 h 5244370"/>
              <a:gd name="connsiteX10" fmla="*/ 4373423 w 5569398"/>
              <a:gd name="connsiteY10" fmla="*/ 520084 h 5244370"/>
              <a:gd name="connsiteX11" fmla="*/ 4083475 w 5569398"/>
              <a:gd name="connsiteY11" fmla="*/ 878648 h 5244370"/>
              <a:gd name="connsiteX12" fmla="*/ 3686022 w 5569398"/>
              <a:gd name="connsiteY12" fmla="*/ 1759428 h 5244370"/>
              <a:gd name="connsiteX13" fmla="*/ 3214704 w 5569398"/>
              <a:gd name="connsiteY13" fmla="*/ 2371979 h 5244370"/>
              <a:gd name="connsiteX14" fmla="*/ 2999551 w 5569398"/>
              <a:gd name="connsiteY14" fmla="*/ 2575179 h 5244370"/>
              <a:gd name="connsiteX15" fmla="*/ 2844163 w 5569398"/>
              <a:gd name="connsiteY15" fmla="*/ 2808262 h 5244370"/>
              <a:gd name="connsiteX16" fmla="*/ 2617057 w 5569398"/>
              <a:gd name="connsiteY16" fmla="*/ 3244544 h 5244370"/>
              <a:gd name="connsiteX17" fmla="*/ 2449716 w 5569398"/>
              <a:gd name="connsiteY17" fmla="*/ 3585203 h 5244370"/>
              <a:gd name="connsiteX18" fmla="*/ 2306280 w 5569398"/>
              <a:gd name="connsiteY18" fmla="*/ 3866097 h 5244370"/>
              <a:gd name="connsiteX19" fmla="*/ 2067222 w 5569398"/>
              <a:gd name="connsiteY19" fmla="*/ 4170897 h 5244370"/>
              <a:gd name="connsiteX20" fmla="*/ 1810233 w 5569398"/>
              <a:gd name="connsiteY20" fmla="*/ 4350191 h 5244370"/>
              <a:gd name="connsiteX21" fmla="*/ 1529339 w 5569398"/>
              <a:gd name="connsiteY21" fmla="*/ 4517532 h 5244370"/>
              <a:gd name="connsiteX0" fmla="*/ 1529339 w 5569398"/>
              <a:gd name="connsiteY0" fmla="*/ 4517532 h 5244370"/>
              <a:gd name="connsiteX1" fmla="*/ 1527333 w 5569398"/>
              <a:gd name="connsiteY1" fmla="*/ 4513896 h 5244370"/>
              <a:gd name="connsiteX2" fmla="*/ 1081517 w 5569398"/>
              <a:gd name="connsiteY2" fmla="*/ 4630108 h 5244370"/>
              <a:gd name="connsiteX3" fmla="*/ 16512 w 5569398"/>
              <a:gd name="connsiteY3" fmla="*/ 4679913 h 5244370"/>
              <a:gd name="connsiteX4" fmla="*/ 0 w 5569398"/>
              <a:gd name="connsiteY4" fmla="*/ 5244370 h 5244370"/>
              <a:gd name="connsiteX5" fmla="*/ 1750241 w 5569398"/>
              <a:gd name="connsiteY5" fmla="*/ 4995345 h 5244370"/>
              <a:gd name="connsiteX6" fmla="*/ 5540932 w 5569398"/>
              <a:gd name="connsiteY6" fmla="*/ 3047633 h 5244370"/>
              <a:gd name="connsiteX7" fmla="*/ 5569398 w 5569398"/>
              <a:gd name="connsiteY7" fmla="*/ 2018676 h 5244370"/>
              <a:gd name="connsiteX8" fmla="*/ 5560841 w 5569398"/>
              <a:gd name="connsiteY8" fmla="*/ 0 h 5244370"/>
              <a:gd name="connsiteX9" fmla="*/ 5125028 w 5569398"/>
              <a:gd name="connsiteY9" fmla="*/ 174847 h 5244370"/>
              <a:gd name="connsiteX10" fmla="*/ 4626791 w 5569398"/>
              <a:gd name="connsiteY10" fmla="*/ 340799 h 5244370"/>
              <a:gd name="connsiteX11" fmla="*/ 4373423 w 5569398"/>
              <a:gd name="connsiteY11" fmla="*/ 520084 h 5244370"/>
              <a:gd name="connsiteX12" fmla="*/ 4083475 w 5569398"/>
              <a:gd name="connsiteY12" fmla="*/ 878648 h 5244370"/>
              <a:gd name="connsiteX13" fmla="*/ 3686022 w 5569398"/>
              <a:gd name="connsiteY13" fmla="*/ 1759428 h 5244370"/>
              <a:gd name="connsiteX14" fmla="*/ 3214704 w 5569398"/>
              <a:gd name="connsiteY14" fmla="*/ 2371979 h 5244370"/>
              <a:gd name="connsiteX15" fmla="*/ 2999551 w 5569398"/>
              <a:gd name="connsiteY15" fmla="*/ 2575179 h 5244370"/>
              <a:gd name="connsiteX16" fmla="*/ 2844163 w 5569398"/>
              <a:gd name="connsiteY16" fmla="*/ 2808262 h 5244370"/>
              <a:gd name="connsiteX17" fmla="*/ 2617057 w 5569398"/>
              <a:gd name="connsiteY17" fmla="*/ 3244544 h 5244370"/>
              <a:gd name="connsiteX18" fmla="*/ 2449716 w 5569398"/>
              <a:gd name="connsiteY18" fmla="*/ 3585203 h 5244370"/>
              <a:gd name="connsiteX19" fmla="*/ 2306280 w 5569398"/>
              <a:gd name="connsiteY19" fmla="*/ 3866097 h 5244370"/>
              <a:gd name="connsiteX20" fmla="*/ 2067222 w 5569398"/>
              <a:gd name="connsiteY20" fmla="*/ 4170897 h 5244370"/>
              <a:gd name="connsiteX21" fmla="*/ 1810233 w 5569398"/>
              <a:gd name="connsiteY21" fmla="*/ 4350191 h 5244370"/>
              <a:gd name="connsiteX22" fmla="*/ 1529339 w 5569398"/>
              <a:gd name="connsiteY22" fmla="*/ 4517532 h 5244370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626791 w 5569398"/>
              <a:gd name="connsiteY10" fmla="*/ 816695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4934671 w 5569398"/>
              <a:gd name="connsiteY9" fmla="*/ 0 h 5720266"/>
              <a:gd name="connsiteX10" fmla="*/ 4537957 w 5569398"/>
              <a:gd name="connsiteY10" fmla="*/ 803937 h 5720266"/>
              <a:gd name="connsiteX11" fmla="*/ 4373423 w 5569398"/>
              <a:gd name="connsiteY11" fmla="*/ 995980 h 5720266"/>
              <a:gd name="connsiteX12" fmla="*/ 4083475 w 5569398"/>
              <a:gd name="connsiteY12" fmla="*/ 1354544 h 5720266"/>
              <a:gd name="connsiteX13" fmla="*/ 3686022 w 5569398"/>
              <a:gd name="connsiteY13" fmla="*/ 2235324 h 5720266"/>
              <a:gd name="connsiteX14" fmla="*/ 3214704 w 5569398"/>
              <a:gd name="connsiteY14" fmla="*/ 2847875 h 5720266"/>
              <a:gd name="connsiteX15" fmla="*/ 2999551 w 5569398"/>
              <a:gd name="connsiteY15" fmla="*/ 3051075 h 5720266"/>
              <a:gd name="connsiteX16" fmla="*/ 2844163 w 5569398"/>
              <a:gd name="connsiteY16" fmla="*/ 3284158 h 5720266"/>
              <a:gd name="connsiteX17" fmla="*/ 2617057 w 5569398"/>
              <a:gd name="connsiteY17" fmla="*/ 3720440 h 5720266"/>
              <a:gd name="connsiteX18" fmla="*/ 2449716 w 5569398"/>
              <a:gd name="connsiteY18" fmla="*/ 4061099 h 5720266"/>
              <a:gd name="connsiteX19" fmla="*/ 2306280 w 5569398"/>
              <a:gd name="connsiteY19" fmla="*/ 4341993 h 5720266"/>
              <a:gd name="connsiteX20" fmla="*/ 2067222 w 5569398"/>
              <a:gd name="connsiteY20" fmla="*/ 4646793 h 5720266"/>
              <a:gd name="connsiteX21" fmla="*/ 1810233 w 5569398"/>
              <a:gd name="connsiteY21" fmla="*/ 4826087 h 5720266"/>
              <a:gd name="connsiteX22" fmla="*/ 1529339 w 5569398"/>
              <a:gd name="connsiteY22" fmla="*/ 4993428 h 5720266"/>
              <a:gd name="connsiteX0" fmla="*/ 1529339 w 5569398"/>
              <a:gd name="connsiteY0" fmla="*/ 4993428 h 5720266"/>
              <a:gd name="connsiteX1" fmla="*/ 1527333 w 5569398"/>
              <a:gd name="connsiteY1" fmla="*/ 4989792 h 5720266"/>
              <a:gd name="connsiteX2" fmla="*/ 1081517 w 5569398"/>
              <a:gd name="connsiteY2" fmla="*/ 5106004 h 5720266"/>
              <a:gd name="connsiteX3" fmla="*/ 16512 w 5569398"/>
              <a:gd name="connsiteY3" fmla="*/ 5155809 h 5720266"/>
              <a:gd name="connsiteX4" fmla="*/ 0 w 5569398"/>
              <a:gd name="connsiteY4" fmla="*/ 5720266 h 5720266"/>
              <a:gd name="connsiteX5" fmla="*/ 1750241 w 5569398"/>
              <a:gd name="connsiteY5" fmla="*/ 5471241 h 5720266"/>
              <a:gd name="connsiteX6" fmla="*/ 5540932 w 5569398"/>
              <a:gd name="connsiteY6" fmla="*/ 3523529 h 5720266"/>
              <a:gd name="connsiteX7" fmla="*/ 5569398 w 5569398"/>
              <a:gd name="connsiteY7" fmla="*/ 2494572 h 5720266"/>
              <a:gd name="connsiteX8" fmla="*/ 5560841 w 5569398"/>
              <a:gd name="connsiteY8" fmla="*/ 475896 h 5720266"/>
              <a:gd name="connsiteX9" fmla="*/ 5226552 w 5569398"/>
              <a:gd name="connsiteY9" fmla="*/ 216916 h 5720266"/>
              <a:gd name="connsiteX10" fmla="*/ 4934671 w 5569398"/>
              <a:gd name="connsiteY10" fmla="*/ 0 h 5720266"/>
              <a:gd name="connsiteX11" fmla="*/ 4537957 w 5569398"/>
              <a:gd name="connsiteY11" fmla="*/ 803937 h 5720266"/>
              <a:gd name="connsiteX12" fmla="*/ 4373423 w 5569398"/>
              <a:gd name="connsiteY12" fmla="*/ 995980 h 5720266"/>
              <a:gd name="connsiteX13" fmla="*/ 4083475 w 5569398"/>
              <a:gd name="connsiteY13" fmla="*/ 1354544 h 5720266"/>
              <a:gd name="connsiteX14" fmla="*/ 3686022 w 5569398"/>
              <a:gd name="connsiteY14" fmla="*/ 2235324 h 5720266"/>
              <a:gd name="connsiteX15" fmla="*/ 3214704 w 5569398"/>
              <a:gd name="connsiteY15" fmla="*/ 2847875 h 5720266"/>
              <a:gd name="connsiteX16" fmla="*/ 2999551 w 5569398"/>
              <a:gd name="connsiteY16" fmla="*/ 3051075 h 5720266"/>
              <a:gd name="connsiteX17" fmla="*/ 2844163 w 5569398"/>
              <a:gd name="connsiteY17" fmla="*/ 3284158 h 5720266"/>
              <a:gd name="connsiteX18" fmla="*/ 2617057 w 5569398"/>
              <a:gd name="connsiteY18" fmla="*/ 3720440 h 5720266"/>
              <a:gd name="connsiteX19" fmla="*/ 2449716 w 5569398"/>
              <a:gd name="connsiteY19" fmla="*/ 4061099 h 5720266"/>
              <a:gd name="connsiteX20" fmla="*/ 2306280 w 5569398"/>
              <a:gd name="connsiteY20" fmla="*/ 4341993 h 5720266"/>
              <a:gd name="connsiteX21" fmla="*/ 2067222 w 5569398"/>
              <a:gd name="connsiteY21" fmla="*/ 4646793 h 5720266"/>
              <a:gd name="connsiteX22" fmla="*/ 1810233 w 5569398"/>
              <a:gd name="connsiteY22" fmla="*/ 4826087 h 5720266"/>
              <a:gd name="connsiteX23" fmla="*/ 1529339 w 5569398"/>
              <a:gd name="connsiteY23" fmla="*/ 4993428 h 5720266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201172 w 5569398"/>
              <a:gd name="connsiteY9" fmla="*/ 0 h 6332729"/>
              <a:gd name="connsiteX10" fmla="*/ 4934671 w 5569398"/>
              <a:gd name="connsiteY10" fmla="*/ 612463 h 6332729"/>
              <a:gd name="connsiteX11" fmla="*/ 4537957 w 5569398"/>
              <a:gd name="connsiteY11" fmla="*/ 1416400 h 6332729"/>
              <a:gd name="connsiteX12" fmla="*/ 4373423 w 5569398"/>
              <a:gd name="connsiteY12" fmla="*/ 1608443 h 6332729"/>
              <a:gd name="connsiteX13" fmla="*/ 4083475 w 5569398"/>
              <a:gd name="connsiteY13" fmla="*/ 1967007 h 6332729"/>
              <a:gd name="connsiteX14" fmla="*/ 3686022 w 5569398"/>
              <a:gd name="connsiteY14" fmla="*/ 2847787 h 6332729"/>
              <a:gd name="connsiteX15" fmla="*/ 3214704 w 5569398"/>
              <a:gd name="connsiteY15" fmla="*/ 3460338 h 6332729"/>
              <a:gd name="connsiteX16" fmla="*/ 2999551 w 5569398"/>
              <a:gd name="connsiteY16" fmla="*/ 3663538 h 6332729"/>
              <a:gd name="connsiteX17" fmla="*/ 2844163 w 5569398"/>
              <a:gd name="connsiteY17" fmla="*/ 3896621 h 6332729"/>
              <a:gd name="connsiteX18" fmla="*/ 2617057 w 5569398"/>
              <a:gd name="connsiteY18" fmla="*/ 4332903 h 6332729"/>
              <a:gd name="connsiteX19" fmla="*/ 2449716 w 5569398"/>
              <a:gd name="connsiteY19" fmla="*/ 4673562 h 6332729"/>
              <a:gd name="connsiteX20" fmla="*/ 2306280 w 5569398"/>
              <a:gd name="connsiteY20" fmla="*/ 4954456 h 6332729"/>
              <a:gd name="connsiteX21" fmla="*/ 2067222 w 5569398"/>
              <a:gd name="connsiteY21" fmla="*/ 5259256 h 6332729"/>
              <a:gd name="connsiteX22" fmla="*/ 1810233 w 5569398"/>
              <a:gd name="connsiteY22" fmla="*/ 5438550 h 6332729"/>
              <a:gd name="connsiteX23" fmla="*/ 1529339 w 5569398"/>
              <a:gd name="connsiteY23" fmla="*/ 5605891 h 6332729"/>
              <a:gd name="connsiteX0" fmla="*/ 1529339 w 5569398"/>
              <a:gd name="connsiteY0" fmla="*/ 5605891 h 6332729"/>
              <a:gd name="connsiteX1" fmla="*/ 1527333 w 5569398"/>
              <a:gd name="connsiteY1" fmla="*/ 5602255 h 6332729"/>
              <a:gd name="connsiteX2" fmla="*/ 1081517 w 5569398"/>
              <a:gd name="connsiteY2" fmla="*/ 5718467 h 6332729"/>
              <a:gd name="connsiteX3" fmla="*/ 16512 w 5569398"/>
              <a:gd name="connsiteY3" fmla="*/ 5768272 h 6332729"/>
              <a:gd name="connsiteX4" fmla="*/ 0 w 5569398"/>
              <a:gd name="connsiteY4" fmla="*/ 6332729 h 6332729"/>
              <a:gd name="connsiteX5" fmla="*/ 1750241 w 5569398"/>
              <a:gd name="connsiteY5" fmla="*/ 6083704 h 6332729"/>
              <a:gd name="connsiteX6" fmla="*/ 5540932 w 5569398"/>
              <a:gd name="connsiteY6" fmla="*/ 4135992 h 6332729"/>
              <a:gd name="connsiteX7" fmla="*/ 5569398 w 5569398"/>
              <a:gd name="connsiteY7" fmla="*/ 3107035 h 6332729"/>
              <a:gd name="connsiteX8" fmla="*/ 5560841 w 5569398"/>
              <a:gd name="connsiteY8" fmla="*/ 1088359 h 6332729"/>
              <a:gd name="connsiteX9" fmla="*/ 5366147 w 5569398"/>
              <a:gd name="connsiteY9" fmla="*/ 497627 h 6332729"/>
              <a:gd name="connsiteX10" fmla="*/ 5201172 w 5569398"/>
              <a:gd name="connsiteY10" fmla="*/ 0 h 6332729"/>
              <a:gd name="connsiteX11" fmla="*/ 4934671 w 5569398"/>
              <a:gd name="connsiteY11" fmla="*/ 612463 h 6332729"/>
              <a:gd name="connsiteX12" fmla="*/ 4537957 w 5569398"/>
              <a:gd name="connsiteY12" fmla="*/ 1416400 h 6332729"/>
              <a:gd name="connsiteX13" fmla="*/ 4373423 w 5569398"/>
              <a:gd name="connsiteY13" fmla="*/ 1608443 h 6332729"/>
              <a:gd name="connsiteX14" fmla="*/ 4083475 w 5569398"/>
              <a:gd name="connsiteY14" fmla="*/ 1967007 h 6332729"/>
              <a:gd name="connsiteX15" fmla="*/ 3686022 w 5569398"/>
              <a:gd name="connsiteY15" fmla="*/ 2847787 h 6332729"/>
              <a:gd name="connsiteX16" fmla="*/ 3214704 w 5569398"/>
              <a:gd name="connsiteY16" fmla="*/ 3460338 h 6332729"/>
              <a:gd name="connsiteX17" fmla="*/ 2999551 w 5569398"/>
              <a:gd name="connsiteY17" fmla="*/ 3663538 h 6332729"/>
              <a:gd name="connsiteX18" fmla="*/ 2844163 w 5569398"/>
              <a:gd name="connsiteY18" fmla="*/ 3896621 h 6332729"/>
              <a:gd name="connsiteX19" fmla="*/ 2617057 w 5569398"/>
              <a:gd name="connsiteY19" fmla="*/ 4332903 h 6332729"/>
              <a:gd name="connsiteX20" fmla="*/ 2449716 w 5569398"/>
              <a:gd name="connsiteY20" fmla="*/ 4673562 h 6332729"/>
              <a:gd name="connsiteX21" fmla="*/ 2306280 w 5569398"/>
              <a:gd name="connsiteY21" fmla="*/ 4954456 h 6332729"/>
              <a:gd name="connsiteX22" fmla="*/ 2067222 w 5569398"/>
              <a:gd name="connsiteY22" fmla="*/ 5259256 h 6332729"/>
              <a:gd name="connsiteX23" fmla="*/ 1810233 w 5569398"/>
              <a:gd name="connsiteY23" fmla="*/ 5438550 h 6332729"/>
              <a:gd name="connsiteX24" fmla="*/ 1529339 w 5569398"/>
              <a:gd name="connsiteY24" fmla="*/ 5605891 h 6332729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537957 w 5569398"/>
              <a:gd name="connsiteY12" fmla="*/ 1735393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934671 w 5569398"/>
              <a:gd name="connsiteY11" fmla="*/ 931456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5201172 w 5569398"/>
              <a:gd name="connsiteY10" fmla="*/ 318993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69398"/>
              <a:gd name="connsiteY0" fmla="*/ 5924884 h 6651722"/>
              <a:gd name="connsiteX1" fmla="*/ 1527333 w 5569398"/>
              <a:gd name="connsiteY1" fmla="*/ 5921248 h 6651722"/>
              <a:gd name="connsiteX2" fmla="*/ 1081517 w 5569398"/>
              <a:gd name="connsiteY2" fmla="*/ 6037460 h 6651722"/>
              <a:gd name="connsiteX3" fmla="*/ 16512 w 5569398"/>
              <a:gd name="connsiteY3" fmla="*/ 6087265 h 6651722"/>
              <a:gd name="connsiteX4" fmla="*/ 0 w 5569398"/>
              <a:gd name="connsiteY4" fmla="*/ 6651722 h 6651722"/>
              <a:gd name="connsiteX5" fmla="*/ 1750241 w 5569398"/>
              <a:gd name="connsiteY5" fmla="*/ 6402697 h 6651722"/>
              <a:gd name="connsiteX6" fmla="*/ 5540932 w 5569398"/>
              <a:gd name="connsiteY6" fmla="*/ 4454985 h 6651722"/>
              <a:gd name="connsiteX7" fmla="*/ 5569398 w 5569398"/>
              <a:gd name="connsiteY7" fmla="*/ 3426028 h 6651722"/>
              <a:gd name="connsiteX8" fmla="*/ 5560841 w 5569398"/>
              <a:gd name="connsiteY8" fmla="*/ 1407352 h 6651722"/>
              <a:gd name="connsiteX9" fmla="*/ 5569196 w 5569398"/>
              <a:gd name="connsiteY9" fmla="*/ 0 h 6651722"/>
              <a:gd name="connsiteX10" fmla="*/ 4894044 w 5569398"/>
              <a:gd name="connsiteY10" fmla="*/ 93040 h 6651722"/>
              <a:gd name="connsiteX11" fmla="*/ 4679979 w 5569398"/>
              <a:gd name="connsiteY11" fmla="*/ 765757 h 6651722"/>
              <a:gd name="connsiteX12" fmla="*/ 4463048 w 5569398"/>
              <a:gd name="connsiteY12" fmla="*/ 1599822 h 6651722"/>
              <a:gd name="connsiteX13" fmla="*/ 4373423 w 5569398"/>
              <a:gd name="connsiteY13" fmla="*/ 1927436 h 6651722"/>
              <a:gd name="connsiteX14" fmla="*/ 4083475 w 5569398"/>
              <a:gd name="connsiteY14" fmla="*/ 2286000 h 6651722"/>
              <a:gd name="connsiteX15" fmla="*/ 3686022 w 5569398"/>
              <a:gd name="connsiteY15" fmla="*/ 3166780 h 6651722"/>
              <a:gd name="connsiteX16" fmla="*/ 3214704 w 5569398"/>
              <a:gd name="connsiteY16" fmla="*/ 3779331 h 6651722"/>
              <a:gd name="connsiteX17" fmla="*/ 2999551 w 5569398"/>
              <a:gd name="connsiteY17" fmla="*/ 3982531 h 6651722"/>
              <a:gd name="connsiteX18" fmla="*/ 2844163 w 5569398"/>
              <a:gd name="connsiteY18" fmla="*/ 4215614 h 6651722"/>
              <a:gd name="connsiteX19" fmla="*/ 2617057 w 5569398"/>
              <a:gd name="connsiteY19" fmla="*/ 4651896 h 6651722"/>
              <a:gd name="connsiteX20" fmla="*/ 2449716 w 5569398"/>
              <a:gd name="connsiteY20" fmla="*/ 4992555 h 6651722"/>
              <a:gd name="connsiteX21" fmla="*/ 2306280 w 5569398"/>
              <a:gd name="connsiteY21" fmla="*/ 5273449 h 6651722"/>
              <a:gd name="connsiteX22" fmla="*/ 2067222 w 5569398"/>
              <a:gd name="connsiteY22" fmla="*/ 5578249 h 6651722"/>
              <a:gd name="connsiteX23" fmla="*/ 1810233 w 5569398"/>
              <a:gd name="connsiteY23" fmla="*/ 5757543 h 6651722"/>
              <a:gd name="connsiteX24" fmla="*/ 1529339 w 5569398"/>
              <a:gd name="connsiteY24" fmla="*/ 5924884 h 6651722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4894044 w 5576687"/>
              <a:gd name="connsiteY10" fmla="*/ 650389 h 7209071"/>
              <a:gd name="connsiteX11" fmla="*/ 4679979 w 5576687"/>
              <a:gd name="connsiteY11" fmla="*/ 1323106 h 7209071"/>
              <a:gd name="connsiteX12" fmla="*/ 4463048 w 5576687"/>
              <a:gd name="connsiteY12" fmla="*/ 2157171 h 7209071"/>
              <a:gd name="connsiteX13" fmla="*/ 4373423 w 5576687"/>
              <a:gd name="connsiteY13" fmla="*/ 2484785 h 7209071"/>
              <a:gd name="connsiteX14" fmla="*/ 4083475 w 5576687"/>
              <a:gd name="connsiteY14" fmla="*/ 2843349 h 7209071"/>
              <a:gd name="connsiteX15" fmla="*/ 3686022 w 5576687"/>
              <a:gd name="connsiteY15" fmla="*/ 3724129 h 7209071"/>
              <a:gd name="connsiteX16" fmla="*/ 3214704 w 5576687"/>
              <a:gd name="connsiteY16" fmla="*/ 4336680 h 7209071"/>
              <a:gd name="connsiteX17" fmla="*/ 2999551 w 5576687"/>
              <a:gd name="connsiteY17" fmla="*/ 4539880 h 7209071"/>
              <a:gd name="connsiteX18" fmla="*/ 2844163 w 5576687"/>
              <a:gd name="connsiteY18" fmla="*/ 4772963 h 7209071"/>
              <a:gd name="connsiteX19" fmla="*/ 2617057 w 5576687"/>
              <a:gd name="connsiteY19" fmla="*/ 5209245 h 7209071"/>
              <a:gd name="connsiteX20" fmla="*/ 2449716 w 5576687"/>
              <a:gd name="connsiteY20" fmla="*/ 5549904 h 7209071"/>
              <a:gd name="connsiteX21" fmla="*/ 2306280 w 5576687"/>
              <a:gd name="connsiteY21" fmla="*/ 5830798 h 7209071"/>
              <a:gd name="connsiteX22" fmla="*/ 2067222 w 5576687"/>
              <a:gd name="connsiteY22" fmla="*/ 6135598 h 7209071"/>
              <a:gd name="connsiteX23" fmla="*/ 1810233 w 5576687"/>
              <a:gd name="connsiteY23" fmla="*/ 6314892 h 7209071"/>
              <a:gd name="connsiteX24" fmla="*/ 1529339 w 5576687"/>
              <a:gd name="connsiteY24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06344 w 5576687"/>
              <a:gd name="connsiteY10" fmla="*/ 458108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  <a:gd name="connsiteX0" fmla="*/ 1529339 w 5576687"/>
              <a:gd name="connsiteY0" fmla="*/ 6482233 h 7209071"/>
              <a:gd name="connsiteX1" fmla="*/ 1527333 w 5576687"/>
              <a:gd name="connsiteY1" fmla="*/ 6478597 h 7209071"/>
              <a:gd name="connsiteX2" fmla="*/ 1081517 w 5576687"/>
              <a:gd name="connsiteY2" fmla="*/ 6594809 h 7209071"/>
              <a:gd name="connsiteX3" fmla="*/ 16512 w 5576687"/>
              <a:gd name="connsiteY3" fmla="*/ 6644614 h 7209071"/>
              <a:gd name="connsiteX4" fmla="*/ 0 w 5576687"/>
              <a:gd name="connsiteY4" fmla="*/ 7209071 h 7209071"/>
              <a:gd name="connsiteX5" fmla="*/ 1750241 w 5576687"/>
              <a:gd name="connsiteY5" fmla="*/ 6960046 h 7209071"/>
              <a:gd name="connsiteX6" fmla="*/ 5540932 w 5576687"/>
              <a:gd name="connsiteY6" fmla="*/ 5012334 h 7209071"/>
              <a:gd name="connsiteX7" fmla="*/ 5569398 w 5576687"/>
              <a:gd name="connsiteY7" fmla="*/ 3983377 h 7209071"/>
              <a:gd name="connsiteX8" fmla="*/ 5560841 w 5576687"/>
              <a:gd name="connsiteY8" fmla="*/ 1964701 h 7209071"/>
              <a:gd name="connsiteX9" fmla="*/ 5576687 w 5576687"/>
              <a:gd name="connsiteY9" fmla="*/ 0 h 7209071"/>
              <a:gd name="connsiteX10" fmla="*/ 5158780 w 5576687"/>
              <a:gd name="connsiteY10" fmla="*/ 330069 h 7209071"/>
              <a:gd name="connsiteX11" fmla="*/ 4894044 w 5576687"/>
              <a:gd name="connsiteY11" fmla="*/ 650389 h 7209071"/>
              <a:gd name="connsiteX12" fmla="*/ 4679979 w 5576687"/>
              <a:gd name="connsiteY12" fmla="*/ 1323106 h 7209071"/>
              <a:gd name="connsiteX13" fmla="*/ 4463048 w 5576687"/>
              <a:gd name="connsiteY13" fmla="*/ 2157171 h 7209071"/>
              <a:gd name="connsiteX14" fmla="*/ 4373423 w 5576687"/>
              <a:gd name="connsiteY14" fmla="*/ 2484785 h 7209071"/>
              <a:gd name="connsiteX15" fmla="*/ 4083475 w 5576687"/>
              <a:gd name="connsiteY15" fmla="*/ 2843349 h 7209071"/>
              <a:gd name="connsiteX16" fmla="*/ 3686022 w 5576687"/>
              <a:gd name="connsiteY16" fmla="*/ 3724129 h 7209071"/>
              <a:gd name="connsiteX17" fmla="*/ 3214704 w 5576687"/>
              <a:gd name="connsiteY17" fmla="*/ 4336680 h 7209071"/>
              <a:gd name="connsiteX18" fmla="*/ 2999551 w 5576687"/>
              <a:gd name="connsiteY18" fmla="*/ 4539880 h 7209071"/>
              <a:gd name="connsiteX19" fmla="*/ 2844163 w 5576687"/>
              <a:gd name="connsiteY19" fmla="*/ 4772963 h 7209071"/>
              <a:gd name="connsiteX20" fmla="*/ 2617057 w 5576687"/>
              <a:gd name="connsiteY20" fmla="*/ 5209245 h 7209071"/>
              <a:gd name="connsiteX21" fmla="*/ 2449716 w 5576687"/>
              <a:gd name="connsiteY21" fmla="*/ 5549904 h 7209071"/>
              <a:gd name="connsiteX22" fmla="*/ 2306280 w 5576687"/>
              <a:gd name="connsiteY22" fmla="*/ 5830798 h 7209071"/>
              <a:gd name="connsiteX23" fmla="*/ 2067222 w 5576687"/>
              <a:gd name="connsiteY23" fmla="*/ 6135598 h 7209071"/>
              <a:gd name="connsiteX24" fmla="*/ 1810233 w 5576687"/>
              <a:gd name="connsiteY24" fmla="*/ 6314892 h 7209071"/>
              <a:gd name="connsiteX25" fmla="*/ 1529339 w 5576687"/>
              <a:gd name="connsiteY25" fmla="*/ 6482233 h 720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76687" h="7209071">
                <a:moveTo>
                  <a:pt x="1529339" y="6482233"/>
                </a:moveTo>
                <a:lnTo>
                  <a:pt x="1527333" y="6478597"/>
                </a:lnTo>
                <a:lnTo>
                  <a:pt x="1081517" y="6594809"/>
                </a:lnTo>
                <a:lnTo>
                  <a:pt x="16512" y="6644614"/>
                </a:lnTo>
                <a:lnTo>
                  <a:pt x="0" y="7209071"/>
                </a:lnTo>
                <a:lnTo>
                  <a:pt x="1750241" y="6960046"/>
                </a:lnTo>
                <a:lnTo>
                  <a:pt x="5540932" y="5012334"/>
                </a:lnTo>
                <a:lnTo>
                  <a:pt x="5569398" y="3983377"/>
                </a:lnTo>
                <a:cubicBezTo>
                  <a:pt x="5566546" y="3310485"/>
                  <a:pt x="5563693" y="2637593"/>
                  <a:pt x="5560841" y="1964701"/>
                </a:cubicBezTo>
                <a:lnTo>
                  <a:pt x="5576687" y="0"/>
                </a:lnTo>
                <a:lnTo>
                  <a:pt x="5158780" y="330069"/>
                </a:lnTo>
                <a:lnTo>
                  <a:pt x="4894044" y="650389"/>
                </a:lnTo>
                <a:lnTo>
                  <a:pt x="4679979" y="1323106"/>
                </a:lnTo>
                <a:lnTo>
                  <a:pt x="4463048" y="2157171"/>
                </a:lnTo>
                <a:lnTo>
                  <a:pt x="4373423" y="2484785"/>
                </a:lnTo>
                <a:lnTo>
                  <a:pt x="4083475" y="2843349"/>
                </a:lnTo>
                <a:lnTo>
                  <a:pt x="3686022" y="3724129"/>
                </a:lnTo>
                <a:lnTo>
                  <a:pt x="3214704" y="4336680"/>
                </a:lnTo>
                <a:lnTo>
                  <a:pt x="2999551" y="4539880"/>
                </a:lnTo>
                <a:lnTo>
                  <a:pt x="2844163" y="4772963"/>
                </a:lnTo>
                <a:lnTo>
                  <a:pt x="2617057" y="5209245"/>
                </a:lnTo>
                <a:lnTo>
                  <a:pt x="2449716" y="5549904"/>
                </a:lnTo>
                <a:lnTo>
                  <a:pt x="2306280" y="5830798"/>
                </a:lnTo>
                <a:lnTo>
                  <a:pt x="2067222" y="6135598"/>
                </a:lnTo>
                <a:lnTo>
                  <a:pt x="1810233" y="6314892"/>
                </a:lnTo>
                <a:lnTo>
                  <a:pt x="1529339" y="6482233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3548014" y="3731655"/>
            <a:ext cx="117271" cy="265171"/>
          </a:xfrm>
          <a:custGeom>
            <a:avLst/>
            <a:gdLst>
              <a:gd name="connsiteX0" fmla="*/ 0 w 3950447"/>
              <a:gd name="connsiteY0" fmla="*/ 2522070 h 2522070"/>
              <a:gd name="connsiteX1" fmla="*/ 3938494 w 3950447"/>
              <a:gd name="connsiteY1" fmla="*/ 717176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0 w 3950447"/>
              <a:gd name="connsiteY0" fmla="*/ 2522070 h 2522070"/>
              <a:gd name="connsiteX1" fmla="*/ 3921982 w 3950447"/>
              <a:gd name="connsiteY1" fmla="*/ 1040909 h 2522070"/>
              <a:gd name="connsiteX2" fmla="*/ 3950447 w 3950447"/>
              <a:gd name="connsiteY2" fmla="*/ 11953 h 2522070"/>
              <a:gd name="connsiteX3" fmla="*/ 2922494 w 3950447"/>
              <a:gd name="connsiteY3" fmla="*/ 0 h 2522070"/>
              <a:gd name="connsiteX4" fmla="*/ 2408518 w 3950447"/>
              <a:gd name="connsiteY4" fmla="*/ 65741 h 2522070"/>
              <a:gd name="connsiteX5" fmla="*/ 1966259 w 3950447"/>
              <a:gd name="connsiteY5" fmla="*/ 203200 h 2522070"/>
              <a:gd name="connsiteX6" fmla="*/ 1685365 w 3950447"/>
              <a:gd name="connsiteY6" fmla="*/ 376517 h 2522070"/>
              <a:gd name="connsiteX7" fmla="*/ 1470212 w 3950447"/>
              <a:gd name="connsiteY7" fmla="*/ 579717 h 2522070"/>
              <a:gd name="connsiteX8" fmla="*/ 1314824 w 3950447"/>
              <a:gd name="connsiteY8" fmla="*/ 812800 h 2522070"/>
              <a:gd name="connsiteX9" fmla="*/ 1087718 w 3950447"/>
              <a:gd name="connsiteY9" fmla="*/ 1249082 h 2522070"/>
              <a:gd name="connsiteX10" fmla="*/ 920377 w 3950447"/>
              <a:gd name="connsiteY10" fmla="*/ 1589741 h 2522070"/>
              <a:gd name="connsiteX11" fmla="*/ 776941 w 3950447"/>
              <a:gd name="connsiteY11" fmla="*/ 1870635 h 2522070"/>
              <a:gd name="connsiteX12" fmla="*/ 537883 w 3950447"/>
              <a:gd name="connsiteY12" fmla="*/ 2175435 h 2522070"/>
              <a:gd name="connsiteX13" fmla="*/ 280894 w 3950447"/>
              <a:gd name="connsiteY13" fmla="*/ 2354729 h 2522070"/>
              <a:gd name="connsiteX14" fmla="*/ 0 w 3950447"/>
              <a:gd name="connsiteY14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3923988 w 3952453"/>
              <a:gd name="connsiteY2" fmla="*/ 1040909 h 2522070"/>
              <a:gd name="connsiteX3" fmla="*/ 3952453 w 3952453"/>
              <a:gd name="connsiteY3" fmla="*/ 11953 h 2522070"/>
              <a:gd name="connsiteX4" fmla="*/ 2924500 w 3952453"/>
              <a:gd name="connsiteY4" fmla="*/ 0 h 2522070"/>
              <a:gd name="connsiteX5" fmla="*/ 2410524 w 3952453"/>
              <a:gd name="connsiteY5" fmla="*/ 65741 h 2522070"/>
              <a:gd name="connsiteX6" fmla="*/ 1968265 w 3952453"/>
              <a:gd name="connsiteY6" fmla="*/ 203200 h 2522070"/>
              <a:gd name="connsiteX7" fmla="*/ 1687371 w 3952453"/>
              <a:gd name="connsiteY7" fmla="*/ 376517 h 2522070"/>
              <a:gd name="connsiteX8" fmla="*/ 1472218 w 3952453"/>
              <a:gd name="connsiteY8" fmla="*/ 579717 h 2522070"/>
              <a:gd name="connsiteX9" fmla="*/ 1316830 w 3952453"/>
              <a:gd name="connsiteY9" fmla="*/ 812800 h 2522070"/>
              <a:gd name="connsiteX10" fmla="*/ 1089724 w 3952453"/>
              <a:gd name="connsiteY10" fmla="*/ 1249082 h 2522070"/>
              <a:gd name="connsiteX11" fmla="*/ 922383 w 3952453"/>
              <a:gd name="connsiteY11" fmla="*/ 1589741 h 2522070"/>
              <a:gd name="connsiteX12" fmla="*/ 778947 w 3952453"/>
              <a:gd name="connsiteY12" fmla="*/ 1870635 h 2522070"/>
              <a:gd name="connsiteX13" fmla="*/ 539889 w 3952453"/>
              <a:gd name="connsiteY13" fmla="*/ 2175435 h 2522070"/>
              <a:gd name="connsiteX14" fmla="*/ 282900 w 3952453"/>
              <a:gd name="connsiteY14" fmla="*/ 2354729 h 2522070"/>
              <a:gd name="connsiteX15" fmla="*/ 2006 w 3952453"/>
              <a:gd name="connsiteY15" fmla="*/ 2522070 h 2522070"/>
              <a:gd name="connsiteX0" fmla="*/ 2006 w 3952453"/>
              <a:gd name="connsiteY0" fmla="*/ 2522070 h 2522070"/>
              <a:gd name="connsiteX1" fmla="*/ 0 w 3952453"/>
              <a:gd name="connsiteY1" fmla="*/ 2518434 h 2522070"/>
              <a:gd name="connsiteX2" fmla="*/ 1205354 w 3952453"/>
              <a:gd name="connsiteY2" fmla="*/ 2070188 h 2522070"/>
              <a:gd name="connsiteX3" fmla="*/ 3923988 w 3952453"/>
              <a:gd name="connsiteY3" fmla="*/ 1040909 h 2522070"/>
              <a:gd name="connsiteX4" fmla="*/ 3952453 w 3952453"/>
              <a:gd name="connsiteY4" fmla="*/ 11953 h 2522070"/>
              <a:gd name="connsiteX5" fmla="*/ 2924500 w 3952453"/>
              <a:gd name="connsiteY5" fmla="*/ 0 h 2522070"/>
              <a:gd name="connsiteX6" fmla="*/ 2410524 w 3952453"/>
              <a:gd name="connsiteY6" fmla="*/ 65741 h 2522070"/>
              <a:gd name="connsiteX7" fmla="*/ 1968265 w 3952453"/>
              <a:gd name="connsiteY7" fmla="*/ 203200 h 2522070"/>
              <a:gd name="connsiteX8" fmla="*/ 1687371 w 3952453"/>
              <a:gd name="connsiteY8" fmla="*/ 376517 h 2522070"/>
              <a:gd name="connsiteX9" fmla="*/ 1472218 w 3952453"/>
              <a:gd name="connsiteY9" fmla="*/ 579717 h 2522070"/>
              <a:gd name="connsiteX10" fmla="*/ 1316830 w 3952453"/>
              <a:gd name="connsiteY10" fmla="*/ 812800 h 2522070"/>
              <a:gd name="connsiteX11" fmla="*/ 1089724 w 3952453"/>
              <a:gd name="connsiteY11" fmla="*/ 1249082 h 2522070"/>
              <a:gd name="connsiteX12" fmla="*/ 922383 w 3952453"/>
              <a:gd name="connsiteY12" fmla="*/ 1589741 h 2522070"/>
              <a:gd name="connsiteX13" fmla="*/ 778947 w 3952453"/>
              <a:gd name="connsiteY13" fmla="*/ 1870635 h 2522070"/>
              <a:gd name="connsiteX14" fmla="*/ 539889 w 3952453"/>
              <a:gd name="connsiteY14" fmla="*/ 2175435 h 2522070"/>
              <a:gd name="connsiteX15" fmla="*/ 282900 w 3952453"/>
              <a:gd name="connsiteY15" fmla="*/ 2354729 h 2522070"/>
              <a:gd name="connsiteX16" fmla="*/ 2006 w 3952453"/>
              <a:gd name="connsiteY16" fmla="*/ 2522070 h 2522070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222908 w 3952453"/>
              <a:gd name="connsiteY2" fmla="*/ 2999883 h 2999883"/>
              <a:gd name="connsiteX3" fmla="*/ 3923988 w 3952453"/>
              <a:gd name="connsiteY3" fmla="*/ 1040909 h 2999883"/>
              <a:gd name="connsiteX4" fmla="*/ 3952453 w 3952453"/>
              <a:gd name="connsiteY4" fmla="*/ 11953 h 2999883"/>
              <a:gd name="connsiteX5" fmla="*/ 2924500 w 3952453"/>
              <a:gd name="connsiteY5" fmla="*/ 0 h 2999883"/>
              <a:gd name="connsiteX6" fmla="*/ 2410524 w 3952453"/>
              <a:gd name="connsiteY6" fmla="*/ 65741 h 2999883"/>
              <a:gd name="connsiteX7" fmla="*/ 1968265 w 3952453"/>
              <a:gd name="connsiteY7" fmla="*/ 203200 h 2999883"/>
              <a:gd name="connsiteX8" fmla="*/ 1687371 w 3952453"/>
              <a:gd name="connsiteY8" fmla="*/ 376517 h 2999883"/>
              <a:gd name="connsiteX9" fmla="*/ 1472218 w 3952453"/>
              <a:gd name="connsiteY9" fmla="*/ 579717 h 2999883"/>
              <a:gd name="connsiteX10" fmla="*/ 1316830 w 3952453"/>
              <a:gd name="connsiteY10" fmla="*/ 812800 h 2999883"/>
              <a:gd name="connsiteX11" fmla="*/ 1089724 w 3952453"/>
              <a:gd name="connsiteY11" fmla="*/ 1249082 h 2999883"/>
              <a:gd name="connsiteX12" fmla="*/ 922383 w 3952453"/>
              <a:gd name="connsiteY12" fmla="*/ 1589741 h 2999883"/>
              <a:gd name="connsiteX13" fmla="*/ 778947 w 3952453"/>
              <a:gd name="connsiteY13" fmla="*/ 1870635 h 2999883"/>
              <a:gd name="connsiteX14" fmla="*/ 539889 w 3952453"/>
              <a:gd name="connsiteY14" fmla="*/ 2175435 h 2999883"/>
              <a:gd name="connsiteX15" fmla="*/ 282900 w 3952453"/>
              <a:gd name="connsiteY15" fmla="*/ 2354729 h 2999883"/>
              <a:gd name="connsiteX16" fmla="*/ 2006 w 3952453"/>
              <a:gd name="connsiteY16" fmla="*/ 2522070 h 2999883"/>
              <a:gd name="connsiteX0" fmla="*/ 2006 w 3952453"/>
              <a:gd name="connsiteY0" fmla="*/ 2522070 h 2999883"/>
              <a:gd name="connsiteX1" fmla="*/ 0 w 3952453"/>
              <a:gd name="connsiteY1" fmla="*/ 2518434 h 2999883"/>
              <a:gd name="connsiteX2" fmla="*/ 74303 w 3952453"/>
              <a:gd name="connsiteY2" fmla="*/ 2701052 h 2999883"/>
              <a:gd name="connsiteX3" fmla="*/ 222908 w 3952453"/>
              <a:gd name="connsiteY3" fmla="*/ 2999883 h 2999883"/>
              <a:gd name="connsiteX4" fmla="*/ 3923988 w 3952453"/>
              <a:gd name="connsiteY4" fmla="*/ 1040909 h 2999883"/>
              <a:gd name="connsiteX5" fmla="*/ 3952453 w 3952453"/>
              <a:gd name="connsiteY5" fmla="*/ 11953 h 2999883"/>
              <a:gd name="connsiteX6" fmla="*/ 2924500 w 3952453"/>
              <a:gd name="connsiteY6" fmla="*/ 0 h 2999883"/>
              <a:gd name="connsiteX7" fmla="*/ 2410524 w 3952453"/>
              <a:gd name="connsiteY7" fmla="*/ 65741 h 2999883"/>
              <a:gd name="connsiteX8" fmla="*/ 1968265 w 3952453"/>
              <a:gd name="connsiteY8" fmla="*/ 203200 h 2999883"/>
              <a:gd name="connsiteX9" fmla="*/ 1687371 w 3952453"/>
              <a:gd name="connsiteY9" fmla="*/ 376517 h 2999883"/>
              <a:gd name="connsiteX10" fmla="*/ 1472218 w 3952453"/>
              <a:gd name="connsiteY10" fmla="*/ 579717 h 2999883"/>
              <a:gd name="connsiteX11" fmla="*/ 1316830 w 3952453"/>
              <a:gd name="connsiteY11" fmla="*/ 812800 h 2999883"/>
              <a:gd name="connsiteX12" fmla="*/ 1089724 w 3952453"/>
              <a:gd name="connsiteY12" fmla="*/ 1249082 h 2999883"/>
              <a:gd name="connsiteX13" fmla="*/ 922383 w 3952453"/>
              <a:gd name="connsiteY13" fmla="*/ 1589741 h 2999883"/>
              <a:gd name="connsiteX14" fmla="*/ 778947 w 3952453"/>
              <a:gd name="connsiteY14" fmla="*/ 1870635 h 2999883"/>
              <a:gd name="connsiteX15" fmla="*/ 539889 w 3952453"/>
              <a:gd name="connsiteY15" fmla="*/ 2175435 h 2999883"/>
              <a:gd name="connsiteX16" fmla="*/ 282900 w 3952453"/>
              <a:gd name="connsiteY16" fmla="*/ 2354729 h 2999883"/>
              <a:gd name="connsiteX17" fmla="*/ 2006 w 3952453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668724 w 4398269"/>
              <a:gd name="connsiteY3" fmla="*/ 2999883 h 2999883"/>
              <a:gd name="connsiteX4" fmla="*/ 4369804 w 4398269"/>
              <a:gd name="connsiteY4" fmla="*/ 1040909 h 2999883"/>
              <a:gd name="connsiteX5" fmla="*/ 4398269 w 4398269"/>
              <a:gd name="connsiteY5" fmla="*/ 11953 h 2999883"/>
              <a:gd name="connsiteX6" fmla="*/ 3370316 w 4398269"/>
              <a:gd name="connsiteY6" fmla="*/ 0 h 2999883"/>
              <a:gd name="connsiteX7" fmla="*/ 2856340 w 4398269"/>
              <a:gd name="connsiteY7" fmla="*/ 65741 h 2999883"/>
              <a:gd name="connsiteX8" fmla="*/ 2414081 w 4398269"/>
              <a:gd name="connsiteY8" fmla="*/ 203200 h 2999883"/>
              <a:gd name="connsiteX9" fmla="*/ 2133187 w 4398269"/>
              <a:gd name="connsiteY9" fmla="*/ 376517 h 2999883"/>
              <a:gd name="connsiteX10" fmla="*/ 1918034 w 4398269"/>
              <a:gd name="connsiteY10" fmla="*/ 579717 h 2999883"/>
              <a:gd name="connsiteX11" fmla="*/ 1762646 w 4398269"/>
              <a:gd name="connsiteY11" fmla="*/ 812800 h 2999883"/>
              <a:gd name="connsiteX12" fmla="*/ 1535540 w 4398269"/>
              <a:gd name="connsiteY12" fmla="*/ 1249082 h 2999883"/>
              <a:gd name="connsiteX13" fmla="*/ 1368199 w 4398269"/>
              <a:gd name="connsiteY13" fmla="*/ 1589741 h 2999883"/>
              <a:gd name="connsiteX14" fmla="*/ 1224763 w 4398269"/>
              <a:gd name="connsiteY14" fmla="*/ 1870635 h 2999883"/>
              <a:gd name="connsiteX15" fmla="*/ 985705 w 4398269"/>
              <a:gd name="connsiteY15" fmla="*/ 2175435 h 2999883"/>
              <a:gd name="connsiteX16" fmla="*/ 728716 w 4398269"/>
              <a:gd name="connsiteY16" fmla="*/ 2354729 h 2999883"/>
              <a:gd name="connsiteX17" fmla="*/ 447822 w 4398269"/>
              <a:gd name="connsiteY17" fmla="*/ 2522070 h 2999883"/>
              <a:gd name="connsiteX0" fmla="*/ 447822 w 4398269"/>
              <a:gd name="connsiteY0" fmla="*/ 2522070 h 2999883"/>
              <a:gd name="connsiteX1" fmla="*/ 445816 w 4398269"/>
              <a:gd name="connsiteY1" fmla="*/ 2518434 h 2999883"/>
              <a:gd name="connsiteX2" fmla="*/ 0 w 4398269"/>
              <a:gd name="connsiteY2" fmla="*/ 2634646 h 2999883"/>
              <a:gd name="connsiteX3" fmla="*/ 305467 w 4398269"/>
              <a:gd name="connsiteY3" fmla="*/ 2825565 h 2999883"/>
              <a:gd name="connsiteX4" fmla="*/ 668724 w 4398269"/>
              <a:gd name="connsiteY4" fmla="*/ 2999883 h 2999883"/>
              <a:gd name="connsiteX5" fmla="*/ 4369804 w 4398269"/>
              <a:gd name="connsiteY5" fmla="*/ 1040909 h 2999883"/>
              <a:gd name="connsiteX6" fmla="*/ 4398269 w 4398269"/>
              <a:gd name="connsiteY6" fmla="*/ 11953 h 2999883"/>
              <a:gd name="connsiteX7" fmla="*/ 3370316 w 4398269"/>
              <a:gd name="connsiteY7" fmla="*/ 0 h 2999883"/>
              <a:gd name="connsiteX8" fmla="*/ 2856340 w 4398269"/>
              <a:gd name="connsiteY8" fmla="*/ 65741 h 2999883"/>
              <a:gd name="connsiteX9" fmla="*/ 2414081 w 4398269"/>
              <a:gd name="connsiteY9" fmla="*/ 203200 h 2999883"/>
              <a:gd name="connsiteX10" fmla="*/ 2133187 w 4398269"/>
              <a:gd name="connsiteY10" fmla="*/ 376517 h 2999883"/>
              <a:gd name="connsiteX11" fmla="*/ 1918034 w 4398269"/>
              <a:gd name="connsiteY11" fmla="*/ 579717 h 2999883"/>
              <a:gd name="connsiteX12" fmla="*/ 1762646 w 4398269"/>
              <a:gd name="connsiteY12" fmla="*/ 812800 h 2999883"/>
              <a:gd name="connsiteX13" fmla="*/ 1535540 w 4398269"/>
              <a:gd name="connsiteY13" fmla="*/ 1249082 h 2999883"/>
              <a:gd name="connsiteX14" fmla="*/ 1368199 w 4398269"/>
              <a:gd name="connsiteY14" fmla="*/ 1589741 h 2999883"/>
              <a:gd name="connsiteX15" fmla="*/ 1224763 w 4398269"/>
              <a:gd name="connsiteY15" fmla="*/ 1870635 h 2999883"/>
              <a:gd name="connsiteX16" fmla="*/ 985705 w 4398269"/>
              <a:gd name="connsiteY16" fmla="*/ 2175435 h 2999883"/>
              <a:gd name="connsiteX17" fmla="*/ 728716 w 4398269"/>
              <a:gd name="connsiteY17" fmla="*/ 2354729 h 2999883"/>
              <a:gd name="connsiteX18" fmla="*/ 447822 w 4398269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733729 w 5463274"/>
              <a:gd name="connsiteY4" fmla="*/ 2999883 h 2999883"/>
              <a:gd name="connsiteX5" fmla="*/ 5434809 w 5463274"/>
              <a:gd name="connsiteY5" fmla="*/ 1040909 h 2999883"/>
              <a:gd name="connsiteX6" fmla="*/ 5463274 w 5463274"/>
              <a:gd name="connsiteY6" fmla="*/ 11953 h 2999883"/>
              <a:gd name="connsiteX7" fmla="*/ 4435321 w 5463274"/>
              <a:gd name="connsiteY7" fmla="*/ 0 h 2999883"/>
              <a:gd name="connsiteX8" fmla="*/ 3921345 w 5463274"/>
              <a:gd name="connsiteY8" fmla="*/ 65741 h 2999883"/>
              <a:gd name="connsiteX9" fmla="*/ 3479086 w 5463274"/>
              <a:gd name="connsiteY9" fmla="*/ 203200 h 2999883"/>
              <a:gd name="connsiteX10" fmla="*/ 3198192 w 5463274"/>
              <a:gd name="connsiteY10" fmla="*/ 376517 h 2999883"/>
              <a:gd name="connsiteX11" fmla="*/ 2983039 w 5463274"/>
              <a:gd name="connsiteY11" fmla="*/ 579717 h 2999883"/>
              <a:gd name="connsiteX12" fmla="*/ 2827651 w 5463274"/>
              <a:gd name="connsiteY12" fmla="*/ 812800 h 2999883"/>
              <a:gd name="connsiteX13" fmla="*/ 2600545 w 5463274"/>
              <a:gd name="connsiteY13" fmla="*/ 1249082 h 2999883"/>
              <a:gd name="connsiteX14" fmla="*/ 2433204 w 5463274"/>
              <a:gd name="connsiteY14" fmla="*/ 1589741 h 2999883"/>
              <a:gd name="connsiteX15" fmla="*/ 2289768 w 5463274"/>
              <a:gd name="connsiteY15" fmla="*/ 1870635 h 2999883"/>
              <a:gd name="connsiteX16" fmla="*/ 2050710 w 5463274"/>
              <a:gd name="connsiteY16" fmla="*/ 2175435 h 2999883"/>
              <a:gd name="connsiteX17" fmla="*/ 1793721 w 5463274"/>
              <a:gd name="connsiteY17" fmla="*/ 2354729 h 2999883"/>
              <a:gd name="connsiteX18" fmla="*/ 1512827 w 5463274"/>
              <a:gd name="connsiteY18" fmla="*/ 2522070 h 2999883"/>
              <a:gd name="connsiteX0" fmla="*/ 1512827 w 5463274"/>
              <a:gd name="connsiteY0" fmla="*/ 2522070 h 2999883"/>
              <a:gd name="connsiteX1" fmla="*/ 1510821 w 5463274"/>
              <a:gd name="connsiteY1" fmla="*/ 2518434 h 2999883"/>
              <a:gd name="connsiteX2" fmla="*/ 1065005 w 5463274"/>
              <a:gd name="connsiteY2" fmla="*/ 2634646 h 2999883"/>
              <a:gd name="connsiteX3" fmla="*/ 0 w 5463274"/>
              <a:gd name="connsiteY3" fmla="*/ 2684451 h 2999883"/>
              <a:gd name="connsiteX4" fmla="*/ 1015470 w 5463274"/>
              <a:gd name="connsiteY4" fmla="*/ 2867069 h 2999883"/>
              <a:gd name="connsiteX5" fmla="*/ 1733729 w 5463274"/>
              <a:gd name="connsiteY5" fmla="*/ 2999883 h 2999883"/>
              <a:gd name="connsiteX6" fmla="*/ 5434809 w 5463274"/>
              <a:gd name="connsiteY6" fmla="*/ 1040909 h 2999883"/>
              <a:gd name="connsiteX7" fmla="*/ 5463274 w 5463274"/>
              <a:gd name="connsiteY7" fmla="*/ 11953 h 2999883"/>
              <a:gd name="connsiteX8" fmla="*/ 4435321 w 5463274"/>
              <a:gd name="connsiteY8" fmla="*/ 0 h 2999883"/>
              <a:gd name="connsiteX9" fmla="*/ 3921345 w 5463274"/>
              <a:gd name="connsiteY9" fmla="*/ 65741 h 2999883"/>
              <a:gd name="connsiteX10" fmla="*/ 3479086 w 5463274"/>
              <a:gd name="connsiteY10" fmla="*/ 203200 h 2999883"/>
              <a:gd name="connsiteX11" fmla="*/ 3198192 w 5463274"/>
              <a:gd name="connsiteY11" fmla="*/ 376517 h 2999883"/>
              <a:gd name="connsiteX12" fmla="*/ 2983039 w 5463274"/>
              <a:gd name="connsiteY12" fmla="*/ 579717 h 2999883"/>
              <a:gd name="connsiteX13" fmla="*/ 2827651 w 5463274"/>
              <a:gd name="connsiteY13" fmla="*/ 812800 h 2999883"/>
              <a:gd name="connsiteX14" fmla="*/ 2600545 w 5463274"/>
              <a:gd name="connsiteY14" fmla="*/ 1249082 h 2999883"/>
              <a:gd name="connsiteX15" fmla="*/ 2433204 w 5463274"/>
              <a:gd name="connsiteY15" fmla="*/ 1589741 h 2999883"/>
              <a:gd name="connsiteX16" fmla="*/ 2289768 w 5463274"/>
              <a:gd name="connsiteY16" fmla="*/ 1870635 h 2999883"/>
              <a:gd name="connsiteX17" fmla="*/ 2050710 w 5463274"/>
              <a:gd name="connsiteY17" fmla="*/ 2175435 h 2999883"/>
              <a:gd name="connsiteX18" fmla="*/ 1793721 w 5463274"/>
              <a:gd name="connsiteY18" fmla="*/ 2354729 h 2999883"/>
              <a:gd name="connsiteX19" fmla="*/ 1512827 w 5463274"/>
              <a:gd name="connsiteY19" fmla="*/ 2522070 h 2999883"/>
              <a:gd name="connsiteX0" fmla="*/ 1529339 w 5479786"/>
              <a:gd name="connsiteY0" fmla="*/ 2522070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29339 w 5479786"/>
              <a:gd name="connsiteY19" fmla="*/ 2522070 h 3248908"/>
              <a:gd name="connsiteX0" fmla="*/ 1376389 w 5479786"/>
              <a:gd name="connsiteY0" fmla="*/ 2265763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376389 w 5479786"/>
              <a:gd name="connsiteY19" fmla="*/ 2265763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2067222 w 5479786"/>
              <a:gd name="connsiteY17" fmla="*/ 217543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617057 w 5479786"/>
              <a:gd name="connsiteY14" fmla="*/ 1249082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2999551 w 5479786"/>
              <a:gd name="connsiteY12" fmla="*/ 579717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495598 w 5479786"/>
              <a:gd name="connsiteY10" fmla="*/ 20320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63241 h 3248908"/>
              <a:gd name="connsiteX1" fmla="*/ 1527333 w 5479786"/>
              <a:gd name="connsiteY1" fmla="*/ 2518434 h 3248908"/>
              <a:gd name="connsiteX2" fmla="*/ 1081517 w 5479786"/>
              <a:gd name="connsiteY2" fmla="*/ 2634646 h 3248908"/>
              <a:gd name="connsiteX3" fmla="*/ 16512 w 5479786"/>
              <a:gd name="connsiteY3" fmla="*/ 2684451 h 3248908"/>
              <a:gd name="connsiteX4" fmla="*/ 0 w 5479786"/>
              <a:gd name="connsiteY4" fmla="*/ 3248908 h 3248908"/>
              <a:gd name="connsiteX5" fmla="*/ 1750241 w 5479786"/>
              <a:gd name="connsiteY5" fmla="*/ 2999883 h 3248908"/>
              <a:gd name="connsiteX6" fmla="*/ 5451321 w 5479786"/>
              <a:gd name="connsiteY6" fmla="*/ 1040909 h 3248908"/>
              <a:gd name="connsiteX7" fmla="*/ 5479786 w 5479786"/>
              <a:gd name="connsiteY7" fmla="*/ 11953 h 3248908"/>
              <a:gd name="connsiteX8" fmla="*/ 4451833 w 5479786"/>
              <a:gd name="connsiteY8" fmla="*/ 0 h 3248908"/>
              <a:gd name="connsiteX9" fmla="*/ 3937857 w 5479786"/>
              <a:gd name="connsiteY9" fmla="*/ 65741 h 3248908"/>
              <a:gd name="connsiteX10" fmla="*/ 3521090 w 5479786"/>
              <a:gd name="connsiteY10" fmla="*/ 344170 h 3248908"/>
              <a:gd name="connsiteX11" fmla="*/ 3214704 w 5479786"/>
              <a:gd name="connsiteY11" fmla="*/ 376517 h 3248908"/>
              <a:gd name="connsiteX12" fmla="*/ 3152501 w 5479786"/>
              <a:gd name="connsiteY12" fmla="*/ 656610 h 3248908"/>
              <a:gd name="connsiteX13" fmla="*/ 2844163 w 5479786"/>
              <a:gd name="connsiteY13" fmla="*/ 812800 h 3248908"/>
              <a:gd name="connsiteX14" fmla="*/ 2757262 w 5479786"/>
              <a:gd name="connsiteY14" fmla="*/ 1274713 h 3248908"/>
              <a:gd name="connsiteX15" fmla="*/ 2449716 w 5479786"/>
              <a:gd name="connsiteY15" fmla="*/ 1589741 h 3248908"/>
              <a:gd name="connsiteX16" fmla="*/ 2306280 w 5479786"/>
              <a:gd name="connsiteY16" fmla="*/ 1870635 h 3248908"/>
              <a:gd name="connsiteX17" fmla="*/ 1927017 w 5479786"/>
              <a:gd name="connsiteY17" fmla="*/ 1983205 h 3248908"/>
              <a:gd name="connsiteX18" fmla="*/ 1810233 w 5479786"/>
              <a:gd name="connsiteY18" fmla="*/ 2354729 h 3248908"/>
              <a:gd name="connsiteX19" fmla="*/ 1542085 w 5479786"/>
              <a:gd name="connsiteY19" fmla="*/ 2163241 h 3248908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451833 w 5479786"/>
              <a:gd name="connsiteY8" fmla="*/ 116200 h 3236955"/>
              <a:gd name="connsiteX9" fmla="*/ 3937857 w 5479786"/>
              <a:gd name="connsiteY9" fmla="*/ 53788 h 3236955"/>
              <a:gd name="connsiteX10" fmla="*/ 3521090 w 5479786"/>
              <a:gd name="connsiteY10" fmla="*/ 332217 h 3236955"/>
              <a:gd name="connsiteX11" fmla="*/ 3214704 w 5479786"/>
              <a:gd name="connsiteY11" fmla="*/ 364564 h 3236955"/>
              <a:gd name="connsiteX12" fmla="*/ 3152501 w 5479786"/>
              <a:gd name="connsiteY12" fmla="*/ 644657 h 3236955"/>
              <a:gd name="connsiteX13" fmla="*/ 2844163 w 5479786"/>
              <a:gd name="connsiteY13" fmla="*/ 800847 h 3236955"/>
              <a:gd name="connsiteX14" fmla="*/ 2757262 w 5479786"/>
              <a:gd name="connsiteY14" fmla="*/ 1262760 h 3236955"/>
              <a:gd name="connsiteX15" fmla="*/ 2449716 w 5479786"/>
              <a:gd name="connsiteY15" fmla="*/ 1577788 h 3236955"/>
              <a:gd name="connsiteX16" fmla="*/ 2306280 w 5479786"/>
              <a:gd name="connsiteY16" fmla="*/ 1858682 h 3236955"/>
              <a:gd name="connsiteX17" fmla="*/ 1927017 w 5479786"/>
              <a:gd name="connsiteY17" fmla="*/ 1971252 h 3236955"/>
              <a:gd name="connsiteX18" fmla="*/ 1810233 w 5479786"/>
              <a:gd name="connsiteY18" fmla="*/ 2342776 h 3236955"/>
              <a:gd name="connsiteX19" fmla="*/ 1542085 w 5479786"/>
              <a:gd name="connsiteY19" fmla="*/ 2151288 h 3236955"/>
              <a:gd name="connsiteX0" fmla="*/ 1542085 w 5479786"/>
              <a:gd name="connsiteY0" fmla="*/ 2151288 h 3236955"/>
              <a:gd name="connsiteX1" fmla="*/ 1527333 w 5479786"/>
              <a:gd name="connsiteY1" fmla="*/ 2506481 h 3236955"/>
              <a:gd name="connsiteX2" fmla="*/ 1081517 w 5479786"/>
              <a:gd name="connsiteY2" fmla="*/ 2622693 h 3236955"/>
              <a:gd name="connsiteX3" fmla="*/ 16512 w 5479786"/>
              <a:gd name="connsiteY3" fmla="*/ 2672498 h 3236955"/>
              <a:gd name="connsiteX4" fmla="*/ 0 w 5479786"/>
              <a:gd name="connsiteY4" fmla="*/ 3236955 h 3236955"/>
              <a:gd name="connsiteX5" fmla="*/ 1750241 w 5479786"/>
              <a:gd name="connsiteY5" fmla="*/ 2987930 h 3236955"/>
              <a:gd name="connsiteX6" fmla="*/ 5451321 w 5479786"/>
              <a:gd name="connsiteY6" fmla="*/ 1028956 h 3236955"/>
              <a:gd name="connsiteX7" fmla="*/ 5479786 w 5479786"/>
              <a:gd name="connsiteY7" fmla="*/ 0 h 3236955"/>
              <a:gd name="connsiteX8" fmla="*/ 4871969 w 5479786"/>
              <a:gd name="connsiteY8" fmla="*/ 59041 h 3236955"/>
              <a:gd name="connsiteX9" fmla="*/ 4451833 w 5479786"/>
              <a:gd name="connsiteY9" fmla="*/ 116200 h 3236955"/>
              <a:gd name="connsiteX10" fmla="*/ 3937857 w 5479786"/>
              <a:gd name="connsiteY10" fmla="*/ 53788 h 3236955"/>
              <a:gd name="connsiteX11" fmla="*/ 3521090 w 5479786"/>
              <a:gd name="connsiteY11" fmla="*/ 332217 h 3236955"/>
              <a:gd name="connsiteX12" fmla="*/ 3214704 w 5479786"/>
              <a:gd name="connsiteY12" fmla="*/ 364564 h 3236955"/>
              <a:gd name="connsiteX13" fmla="*/ 3152501 w 5479786"/>
              <a:gd name="connsiteY13" fmla="*/ 644657 h 3236955"/>
              <a:gd name="connsiteX14" fmla="*/ 2844163 w 5479786"/>
              <a:gd name="connsiteY14" fmla="*/ 800847 h 3236955"/>
              <a:gd name="connsiteX15" fmla="*/ 2757262 w 5479786"/>
              <a:gd name="connsiteY15" fmla="*/ 1262760 h 3236955"/>
              <a:gd name="connsiteX16" fmla="*/ 2449716 w 5479786"/>
              <a:gd name="connsiteY16" fmla="*/ 1577788 h 3236955"/>
              <a:gd name="connsiteX17" fmla="*/ 2306280 w 5479786"/>
              <a:gd name="connsiteY17" fmla="*/ 1858682 h 3236955"/>
              <a:gd name="connsiteX18" fmla="*/ 1927017 w 5479786"/>
              <a:gd name="connsiteY18" fmla="*/ 1971252 h 3236955"/>
              <a:gd name="connsiteX19" fmla="*/ 1810233 w 5479786"/>
              <a:gd name="connsiteY19" fmla="*/ 2342776 h 3236955"/>
              <a:gd name="connsiteX20" fmla="*/ 1542085 w 5479786"/>
              <a:gd name="connsiteY20" fmla="*/ 2151288 h 3236955"/>
              <a:gd name="connsiteX0" fmla="*/ 1542085 w 5479786"/>
              <a:gd name="connsiteY0" fmla="*/ 2284477 h 3370144"/>
              <a:gd name="connsiteX1" fmla="*/ 1527333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284477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284477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75965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16512 w 5479786"/>
              <a:gd name="connsiteY3" fmla="*/ 2805687 h 3370144"/>
              <a:gd name="connsiteX4" fmla="*/ 0 w 5479786"/>
              <a:gd name="connsiteY4" fmla="*/ 3370144 h 3370144"/>
              <a:gd name="connsiteX5" fmla="*/ 1750241 w 5479786"/>
              <a:gd name="connsiteY5" fmla="*/ 3121119 h 3370144"/>
              <a:gd name="connsiteX6" fmla="*/ 5451321 w 5479786"/>
              <a:gd name="connsiteY6" fmla="*/ 1162145 h 3370144"/>
              <a:gd name="connsiteX7" fmla="*/ 5479786 w 5479786"/>
              <a:gd name="connsiteY7" fmla="*/ 133189 h 3370144"/>
              <a:gd name="connsiteX8" fmla="*/ 4871969 w 5479786"/>
              <a:gd name="connsiteY8" fmla="*/ 0 h 3370144"/>
              <a:gd name="connsiteX9" fmla="*/ 4451833 w 5479786"/>
              <a:gd name="connsiteY9" fmla="*/ 249389 h 3370144"/>
              <a:gd name="connsiteX10" fmla="*/ 3937857 w 5479786"/>
              <a:gd name="connsiteY10" fmla="*/ 186977 h 3370144"/>
              <a:gd name="connsiteX11" fmla="*/ 3521090 w 5479786"/>
              <a:gd name="connsiteY11" fmla="*/ 465406 h 3370144"/>
              <a:gd name="connsiteX12" fmla="*/ 3214704 w 5479786"/>
              <a:gd name="connsiteY12" fmla="*/ 497753 h 3370144"/>
              <a:gd name="connsiteX13" fmla="*/ 3152501 w 5479786"/>
              <a:gd name="connsiteY13" fmla="*/ 777846 h 3370144"/>
              <a:gd name="connsiteX14" fmla="*/ 2844163 w 5479786"/>
              <a:gd name="connsiteY14" fmla="*/ 934036 h 3370144"/>
              <a:gd name="connsiteX15" fmla="*/ 2757262 w 5479786"/>
              <a:gd name="connsiteY15" fmla="*/ 1395949 h 3370144"/>
              <a:gd name="connsiteX16" fmla="*/ 2449716 w 5479786"/>
              <a:gd name="connsiteY16" fmla="*/ 1710977 h 3370144"/>
              <a:gd name="connsiteX17" fmla="*/ 2306280 w 5479786"/>
              <a:gd name="connsiteY17" fmla="*/ 1991871 h 3370144"/>
              <a:gd name="connsiteX18" fmla="*/ 1927017 w 5479786"/>
              <a:gd name="connsiteY18" fmla="*/ 2104441 h 3370144"/>
              <a:gd name="connsiteX19" fmla="*/ 1810233 w 5479786"/>
              <a:gd name="connsiteY19" fmla="*/ 2424704 h 3370144"/>
              <a:gd name="connsiteX20" fmla="*/ 1542085 w 5479786"/>
              <a:gd name="connsiteY20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26333 w 5479786"/>
              <a:gd name="connsiteY3" fmla="*/ 2790412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1081517 w 5479786"/>
              <a:gd name="connsiteY2" fmla="*/ 275588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361637 w 5479786"/>
              <a:gd name="connsiteY1" fmla="*/ 2639670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449716 w 5479786"/>
              <a:gd name="connsiteY17" fmla="*/ 1710977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757262 w 5479786"/>
              <a:gd name="connsiteY16" fmla="*/ 1395949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844163 w 5479786"/>
              <a:gd name="connsiteY15" fmla="*/ 934036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3152501 w 5479786"/>
              <a:gd name="connsiteY14" fmla="*/ 777846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214704 w 5479786"/>
              <a:gd name="connsiteY13" fmla="*/ 497753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521090 w 5479786"/>
              <a:gd name="connsiteY12" fmla="*/ 465406 h 3370144"/>
              <a:gd name="connsiteX13" fmla="*/ 3192908 w 5479786"/>
              <a:gd name="connsiteY13" fmla="*/ 278611 h 3370144"/>
              <a:gd name="connsiteX14" fmla="*/ 2869160 w 5479786"/>
              <a:gd name="connsiteY14" fmla="*/ 631752 h 3370144"/>
              <a:gd name="connsiteX15" fmla="*/ 2909549 w 5479786"/>
              <a:gd name="connsiteY15" fmla="*/ 1021693 h 3370144"/>
              <a:gd name="connsiteX16" fmla="*/ 2604694 w 5479786"/>
              <a:gd name="connsiteY16" fmla="*/ 1198721 h 3370144"/>
              <a:gd name="connsiteX17" fmla="*/ 2355269 w 5479786"/>
              <a:gd name="connsiteY17" fmla="*/ 1564882 h 3370144"/>
              <a:gd name="connsiteX18" fmla="*/ 2306280 w 5479786"/>
              <a:gd name="connsiteY18" fmla="*/ 1991871 h 3370144"/>
              <a:gd name="connsiteX19" fmla="*/ 1927017 w 5479786"/>
              <a:gd name="connsiteY19" fmla="*/ 2104441 h 3370144"/>
              <a:gd name="connsiteX20" fmla="*/ 1810233 w 5479786"/>
              <a:gd name="connsiteY20" fmla="*/ 2424704 h 3370144"/>
              <a:gd name="connsiteX21" fmla="*/ 1542085 w 5479786"/>
              <a:gd name="connsiteY21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928136 w 5479786"/>
              <a:gd name="connsiteY12" fmla="*/ 20453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615735 w 5479786"/>
              <a:gd name="connsiteY12" fmla="*/ 241058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348554 h 3370144"/>
              <a:gd name="connsiteX1" fmla="*/ 1158213 w 5479786"/>
              <a:gd name="connsiteY1" fmla="*/ 2398613 h 3370144"/>
              <a:gd name="connsiteX2" fmla="*/ 878093 w 5479786"/>
              <a:gd name="connsiteY2" fmla="*/ 2741272 h 3370144"/>
              <a:gd name="connsiteX3" fmla="*/ 440863 w 5479786"/>
              <a:gd name="connsiteY3" fmla="*/ 2490918 h 3370144"/>
              <a:gd name="connsiteX4" fmla="*/ 16512 w 5479786"/>
              <a:gd name="connsiteY4" fmla="*/ 2805687 h 3370144"/>
              <a:gd name="connsiteX5" fmla="*/ 0 w 5479786"/>
              <a:gd name="connsiteY5" fmla="*/ 3370144 h 3370144"/>
              <a:gd name="connsiteX6" fmla="*/ 1750241 w 5479786"/>
              <a:gd name="connsiteY6" fmla="*/ 3121119 h 3370144"/>
              <a:gd name="connsiteX7" fmla="*/ 5451321 w 5479786"/>
              <a:gd name="connsiteY7" fmla="*/ 1162145 h 3370144"/>
              <a:gd name="connsiteX8" fmla="*/ 5479786 w 5479786"/>
              <a:gd name="connsiteY8" fmla="*/ 133189 h 3370144"/>
              <a:gd name="connsiteX9" fmla="*/ 4871969 w 5479786"/>
              <a:gd name="connsiteY9" fmla="*/ 0 h 3370144"/>
              <a:gd name="connsiteX10" fmla="*/ 4451833 w 5479786"/>
              <a:gd name="connsiteY10" fmla="*/ 249389 h 3370144"/>
              <a:gd name="connsiteX11" fmla="*/ 3937857 w 5479786"/>
              <a:gd name="connsiteY11" fmla="*/ 186977 h 3370144"/>
              <a:gd name="connsiteX12" fmla="*/ 3368720 w 5479786"/>
              <a:gd name="connsiteY12" fmla="*/ 80354 h 3370144"/>
              <a:gd name="connsiteX13" fmla="*/ 3521090 w 5479786"/>
              <a:gd name="connsiteY13" fmla="*/ 465406 h 3370144"/>
              <a:gd name="connsiteX14" fmla="*/ 3192908 w 5479786"/>
              <a:gd name="connsiteY14" fmla="*/ 278611 h 3370144"/>
              <a:gd name="connsiteX15" fmla="*/ 2869160 w 5479786"/>
              <a:gd name="connsiteY15" fmla="*/ 631752 h 3370144"/>
              <a:gd name="connsiteX16" fmla="*/ 2909549 w 5479786"/>
              <a:gd name="connsiteY16" fmla="*/ 1021693 h 3370144"/>
              <a:gd name="connsiteX17" fmla="*/ 2604694 w 5479786"/>
              <a:gd name="connsiteY17" fmla="*/ 1198721 h 3370144"/>
              <a:gd name="connsiteX18" fmla="*/ 2355269 w 5479786"/>
              <a:gd name="connsiteY18" fmla="*/ 1564882 h 3370144"/>
              <a:gd name="connsiteX19" fmla="*/ 2306280 w 5479786"/>
              <a:gd name="connsiteY19" fmla="*/ 1991871 h 3370144"/>
              <a:gd name="connsiteX20" fmla="*/ 1927017 w 5479786"/>
              <a:gd name="connsiteY20" fmla="*/ 2104441 h 3370144"/>
              <a:gd name="connsiteX21" fmla="*/ 1810233 w 5479786"/>
              <a:gd name="connsiteY21" fmla="*/ 2424704 h 3370144"/>
              <a:gd name="connsiteX22" fmla="*/ 1542085 w 5479786"/>
              <a:gd name="connsiteY22" fmla="*/ 2348554 h 3370144"/>
              <a:gd name="connsiteX0" fmla="*/ 1542085 w 5479786"/>
              <a:gd name="connsiteY0" fmla="*/ 2453767 h 3475357"/>
              <a:gd name="connsiteX1" fmla="*/ 1158213 w 5479786"/>
              <a:gd name="connsiteY1" fmla="*/ 2503826 h 3475357"/>
              <a:gd name="connsiteX2" fmla="*/ 878093 w 5479786"/>
              <a:gd name="connsiteY2" fmla="*/ 2846485 h 3475357"/>
              <a:gd name="connsiteX3" fmla="*/ 440863 w 5479786"/>
              <a:gd name="connsiteY3" fmla="*/ 2596131 h 3475357"/>
              <a:gd name="connsiteX4" fmla="*/ 16512 w 5479786"/>
              <a:gd name="connsiteY4" fmla="*/ 2910900 h 3475357"/>
              <a:gd name="connsiteX5" fmla="*/ 0 w 5479786"/>
              <a:gd name="connsiteY5" fmla="*/ 3475357 h 3475357"/>
              <a:gd name="connsiteX6" fmla="*/ 1750241 w 5479786"/>
              <a:gd name="connsiteY6" fmla="*/ 3226332 h 3475357"/>
              <a:gd name="connsiteX7" fmla="*/ 5451321 w 5479786"/>
              <a:gd name="connsiteY7" fmla="*/ 1267358 h 3475357"/>
              <a:gd name="connsiteX8" fmla="*/ 5479786 w 5479786"/>
              <a:gd name="connsiteY8" fmla="*/ 238402 h 3475357"/>
              <a:gd name="connsiteX9" fmla="*/ 4871969 w 5479786"/>
              <a:gd name="connsiteY9" fmla="*/ 105213 h 3475357"/>
              <a:gd name="connsiteX10" fmla="*/ 4451833 w 5479786"/>
              <a:gd name="connsiteY10" fmla="*/ 354602 h 3475357"/>
              <a:gd name="connsiteX11" fmla="*/ 3966918 w 5479786"/>
              <a:gd name="connsiteY11" fmla="*/ 0 h 3475357"/>
              <a:gd name="connsiteX12" fmla="*/ 3368720 w 5479786"/>
              <a:gd name="connsiteY12" fmla="*/ 185567 h 3475357"/>
              <a:gd name="connsiteX13" fmla="*/ 3521090 w 5479786"/>
              <a:gd name="connsiteY13" fmla="*/ 570619 h 3475357"/>
              <a:gd name="connsiteX14" fmla="*/ 3192908 w 5479786"/>
              <a:gd name="connsiteY14" fmla="*/ 383824 h 3475357"/>
              <a:gd name="connsiteX15" fmla="*/ 2869160 w 5479786"/>
              <a:gd name="connsiteY15" fmla="*/ 736965 h 3475357"/>
              <a:gd name="connsiteX16" fmla="*/ 2909549 w 5479786"/>
              <a:gd name="connsiteY16" fmla="*/ 1126906 h 3475357"/>
              <a:gd name="connsiteX17" fmla="*/ 2604694 w 5479786"/>
              <a:gd name="connsiteY17" fmla="*/ 1303934 h 3475357"/>
              <a:gd name="connsiteX18" fmla="*/ 2355269 w 5479786"/>
              <a:gd name="connsiteY18" fmla="*/ 1670095 h 3475357"/>
              <a:gd name="connsiteX19" fmla="*/ 2306280 w 5479786"/>
              <a:gd name="connsiteY19" fmla="*/ 2097084 h 3475357"/>
              <a:gd name="connsiteX20" fmla="*/ 1927017 w 5479786"/>
              <a:gd name="connsiteY20" fmla="*/ 2209654 h 3475357"/>
              <a:gd name="connsiteX21" fmla="*/ 1810233 w 5479786"/>
              <a:gd name="connsiteY21" fmla="*/ 2529917 h 3475357"/>
              <a:gd name="connsiteX22" fmla="*/ 1542085 w 5479786"/>
              <a:gd name="connsiteY22" fmla="*/ 2453767 h 3475357"/>
              <a:gd name="connsiteX0" fmla="*/ 1542085 w 5479786"/>
              <a:gd name="connsiteY0" fmla="*/ 2523867 h 3545457"/>
              <a:gd name="connsiteX1" fmla="*/ 1158213 w 5479786"/>
              <a:gd name="connsiteY1" fmla="*/ 2573926 h 3545457"/>
              <a:gd name="connsiteX2" fmla="*/ 878093 w 5479786"/>
              <a:gd name="connsiteY2" fmla="*/ 2916585 h 3545457"/>
              <a:gd name="connsiteX3" fmla="*/ 440863 w 5479786"/>
              <a:gd name="connsiteY3" fmla="*/ 2666231 h 3545457"/>
              <a:gd name="connsiteX4" fmla="*/ 16512 w 5479786"/>
              <a:gd name="connsiteY4" fmla="*/ 2981000 h 3545457"/>
              <a:gd name="connsiteX5" fmla="*/ 0 w 5479786"/>
              <a:gd name="connsiteY5" fmla="*/ 3545457 h 3545457"/>
              <a:gd name="connsiteX6" fmla="*/ 1750241 w 5479786"/>
              <a:gd name="connsiteY6" fmla="*/ 3296432 h 3545457"/>
              <a:gd name="connsiteX7" fmla="*/ 5451321 w 5479786"/>
              <a:gd name="connsiteY7" fmla="*/ 1337458 h 3545457"/>
              <a:gd name="connsiteX8" fmla="*/ 5479786 w 5479786"/>
              <a:gd name="connsiteY8" fmla="*/ 308502 h 3545457"/>
              <a:gd name="connsiteX9" fmla="*/ 4559567 w 5479786"/>
              <a:gd name="connsiteY9" fmla="*/ 0 h 3545457"/>
              <a:gd name="connsiteX10" fmla="*/ 4451833 w 5479786"/>
              <a:gd name="connsiteY10" fmla="*/ 424702 h 3545457"/>
              <a:gd name="connsiteX11" fmla="*/ 3966918 w 5479786"/>
              <a:gd name="connsiteY11" fmla="*/ 70100 h 3545457"/>
              <a:gd name="connsiteX12" fmla="*/ 3368720 w 5479786"/>
              <a:gd name="connsiteY12" fmla="*/ 255667 h 3545457"/>
              <a:gd name="connsiteX13" fmla="*/ 3521090 w 5479786"/>
              <a:gd name="connsiteY13" fmla="*/ 640719 h 3545457"/>
              <a:gd name="connsiteX14" fmla="*/ 3192908 w 5479786"/>
              <a:gd name="connsiteY14" fmla="*/ 453924 h 3545457"/>
              <a:gd name="connsiteX15" fmla="*/ 2869160 w 5479786"/>
              <a:gd name="connsiteY15" fmla="*/ 807065 h 3545457"/>
              <a:gd name="connsiteX16" fmla="*/ 2909549 w 5479786"/>
              <a:gd name="connsiteY16" fmla="*/ 1197006 h 3545457"/>
              <a:gd name="connsiteX17" fmla="*/ 2604694 w 5479786"/>
              <a:gd name="connsiteY17" fmla="*/ 1374034 h 3545457"/>
              <a:gd name="connsiteX18" fmla="*/ 2355269 w 5479786"/>
              <a:gd name="connsiteY18" fmla="*/ 1740195 h 3545457"/>
              <a:gd name="connsiteX19" fmla="*/ 2306280 w 5479786"/>
              <a:gd name="connsiteY19" fmla="*/ 2167184 h 3545457"/>
              <a:gd name="connsiteX20" fmla="*/ 1927017 w 5479786"/>
              <a:gd name="connsiteY20" fmla="*/ 2279754 h 3545457"/>
              <a:gd name="connsiteX21" fmla="*/ 1810233 w 5479786"/>
              <a:gd name="connsiteY21" fmla="*/ 2600017 h 3545457"/>
              <a:gd name="connsiteX22" fmla="*/ 1542085 w 5479786"/>
              <a:gd name="connsiteY22" fmla="*/ 2523867 h 3545457"/>
              <a:gd name="connsiteX0" fmla="*/ 1542085 w 5451321"/>
              <a:gd name="connsiteY0" fmla="*/ 2523867 h 3545457"/>
              <a:gd name="connsiteX1" fmla="*/ 1158213 w 5451321"/>
              <a:gd name="connsiteY1" fmla="*/ 2573926 h 3545457"/>
              <a:gd name="connsiteX2" fmla="*/ 878093 w 5451321"/>
              <a:gd name="connsiteY2" fmla="*/ 2916585 h 3545457"/>
              <a:gd name="connsiteX3" fmla="*/ 440863 w 5451321"/>
              <a:gd name="connsiteY3" fmla="*/ 2666231 h 3545457"/>
              <a:gd name="connsiteX4" fmla="*/ 16512 w 5451321"/>
              <a:gd name="connsiteY4" fmla="*/ 2981000 h 3545457"/>
              <a:gd name="connsiteX5" fmla="*/ 0 w 5451321"/>
              <a:gd name="connsiteY5" fmla="*/ 3545457 h 3545457"/>
              <a:gd name="connsiteX6" fmla="*/ 1750241 w 5451321"/>
              <a:gd name="connsiteY6" fmla="*/ 3296432 h 3545457"/>
              <a:gd name="connsiteX7" fmla="*/ 5451321 w 5451321"/>
              <a:gd name="connsiteY7" fmla="*/ 1337458 h 3545457"/>
              <a:gd name="connsiteX8" fmla="*/ 5436195 w 5451321"/>
              <a:gd name="connsiteY8" fmla="*/ 16313 h 3545457"/>
              <a:gd name="connsiteX9" fmla="*/ 4559567 w 5451321"/>
              <a:gd name="connsiteY9" fmla="*/ 0 h 3545457"/>
              <a:gd name="connsiteX10" fmla="*/ 4451833 w 5451321"/>
              <a:gd name="connsiteY10" fmla="*/ 424702 h 3545457"/>
              <a:gd name="connsiteX11" fmla="*/ 3966918 w 5451321"/>
              <a:gd name="connsiteY11" fmla="*/ 70100 h 3545457"/>
              <a:gd name="connsiteX12" fmla="*/ 3368720 w 5451321"/>
              <a:gd name="connsiteY12" fmla="*/ 255667 h 3545457"/>
              <a:gd name="connsiteX13" fmla="*/ 3521090 w 5451321"/>
              <a:gd name="connsiteY13" fmla="*/ 640719 h 3545457"/>
              <a:gd name="connsiteX14" fmla="*/ 3192908 w 5451321"/>
              <a:gd name="connsiteY14" fmla="*/ 453924 h 3545457"/>
              <a:gd name="connsiteX15" fmla="*/ 2869160 w 5451321"/>
              <a:gd name="connsiteY15" fmla="*/ 807065 h 3545457"/>
              <a:gd name="connsiteX16" fmla="*/ 2909549 w 5451321"/>
              <a:gd name="connsiteY16" fmla="*/ 1197006 h 3545457"/>
              <a:gd name="connsiteX17" fmla="*/ 2604694 w 5451321"/>
              <a:gd name="connsiteY17" fmla="*/ 1374034 h 3545457"/>
              <a:gd name="connsiteX18" fmla="*/ 2355269 w 5451321"/>
              <a:gd name="connsiteY18" fmla="*/ 1740195 h 3545457"/>
              <a:gd name="connsiteX19" fmla="*/ 2306280 w 5451321"/>
              <a:gd name="connsiteY19" fmla="*/ 2167184 h 3545457"/>
              <a:gd name="connsiteX20" fmla="*/ 1927017 w 5451321"/>
              <a:gd name="connsiteY20" fmla="*/ 2279754 h 3545457"/>
              <a:gd name="connsiteX21" fmla="*/ 1810233 w 5451321"/>
              <a:gd name="connsiteY21" fmla="*/ 2600017 h 3545457"/>
              <a:gd name="connsiteX22" fmla="*/ 1542085 w 5451321"/>
              <a:gd name="connsiteY22" fmla="*/ 2523867 h 3545457"/>
              <a:gd name="connsiteX0" fmla="*/ 1542085 w 5457991"/>
              <a:gd name="connsiteY0" fmla="*/ 2523867 h 3545457"/>
              <a:gd name="connsiteX1" fmla="*/ 1158213 w 5457991"/>
              <a:gd name="connsiteY1" fmla="*/ 2573926 h 3545457"/>
              <a:gd name="connsiteX2" fmla="*/ 878093 w 5457991"/>
              <a:gd name="connsiteY2" fmla="*/ 2916585 h 3545457"/>
              <a:gd name="connsiteX3" fmla="*/ 440863 w 5457991"/>
              <a:gd name="connsiteY3" fmla="*/ 2666231 h 3545457"/>
              <a:gd name="connsiteX4" fmla="*/ 16512 w 5457991"/>
              <a:gd name="connsiteY4" fmla="*/ 2981000 h 3545457"/>
              <a:gd name="connsiteX5" fmla="*/ 0 w 5457991"/>
              <a:gd name="connsiteY5" fmla="*/ 3545457 h 3545457"/>
              <a:gd name="connsiteX6" fmla="*/ 1750241 w 5457991"/>
              <a:gd name="connsiteY6" fmla="*/ 3296432 h 3545457"/>
              <a:gd name="connsiteX7" fmla="*/ 5451321 w 5457991"/>
              <a:gd name="connsiteY7" fmla="*/ 1337458 h 3545457"/>
              <a:gd name="connsiteX8" fmla="*/ 5457991 w 5457991"/>
              <a:gd name="connsiteY8" fmla="*/ 23617 h 3545457"/>
              <a:gd name="connsiteX9" fmla="*/ 4559567 w 5457991"/>
              <a:gd name="connsiteY9" fmla="*/ 0 h 3545457"/>
              <a:gd name="connsiteX10" fmla="*/ 4451833 w 5457991"/>
              <a:gd name="connsiteY10" fmla="*/ 424702 h 3545457"/>
              <a:gd name="connsiteX11" fmla="*/ 3966918 w 5457991"/>
              <a:gd name="connsiteY11" fmla="*/ 70100 h 3545457"/>
              <a:gd name="connsiteX12" fmla="*/ 3368720 w 5457991"/>
              <a:gd name="connsiteY12" fmla="*/ 255667 h 3545457"/>
              <a:gd name="connsiteX13" fmla="*/ 3521090 w 5457991"/>
              <a:gd name="connsiteY13" fmla="*/ 640719 h 3545457"/>
              <a:gd name="connsiteX14" fmla="*/ 3192908 w 5457991"/>
              <a:gd name="connsiteY14" fmla="*/ 453924 h 3545457"/>
              <a:gd name="connsiteX15" fmla="*/ 2869160 w 5457991"/>
              <a:gd name="connsiteY15" fmla="*/ 807065 h 3545457"/>
              <a:gd name="connsiteX16" fmla="*/ 2909549 w 5457991"/>
              <a:gd name="connsiteY16" fmla="*/ 1197006 h 3545457"/>
              <a:gd name="connsiteX17" fmla="*/ 2604694 w 5457991"/>
              <a:gd name="connsiteY17" fmla="*/ 1374034 h 3545457"/>
              <a:gd name="connsiteX18" fmla="*/ 2355269 w 5457991"/>
              <a:gd name="connsiteY18" fmla="*/ 1740195 h 3545457"/>
              <a:gd name="connsiteX19" fmla="*/ 2306280 w 5457991"/>
              <a:gd name="connsiteY19" fmla="*/ 2167184 h 3545457"/>
              <a:gd name="connsiteX20" fmla="*/ 1927017 w 5457991"/>
              <a:gd name="connsiteY20" fmla="*/ 2279754 h 3545457"/>
              <a:gd name="connsiteX21" fmla="*/ 1810233 w 5457991"/>
              <a:gd name="connsiteY21" fmla="*/ 2600017 h 3545457"/>
              <a:gd name="connsiteX22" fmla="*/ 1542085 w 5457991"/>
              <a:gd name="connsiteY22" fmla="*/ 2523867 h 3545457"/>
              <a:gd name="connsiteX0" fmla="*/ 1542085 w 5451901"/>
              <a:gd name="connsiteY0" fmla="*/ 2523867 h 3545457"/>
              <a:gd name="connsiteX1" fmla="*/ 1158213 w 5451901"/>
              <a:gd name="connsiteY1" fmla="*/ 2573926 h 3545457"/>
              <a:gd name="connsiteX2" fmla="*/ 878093 w 5451901"/>
              <a:gd name="connsiteY2" fmla="*/ 2916585 h 3545457"/>
              <a:gd name="connsiteX3" fmla="*/ 440863 w 5451901"/>
              <a:gd name="connsiteY3" fmla="*/ 2666231 h 3545457"/>
              <a:gd name="connsiteX4" fmla="*/ 16512 w 5451901"/>
              <a:gd name="connsiteY4" fmla="*/ 2981000 h 3545457"/>
              <a:gd name="connsiteX5" fmla="*/ 0 w 5451901"/>
              <a:gd name="connsiteY5" fmla="*/ 3545457 h 3545457"/>
              <a:gd name="connsiteX6" fmla="*/ 1750241 w 5451901"/>
              <a:gd name="connsiteY6" fmla="*/ 3296432 h 3545457"/>
              <a:gd name="connsiteX7" fmla="*/ 5451321 w 5451901"/>
              <a:gd name="connsiteY7" fmla="*/ 1337458 h 3545457"/>
              <a:gd name="connsiteX8" fmla="*/ 5450726 w 5451901"/>
              <a:gd name="connsiteY8" fmla="*/ 279283 h 3545457"/>
              <a:gd name="connsiteX9" fmla="*/ 4559567 w 5451901"/>
              <a:gd name="connsiteY9" fmla="*/ 0 h 3545457"/>
              <a:gd name="connsiteX10" fmla="*/ 4451833 w 5451901"/>
              <a:gd name="connsiteY10" fmla="*/ 424702 h 3545457"/>
              <a:gd name="connsiteX11" fmla="*/ 3966918 w 5451901"/>
              <a:gd name="connsiteY11" fmla="*/ 70100 h 3545457"/>
              <a:gd name="connsiteX12" fmla="*/ 3368720 w 5451901"/>
              <a:gd name="connsiteY12" fmla="*/ 255667 h 3545457"/>
              <a:gd name="connsiteX13" fmla="*/ 3521090 w 5451901"/>
              <a:gd name="connsiteY13" fmla="*/ 640719 h 3545457"/>
              <a:gd name="connsiteX14" fmla="*/ 3192908 w 5451901"/>
              <a:gd name="connsiteY14" fmla="*/ 453924 h 3545457"/>
              <a:gd name="connsiteX15" fmla="*/ 2869160 w 5451901"/>
              <a:gd name="connsiteY15" fmla="*/ 807065 h 3545457"/>
              <a:gd name="connsiteX16" fmla="*/ 2909549 w 5451901"/>
              <a:gd name="connsiteY16" fmla="*/ 1197006 h 3545457"/>
              <a:gd name="connsiteX17" fmla="*/ 2604694 w 5451901"/>
              <a:gd name="connsiteY17" fmla="*/ 1374034 h 3545457"/>
              <a:gd name="connsiteX18" fmla="*/ 2355269 w 5451901"/>
              <a:gd name="connsiteY18" fmla="*/ 1740195 h 3545457"/>
              <a:gd name="connsiteX19" fmla="*/ 2306280 w 5451901"/>
              <a:gd name="connsiteY19" fmla="*/ 2167184 h 3545457"/>
              <a:gd name="connsiteX20" fmla="*/ 1927017 w 5451901"/>
              <a:gd name="connsiteY20" fmla="*/ 2279754 h 3545457"/>
              <a:gd name="connsiteX21" fmla="*/ 1810233 w 5451901"/>
              <a:gd name="connsiteY21" fmla="*/ 2600017 h 3545457"/>
              <a:gd name="connsiteX22" fmla="*/ 1542085 w 5451901"/>
              <a:gd name="connsiteY22" fmla="*/ 2523867 h 3545457"/>
              <a:gd name="connsiteX0" fmla="*/ 1542085 w 5451901"/>
              <a:gd name="connsiteY0" fmla="*/ 2983102 h 4004692"/>
              <a:gd name="connsiteX1" fmla="*/ 1158213 w 5451901"/>
              <a:gd name="connsiteY1" fmla="*/ 3033161 h 4004692"/>
              <a:gd name="connsiteX2" fmla="*/ 878093 w 5451901"/>
              <a:gd name="connsiteY2" fmla="*/ 3375820 h 4004692"/>
              <a:gd name="connsiteX3" fmla="*/ 440863 w 5451901"/>
              <a:gd name="connsiteY3" fmla="*/ 3125466 h 4004692"/>
              <a:gd name="connsiteX4" fmla="*/ 16512 w 5451901"/>
              <a:gd name="connsiteY4" fmla="*/ 3440235 h 4004692"/>
              <a:gd name="connsiteX5" fmla="*/ 0 w 5451901"/>
              <a:gd name="connsiteY5" fmla="*/ 4004692 h 4004692"/>
              <a:gd name="connsiteX6" fmla="*/ 1750241 w 5451901"/>
              <a:gd name="connsiteY6" fmla="*/ 3755667 h 4004692"/>
              <a:gd name="connsiteX7" fmla="*/ 5451321 w 5451901"/>
              <a:gd name="connsiteY7" fmla="*/ 1796693 h 4004692"/>
              <a:gd name="connsiteX8" fmla="*/ 5450726 w 5451901"/>
              <a:gd name="connsiteY8" fmla="*/ 738518 h 4004692"/>
              <a:gd name="connsiteX9" fmla="*/ 4559567 w 5451901"/>
              <a:gd name="connsiteY9" fmla="*/ 459235 h 4004692"/>
              <a:gd name="connsiteX10" fmla="*/ 4451833 w 5451901"/>
              <a:gd name="connsiteY10" fmla="*/ 883937 h 4004692"/>
              <a:gd name="connsiteX11" fmla="*/ 3966918 w 5451901"/>
              <a:gd name="connsiteY11" fmla="*/ 0 h 4004692"/>
              <a:gd name="connsiteX12" fmla="*/ 3368720 w 5451901"/>
              <a:gd name="connsiteY12" fmla="*/ 714902 h 4004692"/>
              <a:gd name="connsiteX13" fmla="*/ 3521090 w 5451901"/>
              <a:gd name="connsiteY13" fmla="*/ 1099954 h 4004692"/>
              <a:gd name="connsiteX14" fmla="*/ 3192908 w 5451901"/>
              <a:gd name="connsiteY14" fmla="*/ 913159 h 4004692"/>
              <a:gd name="connsiteX15" fmla="*/ 2869160 w 5451901"/>
              <a:gd name="connsiteY15" fmla="*/ 1266300 h 4004692"/>
              <a:gd name="connsiteX16" fmla="*/ 2909549 w 5451901"/>
              <a:gd name="connsiteY16" fmla="*/ 1656241 h 4004692"/>
              <a:gd name="connsiteX17" fmla="*/ 2604694 w 5451901"/>
              <a:gd name="connsiteY17" fmla="*/ 1833269 h 4004692"/>
              <a:gd name="connsiteX18" fmla="*/ 2355269 w 5451901"/>
              <a:gd name="connsiteY18" fmla="*/ 2199430 h 4004692"/>
              <a:gd name="connsiteX19" fmla="*/ 2306280 w 5451901"/>
              <a:gd name="connsiteY19" fmla="*/ 2626419 h 4004692"/>
              <a:gd name="connsiteX20" fmla="*/ 1927017 w 5451901"/>
              <a:gd name="connsiteY20" fmla="*/ 2738989 h 4004692"/>
              <a:gd name="connsiteX21" fmla="*/ 1810233 w 5451901"/>
              <a:gd name="connsiteY21" fmla="*/ 3059252 h 4004692"/>
              <a:gd name="connsiteX22" fmla="*/ 1542085 w 5451901"/>
              <a:gd name="connsiteY22" fmla="*/ 2983102 h 4004692"/>
              <a:gd name="connsiteX0" fmla="*/ 1542085 w 5451901"/>
              <a:gd name="connsiteY0" fmla="*/ 3672635 h 4694225"/>
              <a:gd name="connsiteX1" fmla="*/ 1158213 w 5451901"/>
              <a:gd name="connsiteY1" fmla="*/ 3722694 h 4694225"/>
              <a:gd name="connsiteX2" fmla="*/ 878093 w 5451901"/>
              <a:gd name="connsiteY2" fmla="*/ 4065353 h 4694225"/>
              <a:gd name="connsiteX3" fmla="*/ 440863 w 5451901"/>
              <a:gd name="connsiteY3" fmla="*/ 3814999 h 4694225"/>
              <a:gd name="connsiteX4" fmla="*/ 16512 w 5451901"/>
              <a:gd name="connsiteY4" fmla="*/ 4129768 h 4694225"/>
              <a:gd name="connsiteX5" fmla="*/ 0 w 5451901"/>
              <a:gd name="connsiteY5" fmla="*/ 4694225 h 4694225"/>
              <a:gd name="connsiteX6" fmla="*/ 1750241 w 5451901"/>
              <a:gd name="connsiteY6" fmla="*/ 4445200 h 4694225"/>
              <a:gd name="connsiteX7" fmla="*/ 5451321 w 5451901"/>
              <a:gd name="connsiteY7" fmla="*/ 2486226 h 4694225"/>
              <a:gd name="connsiteX8" fmla="*/ 5450726 w 5451901"/>
              <a:gd name="connsiteY8" fmla="*/ 1428051 h 4694225"/>
              <a:gd name="connsiteX9" fmla="*/ 4201121 w 5451901"/>
              <a:gd name="connsiteY9" fmla="*/ 0 h 4694225"/>
              <a:gd name="connsiteX10" fmla="*/ 4451833 w 5451901"/>
              <a:gd name="connsiteY10" fmla="*/ 1573470 h 4694225"/>
              <a:gd name="connsiteX11" fmla="*/ 3966918 w 5451901"/>
              <a:gd name="connsiteY11" fmla="*/ 689533 h 4694225"/>
              <a:gd name="connsiteX12" fmla="*/ 3368720 w 5451901"/>
              <a:gd name="connsiteY12" fmla="*/ 1404435 h 4694225"/>
              <a:gd name="connsiteX13" fmla="*/ 3521090 w 5451901"/>
              <a:gd name="connsiteY13" fmla="*/ 1789487 h 4694225"/>
              <a:gd name="connsiteX14" fmla="*/ 3192908 w 5451901"/>
              <a:gd name="connsiteY14" fmla="*/ 1602692 h 4694225"/>
              <a:gd name="connsiteX15" fmla="*/ 2869160 w 5451901"/>
              <a:gd name="connsiteY15" fmla="*/ 1955833 h 4694225"/>
              <a:gd name="connsiteX16" fmla="*/ 2909549 w 5451901"/>
              <a:gd name="connsiteY16" fmla="*/ 2345774 h 4694225"/>
              <a:gd name="connsiteX17" fmla="*/ 2604694 w 5451901"/>
              <a:gd name="connsiteY17" fmla="*/ 2522802 h 4694225"/>
              <a:gd name="connsiteX18" fmla="*/ 2355269 w 5451901"/>
              <a:gd name="connsiteY18" fmla="*/ 2888963 h 4694225"/>
              <a:gd name="connsiteX19" fmla="*/ 2306280 w 5451901"/>
              <a:gd name="connsiteY19" fmla="*/ 3315952 h 4694225"/>
              <a:gd name="connsiteX20" fmla="*/ 1927017 w 5451901"/>
              <a:gd name="connsiteY20" fmla="*/ 3428522 h 4694225"/>
              <a:gd name="connsiteX21" fmla="*/ 1810233 w 5451901"/>
              <a:gd name="connsiteY21" fmla="*/ 3748785 h 4694225"/>
              <a:gd name="connsiteX22" fmla="*/ 1542085 w 5451901"/>
              <a:gd name="connsiteY22" fmla="*/ 3672635 h 4694225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451833 w 5451901"/>
              <a:gd name="connsiteY10" fmla="*/ 1956393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61411 w 5451901"/>
              <a:gd name="connsiteY10" fmla="*/ 999086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66918 w 5451901"/>
              <a:gd name="connsiteY11" fmla="*/ 1072456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4055558 h 5077148"/>
              <a:gd name="connsiteX1" fmla="*/ 1158213 w 5451901"/>
              <a:gd name="connsiteY1" fmla="*/ 4105617 h 5077148"/>
              <a:gd name="connsiteX2" fmla="*/ 878093 w 5451901"/>
              <a:gd name="connsiteY2" fmla="*/ 4448276 h 5077148"/>
              <a:gd name="connsiteX3" fmla="*/ 440863 w 5451901"/>
              <a:gd name="connsiteY3" fmla="*/ 4197922 h 5077148"/>
              <a:gd name="connsiteX4" fmla="*/ 16512 w 5451901"/>
              <a:gd name="connsiteY4" fmla="*/ 4512691 h 5077148"/>
              <a:gd name="connsiteX5" fmla="*/ 0 w 5451901"/>
              <a:gd name="connsiteY5" fmla="*/ 5077148 h 5077148"/>
              <a:gd name="connsiteX6" fmla="*/ 1750241 w 5451901"/>
              <a:gd name="connsiteY6" fmla="*/ 4828123 h 5077148"/>
              <a:gd name="connsiteX7" fmla="*/ 5451321 w 5451901"/>
              <a:gd name="connsiteY7" fmla="*/ 2869149 h 5077148"/>
              <a:gd name="connsiteX8" fmla="*/ 5450726 w 5451901"/>
              <a:gd name="connsiteY8" fmla="*/ 1810974 h 5077148"/>
              <a:gd name="connsiteX9" fmla="*/ 4380344 w 5451901"/>
              <a:gd name="connsiteY9" fmla="*/ 0 h 5077148"/>
              <a:gd name="connsiteX10" fmla="*/ 4216606 w 5451901"/>
              <a:gd name="connsiteY10" fmla="*/ 818888 h 5077148"/>
              <a:gd name="connsiteX11" fmla="*/ 3944516 w 5451901"/>
              <a:gd name="connsiteY11" fmla="*/ 1004881 h 5077148"/>
              <a:gd name="connsiteX12" fmla="*/ 3368720 w 5451901"/>
              <a:gd name="connsiteY12" fmla="*/ 1787358 h 5077148"/>
              <a:gd name="connsiteX13" fmla="*/ 3521090 w 5451901"/>
              <a:gd name="connsiteY13" fmla="*/ 2172410 h 5077148"/>
              <a:gd name="connsiteX14" fmla="*/ 3192908 w 5451901"/>
              <a:gd name="connsiteY14" fmla="*/ 1985615 h 5077148"/>
              <a:gd name="connsiteX15" fmla="*/ 2869160 w 5451901"/>
              <a:gd name="connsiteY15" fmla="*/ 2338756 h 5077148"/>
              <a:gd name="connsiteX16" fmla="*/ 2909549 w 5451901"/>
              <a:gd name="connsiteY16" fmla="*/ 2728697 h 5077148"/>
              <a:gd name="connsiteX17" fmla="*/ 2604694 w 5451901"/>
              <a:gd name="connsiteY17" fmla="*/ 2905725 h 5077148"/>
              <a:gd name="connsiteX18" fmla="*/ 2355269 w 5451901"/>
              <a:gd name="connsiteY18" fmla="*/ 3271886 h 5077148"/>
              <a:gd name="connsiteX19" fmla="*/ 2306280 w 5451901"/>
              <a:gd name="connsiteY19" fmla="*/ 3698875 h 5077148"/>
              <a:gd name="connsiteX20" fmla="*/ 1927017 w 5451901"/>
              <a:gd name="connsiteY20" fmla="*/ 3811445 h 5077148"/>
              <a:gd name="connsiteX21" fmla="*/ 1810233 w 5451901"/>
              <a:gd name="connsiteY21" fmla="*/ 4131708 h 5077148"/>
              <a:gd name="connsiteX22" fmla="*/ 1542085 w 5451901"/>
              <a:gd name="connsiteY22" fmla="*/ 4055558 h 5077148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257128 w 5451901"/>
              <a:gd name="connsiteY9" fmla="*/ 0 h 4829375"/>
              <a:gd name="connsiteX10" fmla="*/ 4216606 w 5451901"/>
              <a:gd name="connsiteY10" fmla="*/ 571115 h 4829375"/>
              <a:gd name="connsiteX11" fmla="*/ 3944516 w 5451901"/>
              <a:gd name="connsiteY11" fmla="*/ 757108 h 4829375"/>
              <a:gd name="connsiteX12" fmla="*/ 3368720 w 5451901"/>
              <a:gd name="connsiteY12" fmla="*/ 1539585 h 4829375"/>
              <a:gd name="connsiteX13" fmla="*/ 3521090 w 5451901"/>
              <a:gd name="connsiteY13" fmla="*/ 1924637 h 4829375"/>
              <a:gd name="connsiteX14" fmla="*/ 3192908 w 5451901"/>
              <a:gd name="connsiteY14" fmla="*/ 1737842 h 4829375"/>
              <a:gd name="connsiteX15" fmla="*/ 2869160 w 5451901"/>
              <a:gd name="connsiteY15" fmla="*/ 2090983 h 4829375"/>
              <a:gd name="connsiteX16" fmla="*/ 2909549 w 5451901"/>
              <a:gd name="connsiteY16" fmla="*/ 2480924 h 4829375"/>
              <a:gd name="connsiteX17" fmla="*/ 2604694 w 5451901"/>
              <a:gd name="connsiteY17" fmla="*/ 2657952 h 4829375"/>
              <a:gd name="connsiteX18" fmla="*/ 2355269 w 5451901"/>
              <a:gd name="connsiteY18" fmla="*/ 3024113 h 4829375"/>
              <a:gd name="connsiteX19" fmla="*/ 2306280 w 5451901"/>
              <a:gd name="connsiteY19" fmla="*/ 3451102 h 4829375"/>
              <a:gd name="connsiteX20" fmla="*/ 1927017 w 5451901"/>
              <a:gd name="connsiteY20" fmla="*/ 3563672 h 4829375"/>
              <a:gd name="connsiteX21" fmla="*/ 1810233 w 5451901"/>
              <a:gd name="connsiteY21" fmla="*/ 3883935 h 4829375"/>
              <a:gd name="connsiteX22" fmla="*/ 1542085 w 5451901"/>
              <a:gd name="connsiteY22" fmla="*/ 3807785 h 4829375"/>
              <a:gd name="connsiteX0" fmla="*/ 1542085 w 5451901"/>
              <a:gd name="connsiteY0" fmla="*/ 3807785 h 4829375"/>
              <a:gd name="connsiteX1" fmla="*/ 1158213 w 5451901"/>
              <a:gd name="connsiteY1" fmla="*/ 3857844 h 4829375"/>
              <a:gd name="connsiteX2" fmla="*/ 878093 w 5451901"/>
              <a:gd name="connsiteY2" fmla="*/ 4200503 h 4829375"/>
              <a:gd name="connsiteX3" fmla="*/ 440863 w 5451901"/>
              <a:gd name="connsiteY3" fmla="*/ 3950149 h 4829375"/>
              <a:gd name="connsiteX4" fmla="*/ 16512 w 5451901"/>
              <a:gd name="connsiteY4" fmla="*/ 4264918 h 4829375"/>
              <a:gd name="connsiteX5" fmla="*/ 0 w 5451901"/>
              <a:gd name="connsiteY5" fmla="*/ 4829375 h 4829375"/>
              <a:gd name="connsiteX6" fmla="*/ 1750241 w 5451901"/>
              <a:gd name="connsiteY6" fmla="*/ 4580350 h 4829375"/>
              <a:gd name="connsiteX7" fmla="*/ 5451321 w 5451901"/>
              <a:gd name="connsiteY7" fmla="*/ 2621376 h 4829375"/>
              <a:gd name="connsiteX8" fmla="*/ 5450726 w 5451901"/>
              <a:gd name="connsiteY8" fmla="*/ 1563201 h 4829375"/>
              <a:gd name="connsiteX9" fmla="*/ 4844668 w 5451901"/>
              <a:gd name="connsiteY9" fmla="*/ 825215 h 4829375"/>
              <a:gd name="connsiteX10" fmla="*/ 4257128 w 5451901"/>
              <a:gd name="connsiteY10" fmla="*/ 0 h 4829375"/>
              <a:gd name="connsiteX11" fmla="*/ 4216606 w 5451901"/>
              <a:gd name="connsiteY11" fmla="*/ 571115 h 4829375"/>
              <a:gd name="connsiteX12" fmla="*/ 3944516 w 5451901"/>
              <a:gd name="connsiteY12" fmla="*/ 757108 h 4829375"/>
              <a:gd name="connsiteX13" fmla="*/ 3368720 w 5451901"/>
              <a:gd name="connsiteY13" fmla="*/ 1539585 h 4829375"/>
              <a:gd name="connsiteX14" fmla="*/ 3521090 w 5451901"/>
              <a:gd name="connsiteY14" fmla="*/ 1924637 h 4829375"/>
              <a:gd name="connsiteX15" fmla="*/ 3192908 w 5451901"/>
              <a:gd name="connsiteY15" fmla="*/ 1737842 h 4829375"/>
              <a:gd name="connsiteX16" fmla="*/ 2869160 w 5451901"/>
              <a:gd name="connsiteY16" fmla="*/ 2090983 h 4829375"/>
              <a:gd name="connsiteX17" fmla="*/ 2909549 w 5451901"/>
              <a:gd name="connsiteY17" fmla="*/ 2480924 h 4829375"/>
              <a:gd name="connsiteX18" fmla="*/ 2604694 w 5451901"/>
              <a:gd name="connsiteY18" fmla="*/ 2657952 h 4829375"/>
              <a:gd name="connsiteX19" fmla="*/ 2355269 w 5451901"/>
              <a:gd name="connsiteY19" fmla="*/ 3024113 h 4829375"/>
              <a:gd name="connsiteX20" fmla="*/ 2306280 w 5451901"/>
              <a:gd name="connsiteY20" fmla="*/ 3451102 h 4829375"/>
              <a:gd name="connsiteX21" fmla="*/ 1927017 w 5451901"/>
              <a:gd name="connsiteY21" fmla="*/ 3563672 h 4829375"/>
              <a:gd name="connsiteX22" fmla="*/ 1810233 w 5451901"/>
              <a:gd name="connsiteY22" fmla="*/ 3883935 h 4829375"/>
              <a:gd name="connsiteX23" fmla="*/ 1542085 w 5451901"/>
              <a:gd name="connsiteY23" fmla="*/ 3807785 h 4829375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4620640 w 5451901"/>
              <a:gd name="connsiteY9" fmla="*/ 0 h 5062829"/>
              <a:gd name="connsiteX10" fmla="*/ 4257128 w 5451901"/>
              <a:gd name="connsiteY10" fmla="*/ 233454 h 5062829"/>
              <a:gd name="connsiteX11" fmla="*/ 4216606 w 5451901"/>
              <a:gd name="connsiteY11" fmla="*/ 804569 h 5062829"/>
              <a:gd name="connsiteX12" fmla="*/ 3944516 w 5451901"/>
              <a:gd name="connsiteY12" fmla="*/ 990562 h 5062829"/>
              <a:gd name="connsiteX13" fmla="*/ 3368720 w 5451901"/>
              <a:gd name="connsiteY13" fmla="*/ 1773039 h 5062829"/>
              <a:gd name="connsiteX14" fmla="*/ 3521090 w 5451901"/>
              <a:gd name="connsiteY14" fmla="*/ 2158091 h 5062829"/>
              <a:gd name="connsiteX15" fmla="*/ 3192908 w 5451901"/>
              <a:gd name="connsiteY15" fmla="*/ 1971296 h 5062829"/>
              <a:gd name="connsiteX16" fmla="*/ 2869160 w 5451901"/>
              <a:gd name="connsiteY16" fmla="*/ 2324437 h 5062829"/>
              <a:gd name="connsiteX17" fmla="*/ 2909549 w 5451901"/>
              <a:gd name="connsiteY17" fmla="*/ 2714378 h 5062829"/>
              <a:gd name="connsiteX18" fmla="*/ 2604694 w 5451901"/>
              <a:gd name="connsiteY18" fmla="*/ 2891406 h 5062829"/>
              <a:gd name="connsiteX19" fmla="*/ 2355269 w 5451901"/>
              <a:gd name="connsiteY19" fmla="*/ 3257567 h 5062829"/>
              <a:gd name="connsiteX20" fmla="*/ 2306280 w 5451901"/>
              <a:gd name="connsiteY20" fmla="*/ 3684556 h 5062829"/>
              <a:gd name="connsiteX21" fmla="*/ 1927017 w 5451901"/>
              <a:gd name="connsiteY21" fmla="*/ 3797126 h 5062829"/>
              <a:gd name="connsiteX22" fmla="*/ 1810233 w 5451901"/>
              <a:gd name="connsiteY22" fmla="*/ 4117389 h 5062829"/>
              <a:gd name="connsiteX23" fmla="*/ 1542085 w 5451901"/>
              <a:gd name="connsiteY23" fmla="*/ 4041239 h 5062829"/>
              <a:gd name="connsiteX0" fmla="*/ 1542085 w 5451901"/>
              <a:gd name="connsiteY0" fmla="*/ 4041239 h 5062829"/>
              <a:gd name="connsiteX1" fmla="*/ 1158213 w 5451901"/>
              <a:gd name="connsiteY1" fmla="*/ 4091298 h 5062829"/>
              <a:gd name="connsiteX2" fmla="*/ 878093 w 5451901"/>
              <a:gd name="connsiteY2" fmla="*/ 4433957 h 5062829"/>
              <a:gd name="connsiteX3" fmla="*/ 440863 w 5451901"/>
              <a:gd name="connsiteY3" fmla="*/ 4183603 h 5062829"/>
              <a:gd name="connsiteX4" fmla="*/ 16512 w 5451901"/>
              <a:gd name="connsiteY4" fmla="*/ 4498372 h 5062829"/>
              <a:gd name="connsiteX5" fmla="*/ 0 w 5451901"/>
              <a:gd name="connsiteY5" fmla="*/ 5062829 h 5062829"/>
              <a:gd name="connsiteX6" fmla="*/ 1750241 w 5451901"/>
              <a:gd name="connsiteY6" fmla="*/ 4813804 h 5062829"/>
              <a:gd name="connsiteX7" fmla="*/ 5451321 w 5451901"/>
              <a:gd name="connsiteY7" fmla="*/ 2854830 h 5062829"/>
              <a:gd name="connsiteX8" fmla="*/ 5450726 w 5451901"/>
              <a:gd name="connsiteY8" fmla="*/ 1796655 h 5062829"/>
              <a:gd name="connsiteX9" fmla="*/ 5012689 w 5451901"/>
              <a:gd name="connsiteY9" fmla="*/ 833420 h 5062829"/>
              <a:gd name="connsiteX10" fmla="*/ 4620640 w 5451901"/>
              <a:gd name="connsiteY10" fmla="*/ 0 h 5062829"/>
              <a:gd name="connsiteX11" fmla="*/ 4257128 w 5451901"/>
              <a:gd name="connsiteY11" fmla="*/ 233454 h 5062829"/>
              <a:gd name="connsiteX12" fmla="*/ 4216606 w 5451901"/>
              <a:gd name="connsiteY12" fmla="*/ 804569 h 5062829"/>
              <a:gd name="connsiteX13" fmla="*/ 3944516 w 5451901"/>
              <a:gd name="connsiteY13" fmla="*/ 990562 h 5062829"/>
              <a:gd name="connsiteX14" fmla="*/ 3368720 w 5451901"/>
              <a:gd name="connsiteY14" fmla="*/ 1773039 h 5062829"/>
              <a:gd name="connsiteX15" fmla="*/ 3521090 w 5451901"/>
              <a:gd name="connsiteY15" fmla="*/ 2158091 h 5062829"/>
              <a:gd name="connsiteX16" fmla="*/ 3192908 w 5451901"/>
              <a:gd name="connsiteY16" fmla="*/ 1971296 h 5062829"/>
              <a:gd name="connsiteX17" fmla="*/ 2869160 w 5451901"/>
              <a:gd name="connsiteY17" fmla="*/ 2324437 h 5062829"/>
              <a:gd name="connsiteX18" fmla="*/ 2909549 w 5451901"/>
              <a:gd name="connsiteY18" fmla="*/ 2714378 h 5062829"/>
              <a:gd name="connsiteX19" fmla="*/ 2604694 w 5451901"/>
              <a:gd name="connsiteY19" fmla="*/ 2891406 h 5062829"/>
              <a:gd name="connsiteX20" fmla="*/ 2355269 w 5451901"/>
              <a:gd name="connsiteY20" fmla="*/ 3257567 h 5062829"/>
              <a:gd name="connsiteX21" fmla="*/ 2306280 w 5451901"/>
              <a:gd name="connsiteY21" fmla="*/ 3684556 h 5062829"/>
              <a:gd name="connsiteX22" fmla="*/ 1927017 w 5451901"/>
              <a:gd name="connsiteY22" fmla="*/ 3797126 h 5062829"/>
              <a:gd name="connsiteX23" fmla="*/ 1810233 w 5451901"/>
              <a:gd name="connsiteY23" fmla="*/ 4117389 h 5062829"/>
              <a:gd name="connsiteX24" fmla="*/ 1542085 w 5451901"/>
              <a:gd name="connsiteY24" fmla="*/ 4041239 h 5062829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4867071 w 5451901"/>
              <a:gd name="connsiteY9" fmla="*/ 0 h 5333127"/>
              <a:gd name="connsiteX10" fmla="*/ 4620640 w 5451901"/>
              <a:gd name="connsiteY10" fmla="*/ 270298 h 5333127"/>
              <a:gd name="connsiteX11" fmla="*/ 4257128 w 5451901"/>
              <a:gd name="connsiteY11" fmla="*/ 503752 h 5333127"/>
              <a:gd name="connsiteX12" fmla="*/ 4216606 w 5451901"/>
              <a:gd name="connsiteY12" fmla="*/ 1074867 h 5333127"/>
              <a:gd name="connsiteX13" fmla="*/ 3944516 w 5451901"/>
              <a:gd name="connsiteY13" fmla="*/ 1260860 h 5333127"/>
              <a:gd name="connsiteX14" fmla="*/ 3368720 w 5451901"/>
              <a:gd name="connsiteY14" fmla="*/ 2043337 h 5333127"/>
              <a:gd name="connsiteX15" fmla="*/ 3521090 w 5451901"/>
              <a:gd name="connsiteY15" fmla="*/ 2428389 h 5333127"/>
              <a:gd name="connsiteX16" fmla="*/ 3192908 w 5451901"/>
              <a:gd name="connsiteY16" fmla="*/ 2241594 h 5333127"/>
              <a:gd name="connsiteX17" fmla="*/ 2869160 w 5451901"/>
              <a:gd name="connsiteY17" fmla="*/ 2594735 h 5333127"/>
              <a:gd name="connsiteX18" fmla="*/ 2909549 w 5451901"/>
              <a:gd name="connsiteY18" fmla="*/ 2984676 h 5333127"/>
              <a:gd name="connsiteX19" fmla="*/ 2604694 w 5451901"/>
              <a:gd name="connsiteY19" fmla="*/ 3161704 h 5333127"/>
              <a:gd name="connsiteX20" fmla="*/ 2355269 w 5451901"/>
              <a:gd name="connsiteY20" fmla="*/ 3527865 h 5333127"/>
              <a:gd name="connsiteX21" fmla="*/ 2306280 w 5451901"/>
              <a:gd name="connsiteY21" fmla="*/ 3954854 h 5333127"/>
              <a:gd name="connsiteX22" fmla="*/ 1927017 w 5451901"/>
              <a:gd name="connsiteY22" fmla="*/ 4067424 h 5333127"/>
              <a:gd name="connsiteX23" fmla="*/ 1810233 w 5451901"/>
              <a:gd name="connsiteY23" fmla="*/ 4387687 h 5333127"/>
              <a:gd name="connsiteX24" fmla="*/ 1542085 w 5451901"/>
              <a:gd name="connsiteY24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35904 w 5451901"/>
              <a:gd name="connsiteY9" fmla="*/ 968571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180710 w 5451901"/>
              <a:gd name="connsiteY9" fmla="*/ 3 h 5333127"/>
              <a:gd name="connsiteX10" fmla="*/ 4867071 w 5451901"/>
              <a:gd name="connsiteY10" fmla="*/ 0 h 5333127"/>
              <a:gd name="connsiteX11" fmla="*/ 4620640 w 5451901"/>
              <a:gd name="connsiteY11" fmla="*/ 270298 h 5333127"/>
              <a:gd name="connsiteX12" fmla="*/ 4257128 w 5451901"/>
              <a:gd name="connsiteY12" fmla="*/ 503752 h 5333127"/>
              <a:gd name="connsiteX13" fmla="*/ 4216606 w 5451901"/>
              <a:gd name="connsiteY13" fmla="*/ 1074867 h 5333127"/>
              <a:gd name="connsiteX14" fmla="*/ 3944516 w 5451901"/>
              <a:gd name="connsiteY14" fmla="*/ 1260860 h 5333127"/>
              <a:gd name="connsiteX15" fmla="*/ 3368720 w 5451901"/>
              <a:gd name="connsiteY15" fmla="*/ 2043337 h 5333127"/>
              <a:gd name="connsiteX16" fmla="*/ 3521090 w 5451901"/>
              <a:gd name="connsiteY16" fmla="*/ 2428389 h 5333127"/>
              <a:gd name="connsiteX17" fmla="*/ 3192908 w 5451901"/>
              <a:gd name="connsiteY17" fmla="*/ 2241594 h 5333127"/>
              <a:gd name="connsiteX18" fmla="*/ 2869160 w 5451901"/>
              <a:gd name="connsiteY18" fmla="*/ 2594735 h 5333127"/>
              <a:gd name="connsiteX19" fmla="*/ 2909549 w 5451901"/>
              <a:gd name="connsiteY19" fmla="*/ 2984676 h 5333127"/>
              <a:gd name="connsiteX20" fmla="*/ 2604694 w 5451901"/>
              <a:gd name="connsiteY20" fmla="*/ 3161704 h 5333127"/>
              <a:gd name="connsiteX21" fmla="*/ 2355269 w 5451901"/>
              <a:gd name="connsiteY21" fmla="*/ 3527865 h 5333127"/>
              <a:gd name="connsiteX22" fmla="*/ 2306280 w 5451901"/>
              <a:gd name="connsiteY22" fmla="*/ 3954854 h 5333127"/>
              <a:gd name="connsiteX23" fmla="*/ 1927017 w 5451901"/>
              <a:gd name="connsiteY23" fmla="*/ 4067424 h 5333127"/>
              <a:gd name="connsiteX24" fmla="*/ 1810233 w 5451901"/>
              <a:gd name="connsiteY24" fmla="*/ 4387687 h 5333127"/>
              <a:gd name="connsiteX25" fmla="*/ 1542085 w 5451901"/>
              <a:gd name="connsiteY25" fmla="*/ 4311537 h 5333127"/>
              <a:gd name="connsiteX0" fmla="*/ 1542085 w 5451901"/>
              <a:gd name="connsiteY0" fmla="*/ 4311537 h 5333127"/>
              <a:gd name="connsiteX1" fmla="*/ 1158213 w 5451901"/>
              <a:gd name="connsiteY1" fmla="*/ 4361596 h 5333127"/>
              <a:gd name="connsiteX2" fmla="*/ 878093 w 5451901"/>
              <a:gd name="connsiteY2" fmla="*/ 4704255 h 5333127"/>
              <a:gd name="connsiteX3" fmla="*/ 440863 w 5451901"/>
              <a:gd name="connsiteY3" fmla="*/ 4453901 h 5333127"/>
              <a:gd name="connsiteX4" fmla="*/ 16512 w 5451901"/>
              <a:gd name="connsiteY4" fmla="*/ 4768670 h 5333127"/>
              <a:gd name="connsiteX5" fmla="*/ 0 w 5451901"/>
              <a:gd name="connsiteY5" fmla="*/ 5333127 h 5333127"/>
              <a:gd name="connsiteX6" fmla="*/ 1750241 w 5451901"/>
              <a:gd name="connsiteY6" fmla="*/ 5084102 h 5333127"/>
              <a:gd name="connsiteX7" fmla="*/ 5451321 w 5451901"/>
              <a:gd name="connsiteY7" fmla="*/ 3125128 h 5333127"/>
              <a:gd name="connsiteX8" fmla="*/ 5450726 w 5451901"/>
              <a:gd name="connsiteY8" fmla="*/ 2066953 h 5333127"/>
              <a:gd name="connsiteX9" fmla="*/ 5292724 w 5451901"/>
              <a:gd name="connsiteY9" fmla="*/ 957309 h 5333127"/>
              <a:gd name="connsiteX10" fmla="*/ 5180710 w 5451901"/>
              <a:gd name="connsiteY10" fmla="*/ 3 h 5333127"/>
              <a:gd name="connsiteX11" fmla="*/ 4867071 w 5451901"/>
              <a:gd name="connsiteY11" fmla="*/ 0 h 5333127"/>
              <a:gd name="connsiteX12" fmla="*/ 4620640 w 5451901"/>
              <a:gd name="connsiteY12" fmla="*/ 270298 h 5333127"/>
              <a:gd name="connsiteX13" fmla="*/ 4257128 w 5451901"/>
              <a:gd name="connsiteY13" fmla="*/ 503752 h 5333127"/>
              <a:gd name="connsiteX14" fmla="*/ 4216606 w 5451901"/>
              <a:gd name="connsiteY14" fmla="*/ 1074867 h 5333127"/>
              <a:gd name="connsiteX15" fmla="*/ 3944516 w 5451901"/>
              <a:gd name="connsiteY15" fmla="*/ 1260860 h 5333127"/>
              <a:gd name="connsiteX16" fmla="*/ 3368720 w 5451901"/>
              <a:gd name="connsiteY16" fmla="*/ 2043337 h 5333127"/>
              <a:gd name="connsiteX17" fmla="*/ 3521090 w 5451901"/>
              <a:gd name="connsiteY17" fmla="*/ 2428389 h 5333127"/>
              <a:gd name="connsiteX18" fmla="*/ 3192908 w 5451901"/>
              <a:gd name="connsiteY18" fmla="*/ 2241594 h 5333127"/>
              <a:gd name="connsiteX19" fmla="*/ 2869160 w 5451901"/>
              <a:gd name="connsiteY19" fmla="*/ 2594735 h 5333127"/>
              <a:gd name="connsiteX20" fmla="*/ 2909549 w 5451901"/>
              <a:gd name="connsiteY20" fmla="*/ 2984676 h 5333127"/>
              <a:gd name="connsiteX21" fmla="*/ 2604694 w 5451901"/>
              <a:gd name="connsiteY21" fmla="*/ 3161704 h 5333127"/>
              <a:gd name="connsiteX22" fmla="*/ 2355269 w 5451901"/>
              <a:gd name="connsiteY22" fmla="*/ 3527865 h 5333127"/>
              <a:gd name="connsiteX23" fmla="*/ 2306280 w 5451901"/>
              <a:gd name="connsiteY23" fmla="*/ 3954854 h 5333127"/>
              <a:gd name="connsiteX24" fmla="*/ 1927017 w 5451901"/>
              <a:gd name="connsiteY24" fmla="*/ 4067424 h 5333127"/>
              <a:gd name="connsiteX25" fmla="*/ 1810233 w 5451901"/>
              <a:gd name="connsiteY25" fmla="*/ 4387687 h 5333127"/>
              <a:gd name="connsiteX26" fmla="*/ 1542085 w 5451901"/>
              <a:gd name="connsiteY26" fmla="*/ 4311537 h 533312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551858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368720 w 5471945"/>
              <a:gd name="connsiteY16" fmla="*/ 2324897 h 5614687"/>
              <a:gd name="connsiteX17" fmla="*/ 3521090 w 5471945"/>
              <a:gd name="connsiteY17" fmla="*/ 2709949 h 5614687"/>
              <a:gd name="connsiteX18" fmla="*/ 3192908 w 5471945"/>
              <a:gd name="connsiteY18" fmla="*/ 2523154 h 5614687"/>
              <a:gd name="connsiteX19" fmla="*/ 2869160 w 5471945"/>
              <a:gd name="connsiteY19" fmla="*/ 2876295 h 5614687"/>
              <a:gd name="connsiteX20" fmla="*/ 2909549 w 5471945"/>
              <a:gd name="connsiteY20" fmla="*/ 3266236 h 5614687"/>
              <a:gd name="connsiteX21" fmla="*/ 2604694 w 5471945"/>
              <a:gd name="connsiteY21" fmla="*/ 3443264 h 5614687"/>
              <a:gd name="connsiteX22" fmla="*/ 2355269 w 5471945"/>
              <a:gd name="connsiteY22" fmla="*/ 3809425 h 5614687"/>
              <a:gd name="connsiteX23" fmla="*/ 2306280 w 5471945"/>
              <a:gd name="connsiteY23" fmla="*/ 4236414 h 5614687"/>
              <a:gd name="connsiteX24" fmla="*/ 1927017 w 5471945"/>
              <a:gd name="connsiteY24" fmla="*/ 4348984 h 5614687"/>
              <a:gd name="connsiteX25" fmla="*/ 1810233 w 5471945"/>
              <a:gd name="connsiteY25" fmla="*/ 4669247 h 5614687"/>
              <a:gd name="connsiteX26" fmla="*/ 1542085 w 5471945"/>
              <a:gd name="connsiteY26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679724 w 5471945"/>
              <a:gd name="connsiteY16" fmla="*/ 1903352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44516 w 5471945"/>
              <a:gd name="connsiteY15" fmla="*/ 1542420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71945"/>
              <a:gd name="connsiteY0" fmla="*/ 4593097 h 5614687"/>
              <a:gd name="connsiteX1" fmla="*/ 1158213 w 5471945"/>
              <a:gd name="connsiteY1" fmla="*/ 4643156 h 5614687"/>
              <a:gd name="connsiteX2" fmla="*/ 878093 w 5471945"/>
              <a:gd name="connsiteY2" fmla="*/ 4985815 h 5614687"/>
              <a:gd name="connsiteX3" fmla="*/ 440863 w 5471945"/>
              <a:gd name="connsiteY3" fmla="*/ 4735461 h 5614687"/>
              <a:gd name="connsiteX4" fmla="*/ 16512 w 5471945"/>
              <a:gd name="connsiteY4" fmla="*/ 5050230 h 5614687"/>
              <a:gd name="connsiteX5" fmla="*/ 0 w 5471945"/>
              <a:gd name="connsiteY5" fmla="*/ 5614687 h 5614687"/>
              <a:gd name="connsiteX6" fmla="*/ 1750241 w 5471945"/>
              <a:gd name="connsiteY6" fmla="*/ 5365662 h 5614687"/>
              <a:gd name="connsiteX7" fmla="*/ 5451321 w 5471945"/>
              <a:gd name="connsiteY7" fmla="*/ 3406688 h 5614687"/>
              <a:gd name="connsiteX8" fmla="*/ 5450726 w 5471945"/>
              <a:gd name="connsiteY8" fmla="*/ 2348513 h 5614687"/>
              <a:gd name="connsiteX9" fmla="*/ 5471945 w 5471945"/>
              <a:gd name="connsiteY9" fmla="*/ 0 h 5614687"/>
              <a:gd name="connsiteX10" fmla="*/ 5180710 w 5471945"/>
              <a:gd name="connsiteY10" fmla="*/ 281563 h 5614687"/>
              <a:gd name="connsiteX11" fmla="*/ 4867071 w 5471945"/>
              <a:gd name="connsiteY11" fmla="*/ 281560 h 5614687"/>
              <a:gd name="connsiteX12" fmla="*/ 4620640 w 5471945"/>
              <a:gd name="connsiteY12" fmla="*/ 675745 h 5614687"/>
              <a:gd name="connsiteX13" fmla="*/ 4257128 w 5471945"/>
              <a:gd name="connsiteY13" fmla="*/ 785312 h 5614687"/>
              <a:gd name="connsiteX14" fmla="*/ 4216606 w 5471945"/>
              <a:gd name="connsiteY14" fmla="*/ 1356427 h 5614687"/>
              <a:gd name="connsiteX15" fmla="*/ 3966918 w 5471945"/>
              <a:gd name="connsiteY15" fmla="*/ 1418533 h 5614687"/>
              <a:gd name="connsiteX16" fmla="*/ 3814140 w 5471945"/>
              <a:gd name="connsiteY16" fmla="*/ 1970927 h 5614687"/>
              <a:gd name="connsiteX17" fmla="*/ 3368720 w 5471945"/>
              <a:gd name="connsiteY17" fmla="*/ 2324897 h 5614687"/>
              <a:gd name="connsiteX18" fmla="*/ 3521090 w 5471945"/>
              <a:gd name="connsiteY18" fmla="*/ 2709949 h 5614687"/>
              <a:gd name="connsiteX19" fmla="*/ 3192908 w 5471945"/>
              <a:gd name="connsiteY19" fmla="*/ 2523154 h 5614687"/>
              <a:gd name="connsiteX20" fmla="*/ 2869160 w 5471945"/>
              <a:gd name="connsiteY20" fmla="*/ 2876295 h 5614687"/>
              <a:gd name="connsiteX21" fmla="*/ 2909549 w 5471945"/>
              <a:gd name="connsiteY21" fmla="*/ 3266236 h 5614687"/>
              <a:gd name="connsiteX22" fmla="*/ 2604694 w 5471945"/>
              <a:gd name="connsiteY22" fmla="*/ 3443264 h 5614687"/>
              <a:gd name="connsiteX23" fmla="*/ 2355269 w 5471945"/>
              <a:gd name="connsiteY23" fmla="*/ 3809425 h 5614687"/>
              <a:gd name="connsiteX24" fmla="*/ 2306280 w 5471945"/>
              <a:gd name="connsiteY24" fmla="*/ 4236414 h 5614687"/>
              <a:gd name="connsiteX25" fmla="*/ 1927017 w 5471945"/>
              <a:gd name="connsiteY25" fmla="*/ 4348984 h 5614687"/>
              <a:gd name="connsiteX26" fmla="*/ 1810233 w 5471945"/>
              <a:gd name="connsiteY26" fmla="*/ 4669247 h 5614687"/>
              <a:gd name="connsiteX27" fmla="*/ 1542085 w 5471945"/>
              <a:gd name="connsiteY27" fmla="*/ 4593097 h 5614687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51321 w 5460743"/>
              <a:gd name="connsiteY7" fmla="*/ 3181439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89438"/>
              <a:gd name="connsiteX1" fmla="*/ 1158213 w 5460743"/>
              <a:gd name="connsiteY1" fmla="*/ 4417907 h 5389438"/>
              <a:gd name="connsiteX2" fmla="*/ 878093 w 5460743"/>
              <a:gd name="connsiteY2" fmla="*/ 4760566 h 5389438"/>
              <a:gd name="connsiteX3" fmla="*/ 440863 w 5460743"/>
              <a:gd name="connsiteY3" fmla="*/ 4510212 h 5389438"/>
              <a:gd name="connsiteX4" fmla="*/ 16512 w 5460743"/>
              <a:gd name="connsiteY4" fmla="*/ 4824981 h 5389438"/>
              <a:gd name="connsiteX5" fmla="*/ 0 w 5460743"/>
              <a:gd name="connsiteY5" fmla="*/ 5389438 h 5389438"/>
              <a:gd name="connsiteX6" fmla="*/ 1750241 w 5460743"/>
              <a:gd name="connsiteY6" fmla="*/ 5140413 h 5389438"/>
              <a:gd name="connsiteX7" fmla="*/ 5424687 w 5460743"/>
              <a:gd name="connsiteY7" fmla="*/ 5350584 h 5389438"/>
              <a:gd name="connsiteX8" fmla="*/ 5450726 w 5460743"/>
              <a:gd name="connsiteY8" fmla="*/ 2123264 h 5389438"/>
              <a:gd name="connsiteX9" fmla="*/ 5460743 w 5460743"/>
              <a:gd name="connsiteY9" fmla="*/ 0 h 5389438"/>
              <a:gd name="connsiteX10" fmla="*/ 5180710 w 5460743"/>
              <a:gd name="connsiteY10" fmla="*/ 56314 h 5389438"/>
              <a:gd name="connsiteX11" fmla="*/ 4867071 w 5460743"/>
              <a:gd name="connsiteY11" fmla="*/ 56311 h 5389438"/>
              <a:gd name="connsiteX12" fmla="*/ 4620640 w 5460743"/>
              <a:gd name="connsiteY12" fmla="*/ 450496 h 5389438"/>
              <a:gd name="connsiteX13" fmla="*/ 4257128 w 5460743"/>
              <a:gd name="connsiteY13" fmla="*/ 560063 h 5389438"/>
              <a:gd name="connsiteX14" fmla="*/ 4216606 w 5460743"/>
              <a:gd name="connsiteY14" fmla="*/ 1131178 h 5389438"/>
              <a:gd name="connsiteX15" fmla="*/ 3966918 w 5460743"/>
              <a:gd name="connsiteY15" fmla="*/ 1193284 h 5389438"/>
              <a:gd name="connsiteX16" fmla="*/ 3814140 w 5460743"/>
              <a:gd name="connsiteY16" fmla="*/ 1745678 h 5389438"/>
              <a:gd name="connsiteX17" fmla="*/ 3368720 w 5460743"/>
              <a:gd name="connsiteY17" fmla="*/ 2099648 h 5389438"/>
              <a:gd name="connsiteX18" fmla="*/ 3521090 w 5460743"/>
              <a:gd name="connsiteY18" fmla="*/ 2484700 h 5389438"/>
              <a:gd name="connsiteX19" fmla="*/ 3192908 w 5460743"/>
              <a:gd name="connsiteY19" fmla="*/ 2297905 h 5389438"/>
              <a:gd name="connsiteX20" fmla="*/ 2869160 w 5460743"/>
              <a:gd name="connsiteY20" fmla="*/ 2651046 h 5389438"/>
              <a:gd name="connsiteX21" fmla="*/ 2909549 w 5460743"/>
              <a:gd name="connsiteY21" fmla="*/ 3040987 h 5389438"/>
              <a:gd name="connsiteX22" fmla="*/ 2604694 w 5460743"/>
              <a:gd name="connsiteY22" fmla="*/ 3218015 h 5389438"/>
              <a:gd name="connsiteX23" fmla="*/ 2355269 w 5460743"/>
              <a:gd name="connsiteY23" fmla="*/ 3584176 h 5389438"/>
              <a:gd name="connsiteX24" fmla="*/ 2306280 w 5460743"/>
              <a:gd name="connsiteY24" fmla="*/ 4011165 h 5389438"/>
              <a:gd name="connsiteX25" fmla="*/ 1927017 w 5460743"/>
              <a:gd name="connsiteY25" fmla="*/ 4123735 h 5389438"/>
              <a:gd name="connsiteX26" fmla="*/ 1810233 w 5460743"/>
              <a:gd name="connsiteY26" fmla="*/ 4443998 h 5389438"/>
              <a:gd name="connsiteX27" fmla="*/ 1542085 w 5460743"/>
              <a:gd name="connsiteY27" fmla="*/ 4367848 h 5389438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867071 w 5460743"/>
              <a:gd name="connsiteY11" fmla="*/ 56311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367848 h 5394819"/>
              <a:gd name="connsiteX1" fmla="*/ 1158213 w 5460743"/>
              <a:gd name="connsiteY1" fmla="*/ 4417907 h 5394819"/>
              <a:gd name="connsiteX2" fmla="*/ 878093 w 5460743"/>
              <a:gd name="connsiteY2" fmla="*/ 4760566 h 5394819"/>
              <a:gd name="connsiteX3" fmla="*/ 440863 w 5460743"/>
              <a:gd name="connsiteY3" fmla="*/ 4510212 h 5394819"/>
              <a:gd name="connsiteX4" fmla="*/ 16512 w 5460743"/>
              <a:gd name="connsiteY4" fmla="*/ 4824981 h 5394819"/>
              <a:gd name="connsiteX5" fmla="*/ 0 w 5460743"/>
              <a:gd name="connsiteY5" fmla="*/ 5389438 h 5394819"/>
              <a:gd name="connsiteX6" fmla="*/ 1750241 w 5460743"/>
              <a:gd name="connsiteY6" fmla="*/ 5394819 h 5394819"/>
              <a:gd name="connsiteX7" fmla="*/ 5424687 w 5460743"/>
              <a:gd name="connsiteY7" fmla="*/ 5350584 h 5394819"/>
              <a:gd name="connsiteX8" fmla="*/ 5450726 w 5460743"/>
              <a:gd name="connsiteY8" fmla="*/ 2123264 h 5394819"/>
              <a:gd name="connsiteX9" fmla="*/ 5460743 w 5460743"/>
              <a:gd name="connsiteY9" fmla="*/ 0 h 5394819"/>
              <a:gd name="connsiteX10" fmla="*/ 5180710 w 5460743"/>
              <a:gd name="connsiteY10" fmla="*/ 56314 h 5394819"/>
              <a:gd name="connsiteX11" fmla="*/ 4913801 w 5460743"/>
              <a:gd name="connsiteY11" fmla="*/ 68057 h 5394819"/>
              <a:gd name="connsiteX12" fmla="*/ 4620640 w 5460743"/>
              <a:gd name="connsiteY12" fmla="*/ 450496 h 5394819"/>
              <a:gd name="connsiteX13" fmla="*/ 4257128 w 5460743"/>
              <a:gd name="connsiteY13" fmla="*/ 560063 h 5394819"/>
              <a:gd name="connsiteX14" fmla="*/ 4216606 w 5460743"/>
              <a:gd name="connsiteY14" fmla="*/ 1131178 h 5394819"/>
              <a:gd name="connsiteX15" fmla="*/ 3966918 w 5460743"/>
              <a:gd name="connsiteY15" fmla="*/ 1193284 h 5394819"/>
              <a:gd name="connsiteX16" fmla="*/ 3814140 w 5460743"/>
              <a:gd name="connsiteY16" fmla="*/ 1745678 h 5394819"/>
              <a:gd name="connsiteX17" fmla="*/ 3368720 w 5460743"/>
              <a:gd name="connsiteY17" fmla="*/ 2099648 h 5394819"/>
              <a:gd name="connsiteX18" fmla="*/ 3521090 w 5460743"/>
              <a:gd name="connsiteY18" fmla="*/ 2484700 h 5394819"/>
              <a:gd name="connsiteX19" fmla="*/ 3192908 w 5460743"/>
              <a:gd name="connsiteY19" fmla="*/ 2297905 h 5394819"/>
              <a:gd name="connsiteX20" fmla="*/ 2869160 w 5460743"/>
              <a:gd name="connsiteY20" fmla="*/ 2651046 h 5394819"/>
              <a:gd name="connsiteX21" fmla="*/ 2909549 w 5460743"/>
              <a:gd name="connsiteY21" fmla="*/ 3040987 h 5394819"/>
              <a:gd name="connsiteX22" fmla="*/ 2604694 w 5460743"/>
              <a:gd name="connsiteY22" fmla="*/ 3218015 h 5394819"/>
              <a:gd name="connsiteX23" fmla="*/ 2355269 w 5460743"/>
              <a:gd name="connsiteY23" fmla="*/ 3584176 h 5394819"/>
              <a:gd name="connsiteX24" fmla="*/ 2306280 w 5460743"/>
              <a:gd name="connsiteY24" fmla="*/ 4011165 h 5394819"/>
              <a:gd name="connsiteX25" fmla="*/ 1927017 w 5460743"/>
              <a:gd name="connsiteY25" fmla="*/ 4123735 h 5394819"/>
              <a:gd name="connsiteX26" fmla="*/ 1810233 w 5460743"/>
              <a:gd name="connsiteY26" fmla="*/ 4443998 h 5394819"/>
              <a:gd name="connsiteX27" fmla="*/ 1542085 w 5460743"/>
              <a:gd name="connsiteY27" fmla="*/ 4367848 h 5394819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20640 w 5460743"/>
              <a:gd name="connsiteY12" fmla="*/ 930595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4970423 w 5460743"/>
              <a:gd name="connsiteY10" fmla="*/ 0 h 5874918"/>
              <a:gd name="connsiteX11" fmla="*/ 4913801 w 5460743"/>
              <a:gd name="connsiteY11" fmla="*/ 548156 h 5874918"/>
              <a:gd name="connsiteX12" fmla="*/ 4663477 w 5460743"/>
              <a:gd name="connsiteY12" fmla="*/ 918849 h 5874918"/>
              <a:gd name="connsiteX13" fmla="*/ 4257128 w 5460743"/>
              <a:gd name="connsiteY13" fmla="*/ 1040162 h 5874918"/>
              <a:gd name="connsiteX14" fmla="*/ 4216606 w 5460743"/>
              <a:gd name="connsiteY14" fmla="*/ 1611277 h 5874918"/>
              <a:gd name="connsiteX15" fmla="*/ 3966918 w 5460743"/>
              <a:gd name="connsiteY15" fmla="*/ 1673383 h 5874918"/>
              <a:gd name="connsiteX16" fmla="*/ 3814140 w 5460743"/>
              <a:gd name="connsiteY16" fmla="*/ 2225777 h 5874918"/>
              <a:gd name="connsiteX17" fmla="*/ 3368720 w 5460743"/>
              <a:gd name="connsiteY17" fmla="*/ 2579747 h 5874918"/>
              <a:gd name="connsiteX18" fmla="*/ 3521090 w 5460743"/>
              <a:gd name="connsiteY18" fmla="*/ 2964799 h 5874918"/>
              <a:gd name="connsiteX19" fmla="*/ 3192908 w 5460743"/>
              <a:gd name="connsiteY19" fmla="*/ 2778004 h 5874918"/>
              <a:gd name="connsiteX20" fmla="*/ 2869160 w 5460743"/>
              <a:gd name="connsiteY20" fmla="*/ 3131145 h 5874918"/>
              <a:gd name="connsiteX21" fmla="*/ 2909549 w 5460743"/>
              <a:gd name="connsiteY21" fmla="*/ 3521086 h 5874918"/>
              <a:gd name="connsiteX22" fmla="*/ 2604694 w 5460743"/>
              <a:gd name="connsiteY22" fmla="*/ 3698114 h 5874918"/>
              <a:gd name="connsiteX23" fmla="*/ 2355269 w 5460743"/>
              <a:gd name="connsiteY23" fmla="*/ 4064275 h 5874918"/>
              <a:gd name="connsiteX24" fmla="*/ 2306280 w 5460743"/>
              <a:gd name="connsiteY24" fmla="*/ 4491264 h 5874918"/>
              <a:gd name="connsiteX25" fmla="*/ 1927017 w 5460743"/>
              <a:gd name="connsiteY25" fmla="*/ 4603834 h 5874918"/>
              <a:gd name="connsiteX26" fmla="*/ 1810233 w 5460743"/>
              <a:gd name="connsiteY26" fmla="*/ 4924097 h 5874918"/>
              <a:gd name="connsiteX27" fmla="*/ 1542085 w 5460743"/>
              <a:gd name="connsiteY27" fmla="*/ 4847947 h 5874918"/>
              <a:gd name="connsiteX0" fmla="*/ 1542085 w 5460743"/>
              <a:gd name="connsiteY0" fmla="*/ 4847947 h 5874918"/>
              <a:gd name="connsiteX1" fmla="*/ 1158213 w 5460743"/>
              <a:gd name="connsiteY1" fmla="*/ 4898006 h 5874918"/>
              <a:gd name="connsiteX2" fmla="*/ 878093 w 5460743"/>
              <a:gd name="connsiteY2" fmla="*/ 5240665 h 5874918"/>
              <a:gd name="connsiteX3" fmla="*/ 440863 w 5460743"/>
              <a:gd name="connsiteY3" fmla="*/ 4990311 h 5874918"/>
              <a:gd name="connsiteX4" fmla="*/ 16512 w 5460743"/>
              <a:gd name="connsiteY4" fmla="*/ 5305080 h 5874918"/>
              <a:gd name="connsiteX5" fmla="*/ 0 w 5460743"/>
              <a:gd name="connsiteY5" fmla="*/ 5869537 h 5874918"/>
              <a:gd name="connsiteX6" fmla="*/ 1750241 w 5460743"/>
              <a:gd name="connsiteY6" fmla="*/ 5874918 h 5874918"/>
              <a:gd name="connsiteX7" fmla="*/ 5424687 w 5460743"/>
              <a:gd name="connsiteY7" fmla="*/ 5830683 h 5874918"/>
              <a:gd name="connsiteX8" fmla="*/ 5450726 w 5460743"/>
              <a:gd name="connsiteY8" fmla="*/ 2603363 h 5874918"/>
              <a:gd name="connsiteX9" fmla="*/ 5460743 w 5460743"/>
              <a:gd name="connsiteY9" fmla="*/ 480099 h 5874918"/>
              <a:gd name="connsiteX10" fmla="*/ 5277984 w 5460743"/>
              <a:gd name="connsiteY10" fmla="*/ 299152 h 5874918"/>
              <a:gd name="connsiteX11" fmla="*/ 4970423 w 5460743"/>
              <a:gd name="connsiteY11" fmla="*/ 0 h 5874918"/>
              <a:gd name="connsiteX12" fmla="*/ 4913801 w 5460743"/>
              <a:gd name="connsiteY12" fmla="*/ 548156 h 5874918"/>
              <a:gd name="connsiteX13" fmla="*/ 4663477 w 5460743"/>
              <a:gd name="connsiteY13" fmla="*/ 918849 h 5874918"/>
              <a:gd name="connsiteX14" fmla="*/ 4257128 w 5460743"/>
              <a:gd name="connsiteY14" fmla="*/ 1040162 h 5874918"/>
              <a:gd name="connsiteX15" fmla="*/ 4216606 w 5460743"/>
              <a:gd name="connsiteY15" fmla="*/ 1611277 h 5874918"/>
              <a:gd name="connsiteX16" fmla="*/ 3966918 w 5460743"/>
              <a:gd name="connsiteY16" fmla="*/ 1673383 h 5874918"/>
              <a:gd name="connsiteX17" fmla="*/ 3814140 w 5460743"/>
              <a:gd name="connsiteY17" fmla="*/ 2225777 h 5874918"/>
              <a:gd name="connsiteX18" fmla="*/ 3368720 w 5460743"/>
              <a:gd name="connsiteY18" fmla="*/ 2579747 h 5874918"/>
              <a:gd name="connsiteX19" fmla="*/ 3521090 w 5460743"/>
              <a:gd name="connsiteY19" fmla="*/ 2964799 h 5874918"/>
              <a:gd name="connsiteX20" fmla="*/ 3192908 w 5460743"/>
              <a:gd name="connsiteY20" fmla="*/ 2778004 h 5874918"/>
              <a:gd name="connsiteX21" fmla="*/ 2869160 w 5460743"/>
              <a:gd name="connsiteY21" fmla="*/ 3131145 h 5874918"/>
              <a:gd name="connsiteX22" fmla="*/ 2909549 w 5460743"/>
              <a:gd name="connsiteY22" fmla="*/ 3521086 h 5874918"/>
              <a:gd name="connsiteX23" fmla="*/ 2604694 w 5460743"/>
              <a:gd name="connsiteY23" fmla="*/ 3698114 h 5874918"/>
              <a:gd name="connsiteX24" fmla="*/ 2355269 w 5460743"/>
              <a:gd name="connsiteY24" fmla="*/ 4064275 h 5874918"/>
              <a:gd name="connsiteX25" fmla="*/ 2306280 w 5460743"/>
              <a:gd name="connsiteY25" fmla="*/ 4491264 h 5874918"/>
              <a:gd name="connsiteX26" fmla="*/ 1927017 w 5460743"/>
              <a:gd name="connsiteY26" fmla="*/ 4603834 h 5874918"/>
              <a:gd name="connsiteX27" fmla="*/ 1810233 w 5460743"/>
              <a:gd name="connsiteY27" fmla="*/ 4924097 h 5874918"/>
              <a:gd name="connsiteX28" fmla="*/ 1542085 w 5460743"/>
              <a:gd name="connsiteY28" fmla="*/ 4847947 h 5874918"/>
              <a:gd name="connsiteX0" fmla="*/ 1542085 w 5460743"/>
              <a:gd name="connsiteY0" fmla="*/ 5163517 h 6190488"/>
              <a:gd name="connsiteX1" fmla="*/ 1158213 w 5460743"/>
              <a:gd name="connsiteY1" fmla="*/ 5213576 h 6190488"/>
              <a:gd name="connsiteX2" fmla="*/ 878093 w 5460743"/>
              <a:gd name="connsiteY2" fmla="*/ 5556235 h 6190488"/>
              <a:gd name="connsiteX3" fmla="*/ 440863 w 5460743"/>
              <a:gd name="connsiteY3" fmla="*/ 5305881 h 6190488"/>
              <a:gd name="connsiteX4" fmla="*/ 16512 w 5460743"/>
              <a:gd name="connsiteY4" fmla="*/ 5620650 h 6190488"/>
              <a:gd name="connsiteX5" fmla="*/ 0 w 5460743"/>
              <a:gd name="connsiteY5" fmla="*/ 6185107 h 6190488"/>
              <a:gd name="connsiteX6" fmla="*/ 1750241 w 5460743"/>
              <a:gd name="connsiteY6" fmla="*/ 6190488 h 6190488"/>
              <a:gd name="connsiteX7" fmla="*/ 5424687 w 5460743"/>
              <a:gd name="connsiteY7" fmla="*/ 6146253 h 6190488"/>
              <a:gd name="connsiteX8" fmla="*/ 5450726 w 5460743"/>
              <a:gd name="connsiteY8" fmla="*/ 2918933 h 6190488"/>
              <a:gd name="connsiteX9" fmla="*/ 5460743 w 5460743"/>
              <a:gd name="connsiteY9" fmla="*/ 795669 h 6190488"/>
              <a:gd name="connsiteX10" fmla="*/ 5262407 w 5460743"/>
              <a:gd name="connsiteY10" fmla="*/ 0 h 6190488"/>
              <a:gd name="connsiteX11" fmla="*/ 4970423 w 5460743"/>
              <a:gd name="connsiteY11" fmla="*/ 315570 h 6190488"/>
              <a:gd name="connsiteX12" fmla="*/ 4913801 w 5460743"/>
              <a:gd name="connsiteY12" fmla="*/ 863726 h 6190488"/>
              <a:gd name="connsiteX13" fmla="*/ 4663477 w 5460743"/>
              <a:gd name="connsiteY13" fmla="*/ 1234419 h 6190488"/>
              <a:gd name="connsiteX14" fmla="*/ 4257128 w 5460743"/>
              <a:gd name="connsiteY14" fmla="*/ 1355732 h 6190488"/>
              <a:gd name="connsiteX15" fmla="*/ 4216606 w 5460743"/>
              <a:gd name="connsiteY15" fmla="*/ 1926847 h 6190488"/>
              <a:gd name="connsiteX16" fmla="*/ 3966918 w 5460743"/>
              <a:gd name="connsiteY16" fmla="*/ 1988953 h 6190488"/>
              <a:gd name="connsiteX17" fmla="*/ 3814140 w 5460743"/>
              <a:gd name="connsiteY17" fmla="*/ 2541347 h 6190488"/>
              <a:gd name="connsiteX18" fmla="*/ 3368720 w 5460743"/>
              <a:gd name="connsiteY18" fmla="*/ 2895317 h 6190488"/>
              <a:gd name="connsiteX19" fmla="*/ 3521090 w 5460743"/>
              <a:gd name="connsiteY19" fmla="*/ 3280369 h 6190488"/>
              <a:gd name="connsiteX20" fmla="*/ 3192908 w 5460743"/>
              <a:gd name="connsiteY20" fmla="*/ 3093574 h 6190488"/>
              <a:gd name="connsiteX21" fmla="*/ 2869160 w 5460743"/>
              <a:gd name="connsiteY21" fmla="*/ 3446715 h 6190488"/>
              <a:gd name="connsiteX22" fmla="*/ 2909549 w 5460743"/>
              <a:gd name="connsiteY22" fmla="*/ 3836656 h 6190488"/>
              <a:gd name="connsiteX23" fmla="*/ 2604694 w 5460743"/>
              <a:gd name="connsiteY23" fmla="*/ 4013684 h 6190488"/>
              <a:gd name="connsiteX24" fmla="*/ 2355269 w 5460743"/>
              <a:gd name="connsiteY24" fmla="*/ 4379845 h 6190488"/>
              <a:gd name="connsiteX25" fmla="*/ 2306280 w 5460743"/>
              <a:gd name="connsiteY25" fmla="*/ 4806834 h 6190488"/>
              <a:gd name="connsiteX26" fmla="*/ 1927017 w 5460743"/>
              <a:gd name="connsiteY26" fmla="*/ 4919404 h 6190488"/>
              <a:gd name="connsiteX27" fmla="*/ 1810233 w 5460743"/>
              <a:gd name="connsiteY27" fmla="*/ 5239667 h 6190488"/>
              <a:gd name="connsiteX28" fmla="*/ 1542085 w 5460743"/>
              <a:gd name="connsiteY28" fmla="*/ 5163517 h 6190488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254619 w 5460743"/>
              <a:gd name="connsiteY10" fmla="*/ 0 h 6186573"/>
              <a:gd name="connsiteX11" fmla="*/ 4970423 w 5460743"/>
              <a:gd name="connsiteY11" fmla="*/ 311655 h 6186573"/>
              <a:gd name="connsiteX12" fmla="*/ 4913801 w 5460743"/>
              <a:gd name="connsiteY12" fmla="*/ 859811 h 6186573"/>
              <a:gd name="connsiteX13" fmla="*/ 4663477 w 5460743"/>
              <a:gd name="connsiteY13" fmla="*/ 1230504 h 6186573"/>
              <a:gd name="connsiteX14" fmla="*/ 4257128 w 5460743"/>
              <a:gd name="connsiteY14" fmla="*/ 1351817 h 6186573"/>
              <a:gd name="connsiteX15" fmla="*/ 4216606 w 5460743"/>
              <a:gd name="connsiteY15" fmla="*/ 1922932 h 6186573"/>
              <a:gd name="connsiteX16" fmla="*/ 3966918 w 5460743"/>
              <a:gd name="connsiteY16" fmla="*/ 1985038 h 6186573"/>
              <a:gd name="connsiteX17" fmla="*/ 3814140 w 5460743"/>
              <a:gd name="connsiteY17" fmla="*/ 2537432 h 6186573"/>
              <a:gd name="connsiteX18" fmla="*/ 3368720 w 5460743"/>
              <a:gd name="connsiteY18" fmla="*/ 2891402 h 6186573"/>
              <a:gd name="connsiteX19" fmla="*/ 3521090 w 5460743"/>
              <a:gd name="connsiteY19" fmla="*/ 3276454 h 6186573"/>
              <a:gd name="connsiteX20" fmla="*/ 3192908 w 5460743"/>
              <a:gd name="connsiteY20" fmla="*/ 3089659 h 6186573"/>
              <a:gd name="connsiteX21" fmla="*/ 2869160 w 5460743"/>
              <a:gd name="connsiteY21" fmla="*/ 3442800 h 6186573"/>
              <a:gd name="connsiteX22" fmla="*/ 2909549 w 5460743"/>
              <a:gd name="connsiteY22" fmla="*/ 3832741 h 6186573"/>
              <a:gd name="connsiteX23" fmla="*/ 2604694 w 5460743"/>
              <a:gd name="connsiteY23" fmla="*/ 4009769 h 6186573"/>
              <a:gd name="connsiteX24" fmla="*/ 2355269 w 5460743"/>
              <a:gd name="connsiteY24" fmla="*/ 4375930 h 6186573"/>
              <a:gd name="connsiteX25" fmla="*/ 2306280 w 5460743"/>
              <a:gd name="connsiteY25" fmla="*/ 4802919 h 6186573"/>
              <a:gd name="connsiteX26" fmla="*/ 1927017 w 5460743"/>
              <a:gd name="connsiteY26" fmla="*/ 4915489 h 6186573"/>
              <a:gd name="connsiteX27" fmla="*/ 1810233 w 5460743"/>
              <a:gd name="connsiteY27" fmla="*/ 5235752 h 6186573"/>
              <a:gd name="connsiteX28" fmla="*/ 1542085 w 5460743"/>
              <a:gd name="connsiteY28" fmla="*/ 5159602 h 6186573"/>
              <a:gd name="connsiteX0" fmla="*/ 1542085 w 5460743"/>
              <a:gd name="connsiteY0" fmla="*/ 5159602 h 6186573"/>
              <a:gd name="connsiteX1" fmla="*/ 1158213 w 5460743"/>
              <a:gd name="connsiteY1" fmla="*/ 5209661 h 6186573"/>
              <a:gd name="connsiteX2" fmla="*/ 878093 w 5460743"/>
              <a:gd name="connsiteY2" fmla="*/ 5552320 h 6186573"/>
              <a:gd name="connsiteX3" fmla="*/ 440863 w 5460743"/>
              <a:gd name="connsiteY3" fmla="*/ 5301966 h 6186573"/>
              <a:gd name="connsiteX4" fmla="*/ 16512 w 5460743"/>
              <a:gd name="connsiteY4" fmla="*/ 5616735 h 6186573"/>
              <a:gd name="connsiteX5" fmla="*/ 0 w 5460743"/>
              <a:gd name="connsiteY5" fmla="*/ 6181192 h 6186573"/>
              <a:gd name="connsiteX6" fmla="*/ 1750241 w 5460743"/>
              <a:gd name="connsiteY6" fmla="*/ 6186573 h 6186573"/>
              <a:gd name="connsiteX7" fmla="*/ 5424687 w 5460743"/>
              <a:gd name="connsiteY7" fmla="*/ 6142338 h 6186573"/>
              <a:gd name="connsiteX8" fmla="*/ 5450726 w 5460743"/>
              <a:gd name="connsiteY8" fmla="*/ 2915018 h 6186573"/>
              <a:gd name="connsiteX9" fmla="*/ 5460743 w 5460743"/>
              <a:gd name="connsiteY9" fmla="*/ 791754 h 6186573"/>
              <a:gd name="connsiteX10" fmla="*/ 5336397 w 5460743"/>
              <a:gd name="connsiteY10" fmla="*/ 336726 h 6186573"/>
              <a:gd name="connsiteX11" fmla="*/ 5254619 w 5460743"/>
              <a:gd name="connsiteY11" fmla="*/ 0 h 6186573"/>
              <a:gd name="connsiteX12" fmla="*/ 4970423 w 5460743"/>
              <a:gd name="connsiteY12" fmla="*/ 311655 h 6186573"/>
              <a:gd name="connsiteX13" fmla="*/ 4913801 w 5460743"/>
              <a:gd name="connsiteY13" fmla="*/ 859811 h 6186573"/>
              <a:gd name="connsiteX14" fmla="*/ 4663477 w 5460743"/>
              <a:gd name="connsiteY14" fmla="*/ 1230504 h 6186573"/>
              <a:gd name="connsiteX15" fmla="*/ 4257128 w 5460743"/>
              <a:gd name="connsiteY15" fmla="*/ 1351817 h 6186573"/>
              <a:gd name="connsiteX16" fmla="*/ 4216606 w 5460743"/>
              <a:gd name="connsiteY16" fmla="*/ 1922932 h 6186573"/>
              <a:gd name="connsiteX17" fmla="*/ 3966918 w 5460743"/>
              <a:gd name="connsiteY17" fmla="*/ 1985038 h 6186573"/>
              <a:gd name="connsiteX18" fmla="*/ 3814140 w 5460743"/>
              <a:gd name="connsiteY18" fmla="*/ 2537432 h 6186573"/>
              <a:gd name="connsiteX19" fmla="*/ 3368720 w 5460743"/>
              <a:gd name="connsiteY19" fmla="*/ 2891402 h 6186573"/>
              <a:gd name="connsiteX20" fmla="*/ 3521090 w 5460743"/>
              <a:gd name="connsiteY20" fmla="*/ 3276454 h 6186573"/>
              <a:gd name="connsiteX21" fmla="*/ 3192908 w 5460743"/>
              <a:gd name="connsiteY21" fmla="*/ 3089659 h 6186573"/>
              <a:gd name="connsiteX22" fmla="*/ 2869160 w 5460743"/>
              <a:gd name="connsiteY22" fmla="*/ 3442800 h 6186573"/>
              <a:gd name="connsiteX23" fmla="*/ 2909549 w 5460743"/>
              <a:gd name="connsiteY23" fmla="*/ 3832741 h 6186573"/>
              <a:gd name="connsiteX24" fmla="*/ 2604694 w 5460743"/>
              <a:gd name="connsiteY24" fmla="*/ 4009769 h 6186573"/>
              <a:gd name="connsiteX25" fmla="*/ 2355269 w 5460743"/>
              <a:gd name="connsiteY25" fmla="*/ 4375930 h 6186573"/>
              <a:gd name="connsiteX26" fmla="*/ 2306280 w 5460743"/>
              <a:gd name="connsiteY26" fmla="*/ 4802919 h 6186573"/>
              <a:gd name="connsiteX27" fmla="*/ 1927017 w 5460743"/>
              <a:gd name="connsiteY27" fmla="*/ 4915489 h 6186573"/>
              <a:gd name="connsiteX28" fmla="*/ 1810233 w 5460743"/>
              <a:gd name="connsiteY28" fmla="*/ 5235752 h 6186573"/>
              <a:gd name="connsiteX29" fmla="*/ 1542085 w 5460743"/>
              <a:gd name="connsiteY29" fmla="*/ 5159602 h 6186573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235148 w 5460743"/>
              <a:gd name="connsiteY10" fmla="*/ 0 h 6527216"/>
              <a:gd name="connsiteX11" fmla="*/ 5254619 w 5460743"/>
              <a:gd name="connsiteY11" fmla="*/ 340643 h 6527216"/>
              <a:gd name="connsiteX12" fmla="*/ 4970423 w 5460743"/>
              <a:gd name="connsiteY12" fmla="*/ 652298 h 6527216"/>
              <a:gd name="connsiteX13" fmla="*/ 4913801 w 5460743"/>
              <a:gd name="connsiteY13" fmla="*/ 1200454 h 6527216"/>
              <a:gd name="connsiteX14" fmla="*/ 4663477 w 5460743"/>
              <a:gd name="connsiteY14" fmla="*/ 1571147 h 6527216"/>
              <a:gd name="connsiteX15" fmla="*/ 4257128 w 5460743"/>
              <a:gd name="connsiteY15" fmla="*/ 1692460 h 6527216"/>
              <a:gd name="connsiteX16" fmla="*/ 4216606 w 5460743"/>
              <a:gd name="connsiteY16" fmla="*/ 2263575 h 6527216"/>
              <a:gd name="connsiteX17" fmla="*/ 3966918 w 5460743"/>
              <a:gd name="connsiteY17" fmla="*/ 2325681 h 6527216"/>
              <a:gd name="connsiteX18" fmla="*/ 3814140 w 5460743"/>
              <a:gd name="connsiteY18" fmla="*/ 2878075 h 6527216"/>
              <a:gd name="connsiteX19" fmla="*/ 3368720 w 5460743"/>
              <a:gd name="connsiteY19" fmla="*/ 3232045 h 6527216"/>
              <a:gd name="connsiteX20" fmla="*/ 3521090 w 5460743"/>
              <a:gd name="connsiteY20" fmla="*/ 3617097 h 6527216"/>
              <a:gd name="connsiteX21" fmla="*/ 3192908 w 5460743"/>
              <a:gd name="connsiteY21" fmla="*/ 3430302 h 6527216"/>
              <a:gd name="connsiteX22" fmla="*/ 2869160 w 5460743"/>
              <a:gd name="connsiteY22" fmla="*/ 3783443 h 6527216"/>
              <a:gd name="connsiteX23" fmla="*/ 2909549 w 5460743"/>
              <a:gd name="connsiteY23" fmla="*/ 4173384 h 6527216"/>
              <a:gd name="connsiteX24" fmla="*/ 2604694 w 5460743"/>
              <a:gd name="connsiteY24" fmla="*/ 4350412 h 6527216"/>
              <a:gd name="connsiteX25" fmla="*/ 2355269 w 5460743"/>
              <a:gd name="connsiteY25" fmla="*/ 4716573 h 6527216"/>
              <a:gd name="connsiteX26" fmla="*/ 2306280 w 5460743"/>
              <a:gd name="connsiteY26" fmla="*/ 5143562 h 6527216"/>
              <a:gd name="connsiteX27" fmla="*/ 1927017 w 5460743"/>
              <a:gd name="connsiteY27" fmla="*/ 5256132 h 6527216"/>
              <a:gd name="connsiteX28" fmla="*/ 1810233 w 5460743"/>
              <a:gd name="connsiteY28" fmla="*/ 5576395 h 6527216"/>
              <a:gd name="connsiteX29" fmla="*/ 1542085 w 5460743"/>
              <a:gd name="connsiteY29" fmla="*/ 5500245 h 6527216"/>
              <a:gd name="connsiteX0" fmla="*/ 1542085 w 5460743"/>
              <a:gd name="connsiteY0" fmla="*/ 5500245 h 6527216"/>
              <a:gd name="connsiteX1" fmla="*/ 1158213 w 5460743"/>
              <a:gd name="connsiteY1" fmla="*/ 5550304 h 6527216"/>
              <a:gd name="connsiteX2" fmla="*/ 878093 w 5460743"/>
              <a:gd name="connsiteY2" fmla="*/ 5892963 h 6527216"/>
              <a:gd name="connsiteX3" fmla="*/ 440863 w 5460743"/>
              <a:gd name="connsiteY3" fmla="*/ 5642609 h 6527216"/>
              <a:gd name="connsiteX4" fmla="*/ 16512 w 5460743"/>
              <a:gd name="connsiteY4" fmla="*/ 5957378 h 6527216"/>
              <a:gd name="connsiteX5" fmla="*/ 0 w 5460743"/>
              <a:gd name="connsiteY5" fmla="*/ 6521835 h 6527216"/>
              <a:gd name="connsiteX6" fmla="*/ 1750241 w 5460743"/>
              <a:gd name="connsiteY6" fmla="*/ 6527216 h 6527216"/>
              <a:gd name="connsiteX7" fmla="*/ 5424687 w 5460743"/>
              <a:gd name="connsiteY7" fmla="*/ 6482981 h 6527216"/>
              <a:gd name="connsiteX8" fmla="*/ 5450726 w 5460743"/>
              <a:gd name="connsiteY8" fmla="*/ 3255661 h 6527216"/>
              <a:gd name="connsiteX9" fmla="*/ 5460743 w 5460743"/>
              <a:gd name="connsiteY9" fmla="*/ 1132397 h 6527216"/>
              <a:gd name="connsiteX10" fmla="*/ 5359762 w 5460743"/>
              <a:gd name="connsiteY10" fmla="*/ 606891 h 6527216"/>
              <a:gd name="connsiteX11" fmla="*/ 5235148 w 5460743"/>
              <a:gd name="connsiteY11" fmla="*/ 0 h 6527216"/>
              <a:gd name="connsiteX12" fmla="*/ 5254619 w 5460743"/>
              <a:gd name="connsiteY12" fmla="*/ 340643 h 6527216"/>
              <a:gd name="connsiteX13" fmla="*/ 4970423 w 5460743"/>
              <a:gd name="connsiteY13" fmla="*/ 652298 h 6527216"/>
              <a:gd name="connsiteX14" fmla="*/ 4913801 w 5460743"/>
              <a:gd name="connsiteY14" fmla="*/ 1200454 h 6527216"/>
              <a:gd name="connsiteX15" fmla="*/ 4663477 w 5460743"/>
              <a:gd name="connsiteY15" fmla="*/ 1571147 h 6527216"/>
              <a:gd name="connsiteX16" fmla="*/ 4257128 w 5460743"/>
              <a:gd name="connsiteY16" fmla="*/ 1692460 h 6527216"/>
              <a:gd name="connsiteX17" fmla="*/ 4216606 w 5460743"/>
              <a:gd name="connsiteY17" fmla="*/ 2263575 h 6527216"/>
              <a:gd name="connsiteX18" fmla="*/ 3966918 w 5460743"/>
              <a:gd name="connsiteY18" fmla="*/ 2325681 h 6527216"/>
              <a:gd name="connsiteX19" fmla="*/ 3814140 w 5460743"/>
              <a:gd name="connsiteY19" fmla="*/ 2878075 h 6527216"/>
              <a:gd name="connsiteX20" fmla="*/ 3368720 w 5460743"/>
              <a:gd name="connsiteY20" fmla="*/ 3232045 h 6527216"/>
              <a:gd name="connsiteX21" fmla="*/ 3521090 w 5460743"/>
              <a:gd name="connsiteY21" fmla="*/ 3617097 h 6527216"/>
              <a:gd name="connsiteX22" fmla="*/ 3192908 w 5460743"/>
              <a:gd name="connsiteY22" fmla="*/ 3430302 h 6527216"/>
              <a:gd name="connsiteX23" fmla="*/ 2869160 w 5460743"/>
              <a:gd name="connsiteY23" fmla="*/ 3783443 h 6527216"/>
              <a:gd name="connsiteX24" fmla="*/ 2909549 w 5460743"/>
              <a:gd name="connsiteY24" fmla="*/ 4173384 h 6527216"/>
              <a:gd name="connsiteX25" fmla="*/ 2604694 w 5460743"/>
              <a:gd name="connsiteY25" fmla="*/ 4350412 h 6527216"/>
              <a:gd name="connsiteX26" fmla="*/ 2355269 w 5460743"/>
              <a:gd name="connsiteY26" fmla="*/ 4716573 h 6527216"/>
              <a:gd name="connsiteX27" fmla="*/ 2306280 w 5460743"/>
              <a:gd name="connsiteY27" fmla="*/ 5143562 h 6527216"/>
              <a:gd name="connsiteX28" fmla="*/ 1927017 w 5460743"/>
              <a:gd name="connsiteY28" fmla="*/ 5256132 h 6527216"/>
              <a:gd name="connsiteX29" fmla="*/ 1810233 w 5460743"/>
              <a:gd name="connsiteY29" fmla="*/ 5576395 h 6527216"/>
              <a:gd name="connsiteX30" fmla="*/ 1542085 w 5460743"/>
              <a:gd name="connsiteY30" fmla="*/ 5500245 h 6527216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460743 w 5589520"/>
              <a:gd name="connsiteY9" fmla="*/ 1531770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450726 w 5589520"/>
              <a:gd name="connsiteY8" fmla="*/ 3655034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913801 w 5589520"/>
              <a:gd name="connsiteY14" fmla="*/ 1599827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5254619 w 5589520"/>
              <a:gd name="connsiteY12" fmla="*/ 740016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970423 w 5589520"/>
              <a:gd name="connsiteY13" fmla="*/ 1051671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235148 w 5589520"/>
              <a:gd name="connsiteY11" fmla="*/ 399373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17911 w 5589520"/>
              <a:gd name="connsiteY11" fmla="*/ 293928 h 6926589"/>
              <a:gd name="connsiteX12" fmla="*/ 4842618 w 5589520"/>
              <a:gd name="connsiteY12" fmla="*/ 672230 h 6926589"/>
              <a:gd name="connsiteX13" fmla="*/ 4820605 w 5589520"/>
              <a:gd name="connsiteY13" fmla="*/ 1134520 h 6926589"/>
              <a:gd name="connsiteX14" fmla="*/ 4636637 w 5589520"/>
              <a:gd name="connsiteY14" fmla="*/ 1569700 h 6926589"/>
              <a:gd name="connsiteX15" fmla="*/ 4663477 w 5589520"/>
              <a:gd name="connsiteY15" fmla="*/ 1970520 h 6926589"/>
              <a:gd name="connsiteX16" fmla="*/ 4257128 w 5589520"/>
              <a:gd name="connsiteY16" fmla="*/ 2091833 h 6926589"/>
              <a:gd name="connsiteX17" fmla="*/ 4216606 w 5589520"/>
              <a:gd name="connsiteY17" fmla="*/ 2662948 h 6926589"/>
              <a:gd name="connsiteX18" fmla="*/ 3966918 w 5589520"/>
              <a:gd name="connsiteY18" fmla="*/ 2725054 h 6926589"/>
              <a:gd name="connsiteX19" fmla="*/ 3814140 w 5589520"/>
              <a:gd name="connsiteY19" fmla="*/ 3277448 h 6926589"/>
              <a:gd name="connsiteX20" fmla="*/ 3368720 w 5589520"/>
              <a:gd name="connsiteY20" fmla="*/ 3631418 h 6926589"/>
              <a:gd name="connsiteX21" fmla="*/ 3521090 w 5589520"/>
              <a:gd name="connsiteY21" fmla="*/ 4016470 h 6926589"/>
              <a:gd name="connsiteX22" fmla="*/ 3192908 w 5589520"/>
              <a:gd name="connsiteY22" fmla="*/ 3829675 h 6926589"/>
              <a:gd name="connsiteX23" fmla="*/ 2869160 w 5589520"/>
              <a:gd name="connsiteY23" fmla="*/ 4182816 h 6926589"/>
              <a:gd name="connsiteX24" fmla="*/ 2909549 w 5589520"/>
              <a:gd name="connsiteY24" fmla="*/ 4572757 h 6926589"/>
              <a:gd name="connsiteX25" fmla="*/ 2604694 w 5589520"/>
              <a:gd name="connsiteY25" fmla="*/ 4749785 h 6926589"/>
              <a:gd name="connsiteX26" fmla="*/ 2355269 w 5589520"/>
              <a:gd name="connsiteY26" fmla="*/ 5115946 h 6926589"/>
              <a:gd name="connsiteX27" fmla="*/ 2306280 w 5589520"/>
              <a:gd name="connsiteY27" fmla="*/ 5542935 h 6926589"/>
              <a:gd name="connsiteX28" fmla="*/ 1927017 w 5589520"/>
              <a:gd name="connsiteY28" fmla="*/ 5655505 h 6926589"/>
              <a:gd name="connsiteX29" fmla="*/ 1810233 w 5589520"/>
              <a:gd name="connsiteY29" fmla="*/ 5975768 h 6926589"/>
              <a:gd name="connsiteX30" fmla="*/ 1542085 w 5589520"/>
              <a:gd name="connsiteY30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414118 w 5589520"/>
              <a:gd name="connsiteY11" fmla="*/ 71348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032080 w 5589520"/>
              <a:gd name="connsiteY11" fmla="*/ 11094 h 6926589"/>
              <a:gd name="connsiteX12" fmla="*/ 5017911 w 5589520"/>
              <a:gd name="connsiteY12" fmla="*/ 293928 h 6926589"/>
              <a:gd name="connsiteX13" fmla="*/ 4842618 w 5589520"/>
              <a:gd name="connsiteY13" fmla="*/ 672230 h 6926589"/>
              <a:gd name="connsiteX14" fmla="*/ 4820605 w 5589520"/>
              <a:gd name="connsiteY14" fmla="*/ 1134520 h 6926589"/>
              <a:gd name="connsiteX15" fmla="*/ 4636637 w 5589520"/>
              <a:gd name="connsiteY15" fmla="*/ 1569700 h 6926589"/>
              <a:gd name="connsiteX16" fmla="*/ 4663477 w 5589520"/>
              <a:gd name="connsiteY16" fmla="*/ 1970520 h 6926589"/>
              <a:gd name="connsiteX17" fmla="*/ 4257128 w 5589520"/>
              <a:gd name="connsiteY17" fmla="*/ 2091833 h 6926589"/>
              <a:gd name="connsiteX18" fmla="*/ 4216606 w 5589520"/>
              <a:gd name="connsiteY18" fmla="*/ 2662948 h 6926589"/>
              <a:gd name="connsiteX19" fmla="*/ 3966918 w 5589520"/>
              <a:gd name="connsiteY19" fmla="*/ 2725054 h 6926589"/>
              <a:gd name="connsiteX20" fmla="*/ 3814140 w 5589520"/>
              <a:gd name="connsiteY20" fmla="*/ 3277448 h 6926589"/>
              <a:gd name="connsiteX21" fmla="*/ 3368720 w 5589520"/>
              <a:gd name="connsiteY21" fmla="*/ 3631418 h 6926589"/>
              <a:gd name="connsiteX22" fmla="*/ 3521090 w 5589520"/>
              <a:gd name="connsiteY22" fmla="*/ 4016470 h 6926589"/>
              <a:gd name="connsiteX23" fmla="*/ 3192908 w 5589520"/>
              <a:gd name="connsiteY23" fmla="*/ 3829675 h 6926589"/>
              <a:gd name="connsiteX24" fmla="*/ 2869160 w 5589520"/>
              <a:gd name="connsiteY24" fmla="*/ 4182816 h 6926589"/>
              <a:gd name="connsiteX25" fmla="*/ 2909549 w 5589520"/>
              <a:gd name="connsiteY25" fmla="*/ 4572757 h 6926589"/>
              <a:gd name="connsiteX26" fmla="*/ 2604694 w 5589520"/>
              <a:gd name="connsiteY26" fmla="*/ 4749785 h 6926589"/>
              <a:gd name="connsiteX27" fmla="*/ 2355269 w 5589520"/>
              <a:gd name="connsiteY27" fmla="*/ 5115946 h 6926589"/>
              <a:gd name="connsiteX28" fmla="*/ 2306280 w 5589520"/>
              <a:gd name="connsiteY28" fmla="*/ 5542935 h 6926589"/>
              <a:gd name="connsiteX29" fmla="*/ 1927017 w 5589520"/>
              <a:gd name="connsiteY29" fmla="*/ 5655505 h 6926589"/>
              <a:gd name="connsiteX30" fmla="*/ 1810233 w 5589520"/>
              <a:gd name="connsiteY30" fmla="*/ 5975768 h 6926589"/>
              <a:gd name="connsiteX31" fmla="*/ 1542085 w 5589520"/>
              <a:gd name="connsiteY31" fmla="*/ 5899618 h 6926589"/>
              <a:gd name="connsiteX0" fmla="*/ 1542085 w 5589520"/>
              <a:gd name="connsiteY0" fmla="*/ 5899618 h 6926589"/>
              <a:gd name="connsiteX1" fmla="*/ 1158213 w 5589520"/>
              <a:gd name="connsiteY1" fmla="*/ 5949677 h 6926589"/>
              <a:gd name="connsiteX2" fmla="*/ 878093 w 5589520"/>
              <a:gd name="connsiteY2" fmla="*/ 6292336 h 6926589"/>
              <a:gd name="connsiteX3" fmla="*/ 440863 w 5589520"/>
              <a:gd name="connsiteY3" fmla="*/ 6041982 h 6926589"/>
              <a:gd name="connsiteX4" fmla="*/ 16512 w 5589520"/>
              <a:gd name="connsiteY4" fmla="*/ 6356751 h 6926589"/>
              <a:gd name="connsiteX5" fmla="*/ 0 w 5589520"/>
              <a:gd name="connsiteY5" fmla="*/ 6921208 h 6926589"/>
              <a:gd name="connsiteX6" fmla="*/ 1750241 w 5589520"/>
              <a:gd name="connsiteY6" fmla="*/ 6926589 h 6926589"/>
              <a:gd name="connsiteX7" fmla="*/ 5424687 w 5589520"/>
              <a:gd name="connsiteY7" fmla="*/ 6882354 h 6926589"/>
              <a:gd name="connsiteX8" fmla="*/ 5540293 w 5589520"/>
              <a:gd name="connsiteY8" fmla="*/ 3658949 h 6926589"/>
              <a:gd name="connsiteX9" fmla="*/ 5546415 w 5589520"/>
              <a:gd name="connsiteY9" fmla="*/ 1539602 h 6926589"/>
              <a:gd name="connsiteX10" fmla="*/ 5589520 w 5589520"/>
              <a:gd name="connsiteY10" fmla="*/ 0 h 6926589"/>
              <a:gd name="connsiteX11" fmla="*/ 5339208 w 5589520"/>
              <a:gd name="connsiteY11" fmla="*/ 18625 h 6926589"/>
              <a:gd name="connsiteX12" fmla="*/ 5032080 w 5589520"/>
              <a:gd name="connsiteY12" fmla="*/ 11094 h 6926589"/>
              <a:gd name="connsiteX13" fmla="*/ 5017911 w 5589520"/>
              <a:gd name="connsiteY13" fmla="*/ 293928 h 6926589"/>
              <a:gd name="connsiteX14" fmla="*/ 4842618 w 5589520"/>
              <a:gd name="connsiteY14" fmla="*/ 672230 h 6926589"/>
              <a:gd name="connsiteX15" fmla="*/ 4820605 w 5589520"/>
              <a:gd name="connsiteY15" fmla="*/ 1134520 h 6926589"/>
              <a:gd name="connsiteX16" fmla="*/ 4636637 w 5589520"/>
              <a:gd name="connsiteY16" fmla="*/ 1569700 h 6926589"/>
              <a:gd name="connsiteX17" fmla="*/ 4663477 w 5589520"/>
              <a:gd name="connsiteY17" fmla="*/ 1970520 h 6926589"/>
              <a:gd name="connsiteX18" fmla="*/ 4257128 w 5589520"/>
              <a:gd name="connsiteY18" fmla="*/ 2091833 h 6926589"/>
              <a:gd name="connsiteX19" fmla="*/ 4216606 w 5589520"/>
              <a:gd name="connsiteY19" fmla="*/ 2662948 h 6926589"/>
              <a:gd name="connsiteX20" fmla="*/ 3966918 w 5589520"/>
              <a:gd name="connsiteY20" fmla="*/ 2725054 h 6926589"/>
              <a:gd name="connsiteX21" fmla="*/ 3814140 w 5589520"/>
              <a:gd name="connsiteY21" fmla="*/ 3277448 h 6926589"/>
              <a:gd name="connsiteX22" fmla="*/ 3368720 w 5589520"/>
              <a:gd name="connsiteY22" fmla="*/ 3631418 h 6926589"/>
              <a:gd name="connsiteX23" fmla="*/ 3521090 w 5589520"/>
              <a:gd name="connsiteY23" fmla="*/ 4016470 h 6926589"/>
              <a:gd name="connsiteX24" fmla="*/ 3192908 w 5589520"/>
              <a:gd name="connsiteY24" fmla="*/ 3829675 h 6926589"/>
              <a:gd name="connsiteX25" fmla="*/ 2869160 w 5589520"/>
              <a:gd name="connsiteY25" fmla="*/ 4182816 h 6926589"/>
              <a:gd name="connsiteX26" fmla="*/ 2909549 w 5589520"/>
              <a:gd name="connsiteY26" fmla="*/ 4572757 h 6926589"/>
              <a:gd name="connsiteX27" fmla="*/ 2604694 w 5589520"/>
              <a:gd name="connsiteY27" fmla="*/ 4749785 h 6926589"/>
              <a:gd name="connsiteX28" fmla="*/ 2355269 w 5589520"/>
              <a:gd name="connsiteY28" fmla="*/ 5115946 h 6926589"/>
              <a:gd name="connsiteX29" fmla="*/ 2306280 w 5589520"/>
              <a:gd name="connsiteY29" fmla="*/ 5542935 h 6926589"/>
              <a:gd name="connsiteX30" fmla="*/ 1927017 w 5589520"/>
              <a:gd name="connsiteY30" fmla="*/ 5655505 h 6926589"/>
              <a:gd name="connsiteX31" fmla="*/ 1810233 w 5589520"/>
              <a:gd name="connsiteY31" fmla="*/ 5975768 h 6926589"/>
              <a:gd name="connsiteX32" fmla="*/ 1542085 w 5589520"/>
              <a:gd name="connsiteY32" fmla="*/ 5899618 h 6926589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189390 w 5589520"/>
              <a:gd name="connsiteY11" fmla="*/ 0 h 7179107"/>
              <a:gd name="connsiteX12" fmla="*/ 5032080 w 5589520"/>
              <a:gd name="connsiteY12" fmla="*/ 263612 h 7179107"/>
              <a:gd name="connsiteX13" fmla="*/ 5017911 w 5589520"/>
              <a:gd name="connsiteY13" fmla="*/ 546446 h 7179107"/>
              <a:gd name="connsiteX14" fmla="*/ 4842618 w 5589520"/>
              <a:gd name="connsiteY14" fmla="*/ 924748 h 7179107"/>
              <a:gd name="connsiteX15" fmla="*/ 4820605 w 5589520"/>
              <a:gd name="connsiteY15" fmla="*/ 1387038 h 7179107"/>
              <a:gd name="connsiteX16" fmla="*/ 4636637 w 5589520"/>
              <a:gd name="connsiteY16" fmla="*/ 1822218 h 7179107"/>
              <a:gd name="connsiteX17" fmla="*/ 4663477 w 5589520"/>
              <a:gd name="connsiteY17" fmla="*/ 2223038 h 7179107"/>
              <a:gd name="connsiteX18" fmla="*/ 4257128 w 5589520"/>
              <a:gd name="connsiteY18" fmla="*/ 2344351 h 7179107"/>
              <a:gd name="connsiteX19" fmla="*/ 4216606 w 5589520"/>
              <a:gd name="connsiteY19" fmla="*/ 2915466 h 7179107"/>
              <a:gd name="connsiteX20" fmla="*/ 3966918 w 5589520"/>
              <a:gd name="connsiteY20" fmla="*/ 2977572 h 7179107"/>
              <a:gd name="connsiteX21" fmla="*/ 3814140 w 5589520"/>
              <a:gd name="connsiteY21" fmla="*/ 3529966 h 7179107"/>
              <a:gd name="connsiteX22" fmla="*/ 3368720 w 5589520"/>
              <a:gd name="connsiteY22" fmla="*/ 3883936 h 7179107"/>
              <a:gd name="connsiteX23" fmla="*/ 3521090 w 5589520"/>
              <a:gd name="connsiteY23" fmla="*/ 4268988 h 7179107"/>
              <a:gd name="connsiteX24" fmla="*/ 3192908 w 5589520"/>
              <a:gd name="connsiteY24" fmla="*/ 4082193 h 7179107"/>
              <a:gd name="connsiteX25" fmla="*/ 2869160 w 5589520"/>
              <a:gd name="connsiteY25" fmla="*/ 4435334 h 7179107"/>
              <a:gd name="connsiteX26" fmla="*/ 2909549 w 5589520"/>
              <a:gd name="connsiteY26" fmla="*/ 4825275 h 7179107"/>
              <a:gd name="connsiteX27" fmla="*/ 2604694 w 5589520"/>
              <a:gd name="connsiteY27" fmla="*/ 5002303 h 7179107"/>
              <a:gd name="connsiteX28" fmla="*/ 2355269 w 5589520"/>
              <a:gd name="connsiteY28" fmla="*/ 5368464 h 7179107"/>
              <a:gd name="connsiteX29" fmla="*/ 2306280 w 5589520"/>
              <a:gd name="connsiteY29" fmla="*/ 5795453 h 7179107"/>
              <a:gd name="connsiteX30" fmla="*/ 1927017 w 5589520"/>
              <a:gd name="connsiteY30" fmla="*/ 5908023 h 7179107"/>
              <a:gd name="connsiteX31" fmla="*/ 1810233 w 5589520"/>
              <a:gd name="connsiteY31" fmla="*/ 6228286 h 7179107"/>
              <a:gd name="connsiteX32" fmla="*/ 1542085 w 5589520"/>
              <a:gd name="connsiteY32" fmla="*/ 6152136 h 7179107"/>
              <a:gd name="connsiteX0" fmla="*/ 1542085 w 5589520"/>
              <a:gd name="connsiteY0" fmla="*/ 6152136 h 7179107"/>
              <a:gd name="connsiteX1" fmla="*/ 1158213 w 5589520"/>
              <a:gd name="connsiteY1" fmla="*/ 6202195 h 7179107"/>
              <a:gd name="connsiteX2" fmla="*/ 878093 w 5589520"/>
              <a:gd name="connsiteY2" fmla="*/ 6544854 h 7179107"/>
              <a:gd name="connsiteX3" fmla="*/ 440863 w 5589520"/>
              <a:gd name="connsiteY3" fmla="*/ 6294500 h 7179107"/>
              <a:gd name="connsiteX4" fmla="*/ 16512 w 5589520"/>
              <a:gd name="connsiteY4" fmla="*/ 6609269 h 7179107"/>
              <a:gd name="connsiteX5" fmla="*/ 0 w 5589520"/>
              <a:gd name="connsiteY5" fmla="*/ 7173726 h 7179107"/>
              <a:gd name="connsiteX6" fmla="*/ 1750241 w 5589520"/>
              <a:gd name="connsiteY6" fmla="*/ 7179107 h 7179107"/>
              <a:gd name="connsiteX7" fmla="*/ 5424687 w 5589520"/>
              <a:gd name="connsiteY7" fmla="*/ 7134872 h 7179107"/>
              <a:gd name="connsiteX8" fmla="*/ 5540293 w 5589520"/>
              <a:gd name="connsiteY8" fmla="*/ 3911467 h 7179107"/>
              <a:gd name="connsiteX9" fmla="*/ 5546415 w 5589520"/>
              <a:gd name="connsiteY9" fmla="*/ 1792120 h 7179107"/>
              <a:gd name="connsiteX10" fmla="*/ 5589520 w 5589520"/>
              <a:gd name="connsiteY10" fmla="*/ 252518 h 7179107"/>
              <a:gd name="connsiteX11" fmla="*/ 5429100 w 5589520"/>
              <a:gd name="connsiteY11" fmla="*/ 135573 h 7179107"/>
              <a:gd name="connsiteX12" fmla="*/ 5189390 w 5589520"/>
              <a:gd name="connsiteY12" fmla="*/ 0 h 7179107"/>
              <a:gd name="connsiteX13" fmla="*/ 5032080 w 5589520"/>
              <a:gd name="connsiteY13" fmla="*/ 263612 h 7179107"/>
              <a:gd name="connsiteX14" fmla="*/ 5017911 w 5589520"/>
              <a:gd name="connsiteY14" fmla="*/ 546446 h 7179107"/>
              <a:gd name="connsiteX15" fmla="*/ 4842618 w 5589520"/>
              <a:gd name="connsiteY15" fmla="*/ 924748 h 7179107"/>
              <a:gd name="connsiteX16" fmla="*/ 4820605 w 5589520"/>
              <a:gd name="connsiteY16" fmla="*/ 1387038 h 7179107"/>
              <a:gd name="connsiteX17" fmla="*/ 4636637 w 5589520"/>
              <a:gd name="connsiteY17" fmla="*/ 1822218 h 7179107"/>
              <a:gd name="connsiteX18" fmla="*/ 4663477 w 5589520"/>
              <a:gd name="connsiteY18" fmla="*/ 2223038 h 7179107"/>
              <a:gd name="connsiteX19" fmla="*/ 4257128 w 5589520"/>
              <a:gd name="connsiteY19" fmla="*/ 2344351 h 7179107"/>
              <a:gd name="connsiteX20" fmla="*/ 4216606 w 5589520"/>
              <a:gd name="connsiteY20" fmla="*/ 2915466 h 7179107"/>
              <a:gd name="connsiteX21" fmla="*/ 3966918 w 5589520"/>
              <a:gd name="connsiteY21" fmla="*/ 2977572 h 7179107"/>
              <a:gd name="connsiteX22" fmla="*/ 3814140 w 5589520"/>
              <a:gd name="connsiteY22" fmla="*/ 3529966 h 7179107"/>
              <a:gd name="connsiteX23" fmla="*/ 3368720 w 5589520"/>
              <a:gd name="connsiteY23" fmla="*/ 3883936 h 7179107"/>
              <a:gd name="connsiteX24" fmla="*/ 3521090 w 5589520"/>
              <a:gd name="connsiteY24" fmla="*/ 4268988 h 7179107"/>
              <a:gd name="connsiteX25" fmla="*/ 3192908 w 5589520"/>
              <a:gd name="connsiteY25" fmla="*/ 4082193 h 7179107"/>
              <a:gd name="connsiteX26" fmla="*/ 2869160 w 5589520"/>
              <a:gd name="connsiteY26" fmla="*/ 4435334 h 7179107"/>
              <a:gd name="connsiteX27" fmla="*/ 2909549 w 5589520"/>
              <a:gd name="connsiteY27" fmla="*/ 4825275 h 7179107"/>
              <a:gd name="connsiteX28" fmla="*/ 2604694 w 5589520"/>
              <a:gd name="connsiteY28" fmla="*/ 5002303 h 7179107"/>
              <a:gd name="connsiteX29" fmla="*/ 2355269 w 5589520"/>
              <a:gd name="connsiteY29" fmla="*/ 5368464 h 7179107"/>
              <a:gd name="connsiteX30" fmla="*/ 2306280 w 5589520"/>
              <a:gd name="connsiteY30" fmla="*/ 5795453 h 7179107"/>
              <a:gd name="connsiteX31" fmla="*/ 1927017 w 5589520"/>
              <a:gd name="connsiteY31" fmla="*/ 5908023 h 7179107"/>
              <a:gd name="connsiteX32" fmla="*/ 1810233 w 5589520"/>
              <a:gd name="connsiteY32" fmla="*/ 6228286 h 7179107"/>
              <a:gd name="connsiteX33" fmla="*/ 1542085 w 5589520"/>
              <a:gd name="connsiteY33" fmla="*/ 6152136 h 7179107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384155 w 5589520"/>
              <a:gd name="connsiteY11" fmla="*/ 0 h 7344804"/>
              <a:gd name="connsiteX12" fmla="*/ 5189390 w 5589520"/>
              <a:gd name="connsiteY12" fmla="*/ 165697 h 7344804"/>
              <a:gd name="connsiteX13" fmla="*/ 5032080 w 5589520"/>
              <a:gd name="connsiteY13" fmla="*/ 429309 h 7344804"/>
              <a:gd name="connsiteX14" fmla="*/ 5017911 w 5589520"/>
              <a:gd name="connsiteY14" fmla="*/ 712143 h 7344804"/>
              <a:gd name="connsiteX15" fmla="*/ 4842618 w 5589520"/>
              <a:gd name="connsiteY15" fmla="*/ 1090445 h 7344804"/>
              <a:gd name="connsiteX16" fmla="*/ 4820605 w 5589520"/>
              <a:gd name="connsiteY16" fmla="*/ 1552735 h 7344804"/>
              <a:gd name="connsiteX17" fmla="*/ 4636637 w 5589520"/>
              <a:gd name="connsiteY17" fmla="*/ 1987915 h 7344804"/>
              <a:gd name="connsiteX18" fmla="*/ 4663477 w 5589520"/>
              <a:gd name="connsiteY18" fmla="*/ 2388735 h 7344804"/>
              <a:gd name="connsiteX19" fmla="*/ 4257128 w 5589520"/>
              <a:gd name="connsiteY19" fmla="*/ 2510048 h 7344804"/>
              <a:gd name="connsiteX20" fmla="*/ 4216606 w 5589520"/>
              <a:gd name="connsiteY20" fmla="*/ 3081163 h 7344804"/>
              <a:gd name="connsiteX21" fmla="*/ 3966918 w 5589520"/>
              <a:gd name="connsiteY21" fmla="*/ 3143269 h 7344804"/>
              <a:gd name="connsiteX22" fmla="*/ 3814140 w 5589520"/>
              <a:gd name="connsiteY22" fmla="*/ 3695663 h 7344804"/>
              <a:gd name="connsiteX23" fmla="*/ 3368720 w 5589520"/>
              <a:gd name="connsiteY23" fmla="*/ 4049633 h 7344804"/>
              <a:gd name="connsiteX24" fmla="*/ 3521090 w 5589520"/>
              <a:gd name="connsiteY24" fmla="*/ 4434685 h 7344804"/>
              <a:gd name="connsiteX25" fmla="*/ 3192908 w 5589520"/>
              <a:gd name="connsiteY25" fmla="*/ 4247890 h 7344804"/>
              <a:gd name="connsiteX26" fmla="*/ 2869160 w 5589520"/>
              <a:gd name="connsiteY26" fmla="*/ 4601031 h 7344804"/>
              <a:gd name="connsiteX27" fmla="*/ 2909549 w 5589520"/>
              <a:gd name="connsiteY27" fmla="*/ 4990972 h 7344804"/>
              <a:gd name="connsiteX28" fmla="*/ 2604694 w 5589520"/>
              <a:gd name="connsiteY28" fmla="*/ 5168000 h 7344804"/>
              <a:gd name="connsiteX29" fmla="*/ 2355269 w 5589520"/>
              <a:gd name="connsiteY29" fmla="*/ 5534161 h 7344804"/>
              <a:gd name="connsiteX30" fmla="*/ 2306280 w 5589520"/>
              <a:gd name="connsiteY30" fmla="*/ 5961150 h 7344804"/>
              <a:gd name="connsiteX31" fmla="*/ 1927017 w 5589520"/>
              <a:gd name="connsiteY31" fmla="*/ 6073720 h 7344804"/>
              <a:gd name="connsiteX32" fmla="*/ 1810233 w 5589520"/>
              <a:gd name="connsiteY32" fmla="*/ 6393983 h 7344804"/>
              <a:gd name="connsiteX33" fmla="*/ 1542085 w 5589520"/>
              <a:gd name="connsiteY33" fmla="*/ 6317833 h 7344804"/>
              <a:gd name="connsiteX0" fmla="*/ 1542085 w 5589520"/>
              <a:gd name="connsiteY0" fmla="*/ 6317833 h 7344804"/>
              <a:gd name="connsiteX1" fmla="*/ 1158213 w 5589520"/>
              <a:gd name="connsiteY1" fmla="*/ 6367892 h 7344804"/>
              <a:gd name="connsiteX2" fmla="*/ 878093 w 5589520"/>
              <a:gd name="connsiteY2" fmla="*/ 6710551 h 7344804"/>
              <a:gd name="connsiteX3" fmla="*/ 440863 w 5589520"/>
              <a:gd name="connsiteY3" fmla="*/ 6460197 h 7344804"/>
              <a:gd name="connsiteX4" fmla="*/ 16512 w 5589520"/>
              <a:gd name="connsiteY4" fmla="*/ 6774966 h 7344804"/>
              <a:gd name="connsiteX5" fmla="*/ 0 w 5589520"/>
              <a:gd name="connsiteY5" fmla="*/ 7339423 h 7344804"/>
              <a:gd name="connsiteX6" fmla="*/ 1750241 w 5589520"/>
              <a:gd name="connsiteY6" fmla="*/ 7344804 h 7344804"/>
              <a:gd name="connsiteX7" fmla="*/ 5424687 w 5589520"/>
              <a:gd name="connsiteY7" fmla="*/ 7300569 h 7344804"/>
              <a:gd name="connsiteX8" fmla="*/ 5540293 w 5589520"/>
              <a:gd name="connsiteY8" fmla="*/ 4077164 h 7344804"/>
              <a:gd name="connsiteX9" fmla="*/ 5546415 w 5589520"/>
              <a:gd name="connsiteY9" fmla="*/ 1957817 h 7344804"/>
              <a:gd name="connsiteX10" fmla="*/ 5589520 w 5589520"/>
              <a:gd name="connsiteY10" fmla="*/ 418215 h 7344804"/>
              <a:gd name="connsiteX11" fmla="*/ 5511500 w 5589520"/>
              <a:gd name="connsiteY11" fmla="*/ 241016 h 7344804"/>
              <a:gd name="connsiteX12" fmla="*/ 5384155 w 5589520"/>
              <a:gd name="connsiteY12" fmla="*/ 0 h 7344804"/>
              <a:gd name="connsiteX13" fmla="*/ 5189390 w 5589520"/>
              <a:gd name="connsiteY13" fmla="*/ 165697 h 7344804"/>
              <a:gd name="connsiteX14" fmla="*/ 5032080 w 5589520"/>
              <a:gd name="connsiteY14" fmla="*/ 429309 h 7344804"/>
              <a:gd name="connsiteX15" fmla="*/ 5017911 w 5589520"/>
              <a:gd name="connsiteY15" fmla="*/ 712143 h 7344804"/>
              <a:gd name="connsiteX16" fmla="*/ 4842618 w 5589520"/>
              <a:gd name="connsiteY16" fmla="*/ 1090445 h 7344804"/>
              <a:gd name="connsiteX17" fmla="*/ 4820605 w 5589520"/>
              <a:gd name="connsiteY17" fmla="*/ 1552735 h 7344804"/>
              <a:gd name="connsiteX18" fmla="*/ 4636637 w 5589520"/>
              <a:gd name="connsiteY18" fmla="*/ 1987915 h 7344804"/>
              <a:gd name="connsiteX19" fmla="*/ 4663477 w 5589520"/>
              <a:gd name="connsiteY19" fmla="*/ 2388735 h 7344804"/>
              <a:gd name="connsiteX20" fmla="*/ 4257128 w 5589520"/>
              <a:gd name="connsiteY20" fmla="*/ 2510048 h 7344804"/>
              <a:gd name="connsiteX21" fmla="*/ 4216606 w 5589520"/>
              <a:gd name="connsiteY21" fmla="*/ 3081163 h 7344804"/>
              <a:gd name="connsiteX22" fmla="*/ 3966918 w 5589520"/>
              <a:gd name="connsiteY22" fmla="*/ 3143269 h 7344804"/>
              <a:gd name="connsiteX23" fmla="*/ 3814140 w 5589520"/>
              <a:gd name="connsiteY23" fmla="*/ 3695663 h 7344804"/>
              <a:gd name="connsiteX24" fmla="*/ 3368720 w 5589520"/>
              <a:gd name="connsiteY24" fmla="*/ 4049633 h 7344804"/>
              <a:gd name="connsiteX25" fmla="*/ 3521090 w 5589520"/>
              <a:gd name="connsiteY25" fmla="*/ 4434685 h 7344804"/>
              <a:gd name="connsiteX26" fmla="*/ 3192908 w 5589520"/>
              <a:gd name="connsiteY26" fmla="*/ 4247890 h 7344804"/>
              <a:gd name="connsiteX27" fmla="*/ 2869160 w 5589520"/>
              <a:gd name="connsiteY27" fmla="*/ 4601031 h 7344804"/>
              <a:gd name="connsiteX28" fmla="*/ 2909549 w 5589520"/>
              <a:gd name="connsiteY28" fmla="*/ 4990972 h 7344804"/>
              <a:gd name="connsiteX29" fmla="*/ 2604694 w 5589520"/>
              <a:gd name="connsiteY29" fmla="*/ 5168000 h 7344804"/>
              <a:gd name="connsiteX30" fmla="*/ 2355269 w 5589520"/>
              <a:gd name="connsiteY30" fmla="*/ 5534161 h 7344804"/>
              <a:gd name="connsiteX31" fmla="*/ 2306280 w 5589520"/>
              <a:gd name="connsiteY31" fmla="*/ 5961150 h 7344804"/>
              <a:gd name="connsiteX32" fmla="*/ 1927017 w 5589520"/>
              <a:gd name="connsiteY32" fmla="*/ 6073720 h 7344804"/>
              <a:gd name="connsiteX33" fmla="*/ 1810233 w 5589520"/>
              <a:gd name="connsiteY33" fmla="*/ 6393983 h 7344804"/>
              <a:gd name="connsiteX34" fmla="*/ 1542085 w 5589520"/>
              <a:gd name="connsiteY34" fmla="*/ 6317833 h 7344804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424687 w 5589520"/>
              <a:gd name="connsiteY7" fmla="*/ 7421077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  <a:gd name="connsiteX0" fmla="*/ 1542085 w 5589520"/>
              <a:gd name="connsiteY0" fmla="*/ 6438341 h 7465312"/>
              <a:gd name="connsiteX1" fmla="*/ 1158213 w 5589520"/>
              <a:gd name="connsiteY1" fmla="*/ 6488400 h 7465312"/>
              <a:gd name="connsiteX2" fmla="*/ 878093 w 5589520"/>
              <a:gd name="connsiteY2" fmla="*/ 6831059 h 7465312"/>
              <a:gd name="connsiteX3" fmla="*/ 440863 w 5589520"/>
              <a:gd name="connsiteY3" fmla="*/ 6580705 h 7465312"/>
              <a:gd name="connsiteX4" fmla="*/ 16512 w 5589520"/>
              <a:gd name="connsiteY4" fmla="*/ 6895474 h 7465312"/>
              <a:gd name="connsiteX5" fmla="*/ 0 w 5589520"/>
              <a:gd name="connsiteY5" fmla="*/ 7459931 h 7465312"/>
              <a:gd name="connsiteX6" fmla="*/ 1750241 w 5589520"/>
              <a:gd name="connsiteY6" fmla="*/ 7465312 h 7465312"/>
              <a:gd name="connsiteX7" fmla="*/ 5565387 w 5589520"/>
              <a:gd name="connsiteY7" fmla="*/ 7430509 h 7465312"/>
              <a:gd name="connsiteX8" fmla="*/ 5540293 w 5589520"/>
              <a:gd name="connsiteY8" fmla="*/ 4197672 h 7465312"/>
              <a:gd name="connsiteX9" fmla="*/ 5546415 w 5589520"/>
              <a:gd name="connsiteY9" fmla="*/ 2078325 h 7465312"/>
              <a:gd name="connsiteX10" fmla="*/ 5589520 w 5589520"/>
              <a:gd name="connsiteY10" fmla="*/ 538723 h 7465312"/>
              <a:gd name="connsiteX11" fmla="*/ 5586409 w 5589520"/>
              <a:gd name="connsiteY11" fmla="*/ 0 h 7465312"/>
              <a:gd name="connsiteX12" fmla="*/ 5384155 w 5589520"/>
              <a:gd name="connsiteY12" fmla="*/ 120508 h 7465312"/>
              <a:gd name="connsiteX13" fmla="*/ 5189390 w 5589520"/>
              <a:gd name="connsiteY13" fmla="*/ 286205 h 7465312"/>
              <a:gd name="connsiteX14" fmla="*/ 5032080 w 5589520"/>
              <a:gd name="connsiteY14" fmla="*/ 549817 h 7465312"/>
              <a:gd name="connsiteX15" fmla="*/ 5017911 w 5589520"/>
              <a:gd name="connsiteY15" fmla="*/ 832651 h 7465312"/>
              <a:gd name="connsiteX16" fmla="*/ 4842618 w 5589520"/>
              <a:gd name="connsiteY16" fmla="*/ 1210953 h 7465312"/>
              <a:gd name="connsiteX17" fmla="*/ 4820605 w 5589520"/>
              <a:gd name="connsiteY17" fmla="*/ 1673243 h 7465312"/>
              <a:gd name="connsiteX18" fmla="*/ 4636637 w 5589520"/>
              <a:gd name="connsiteY18" fmla="*/ 2108423 h 7465312"/>
              <a:gd name="connsiteX19" fmla="*/ 4663477 w 5589520"/>
              <a:gd name="connsiteY19" fmla="*/ 2509243 h 7465312"/>
              <a:gd name="connsiteX20" fmla="*/ 4257128 w 5589520"/>
              <a:gd name="connsiteY20" fmla="*/ 2630556 h 7465312"/>
              <a:gd name="connsiteX21" fmla="*/ 4216606 w 5589520"/>
              <a:gd name="connsiteY21" fmla="*/ 3201671 h 7465312"/>
              <a:gd name="connsiteX22" fmla="*/ 3966918 w 5589520"/>
              <a:gd name="connsiteY22" fmla="*/ 3263777 h 7465312"/>
              <a:gd name="connsiteX23" fmla="*/ 3814140 w 5589520"/>
              <a:gd name="connsiteY23" fmla="*/ 3816171 h 7465312"/>
              <a:gd name="connsiteX24" fmla="*/ 3368720 w 5589520"/>
              <a:gd name="connsiteY24" fmla="*/ 4170141 h 7465312"/>
              <a:gd name="connsiteX25" fmla="*/ 3521090 w 5589520"/>
              <a:gd name="connsiteY25" fmla="*/ 4555193 h 7465312"/>
              <a:gd name="connsiteX26" fmla="*/ 3192908 w 5589520"/>
              <a:gd name="connsiteY26" fmla="*/ 4368398 h 7465312"/>
              <a:gd name="connsiteX27" fmla="*/ 2869160 w 5589520"/>
              <a:gd name="connsiteY27" fmla="*/ 4721539 h 7465312"/>
              <a:gd name="connsiteX28" fmla="*/ 2909549 w 5589520"/>
              <a:gd name="connsiteY28" fmla="*/ 5111480 h 7465312"/>
              <a:gd name="connsiteX29" fmla="*/ 2604694 w 5589520"/>
              <a:gd name="connsiteY29" fmla="*/ 5288508 h 7465312"/>
              <a:gd name="connsiteX30" fmla="*/ 2355269 w 5589520"/>
              <a:gd name="connsiteY30" fmla="*/ 5654669 h 7465312"/>
              <a:gd name="connsiteX31" fmla="*/ 2306280 w 5589520"/>
              <a:gd name="connsiteY31" fmla="*/ 6081658 h 7465312"/>
              <a:gd name="connsiteX32" fmla="*/ 1927017 w 5589520"/>
              <a:gd name="connsiteY32" fmla="*/ 6194228 h 7465312"/>
              <a:gd name="connsiteX33" fmla="*/ 1810233 w 5589520"/>
              <a:gd name="connsiteY33" fmla="*/ 6514491 h 7465312"/>
              <a:gd name="connsiteX34" fmla="*/ 1542085 w 5589520"/>
              <a:gd name="connsiteY34" fmla="*/ 6438341 h 746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589520" h="7465312">
                <a:moveTo>
                  <a:pt x="1542085" y="6438341"/>
                </a:moveTo>
                <a:lnTo>
                  <a:pt x="1158213" y="6488400"/>
                </a:lnTo>
                <a:lnTo>
                  <a:pt x="878093" y="6831059"/>
                </a:lnTo>
                <a:lnTo>
                  <a:pt x="440863" y="6580705"/>
                </a:lnTo>
                <a:lnTo>
                  <a:pt x="16512" y="6895474"/>
                </a:lnTo>
                <a:lnTo>
                  <a:pt x="0" y="7459931"/>
                </a:lnTo>
                <a:lnTo>
                  <a:pt x="1750241" y="7465312"/>
                </a:lnTo>
                <a:lnTo>
                  <a:pt x="5565387" y="7430509"/>
                </a:lnTo>
                <a:cubicBezTo>
                  <a:pt x="5567610" y="6992562"/>
                  <a:pt x="5538070" y="4635619"/>
                  <a:pt x="5540293" y="4197672"/>
                </a:cubicBezTo>
                <a:cubicBezTo>
                  <a:pt x="5542334" y="3491223"/>
                  <a:pt x="5544374" y="2784774"/>
                  <a:pt x="5546415" y="2078325"/>
                </a:cubicBezTo>
                <a:lnTo>
                  <a:pt x="5589520" y="538723"/>
                </a:lnTo>
                <a:lnTo>
                  <a:pt x="5586409" y="0"/>
                </a:lnTo>
                <a:lnTo>
                  <a:pt x="5384155" y="120508"/>
                </a:lnTo>
                <a:lnTo>
                  <a:pt x="5189390" y="286205"/>
                </a:lnTo>
                <a:lnTo>
                  <a:pt x="5032080" y="549817"/>
                </a:lnTo>
                <a:lnTo>
                  <a:pt x="5017911" y="832651"/>
                </a:lnTo>
                <a:lnTo>
                  <a:pt x="4842618" y="1210953"/>
                </a:lnTo>
                <a:lnTo>
                  <a:pt x="4820605" y="1673243"/>
                </a:lnTo>
                <a:lnTo>
                  <a:pt x="4636637" y="2108423"/>
                </a:lnTo>
                <a:lnTo>
                  <a:pt x="4663477" y="2509243"/>
                </a:lnTo>
                <a:lnTo>
                  <a:pt x="4257128" y="2630556"/>
                </a:lnTo>
                <a:lnTo>
                  <a:pt x="4216606" y="3201671"/>
                </a:lnTo>
                <a:lnTo>
                  <a:pt x="3966918" y="3263777"/>
                </a:lnTo>
                <a:lnTo>
                  <a:pt x="3814140" y="3816171"/>
                </a:lnTo>
                <a:lnTo>
                  <a:pt x="3368720" y="4170141"/>
                </a:lnTo>
                <a:lnTo>
                  <a:pt x="3521090" y="4555193"/>
                </a:lnTo>
                <a:lnTo>
                  <a:pt x="3192908" y="4368398"/>
                </a:lnTo>
                <a:lnTo>
                  <a:pt x="2869160" y="4721539"/>
                </a:lnTo>
                <a:lnTo>
                  <a:pt x="2909549" y="5111480"/>
                </a:lnTo>
                <a:lnTo>
                  <a:pt x="2604694" y="5288508"/>
                </a:lnTo>
                <a:lnTo>
                  <a:pt x="2355269" y="5654669"/>
                </a:lnTo>
                <a:lnTo>
                  <a:pt x="2306280" y="6081658"/>
                </a:lnTo>
                <a:lnTo>
                  <a:pt x="1927017" y="6194228"/>
                </a:lnTo>
                <a:lnTo>
                  <a:pt x="1810233" y="6514491"/>
                </a:lnTo>
                <a:lnTo>
                  <a:pt x="1542085" y="6438341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1" name="Freeform 170"/>
          <p:cNvSpPr/>
          <p:nvPr/>
        </p:nvSpPr>
        <p:spPr>
          <a:xfrm>
            <a:off x="3621061" y="3730112"/>
            <a:ext cx="44323" cy="146957"/>
          </a:xfrm>
          <a:custGeom>
            <a:avLst/>
            <a:gdLst>
              <a:gd name="connsiteX0" fmla="*/ 1426068 w 1426068"/>
              <a:gd name="connsiteY0" fmla="*/ 0 h 1472283"/>
              <a:gd name="connsiteX1" fmla="*/ 1204895 w 1426068"/>
              <a:gd name="connsiteY1" fmla="*/ 46215 h 1472283"/>
              <a:gd name="connsiteX2" fmla="*/ 977120 w 1426068"/>
              <a:gd name="connsiteY2" fmla="*/ 42914 h 1472283"/>
              <a:gd name="connsiteX3" fmla="*/ 788959 w 1426068"/>
              <a:gd name="connsiteY3" fmla="*/ 340011 h 1472283"/>
              <a:gd name="connsiteX4" fmla="*/ 511668 w 1426068"/>
              <a:gd name="connsiteY4" fmla="*/ 429141 h 1472283"/>
              <a:gd name="connsiteX5" fmla="*/ 475356 w 1426068"/>
              <a:gd name="connsiteY5" fmla="*/ 861583 h 1472283"/>
              <a:gd name="connsiteX6" fmla="*/ 273990 w 1426068"/>
              <a:gd name="connsiteY6" fmla="*/ 911099 h 1472283"/>
              <a:gd name="connsiteX7" fmla="*/ 171656 w 1426068"/>
              <a:gd name="connsiteY7" fmla="*/ 1323734 h 1472283"/>
              <a:gd name="connsiteX8" fmla="*/ 0 w 1426068"/>
              <a:gd name="connsiteY8" fmla="*/ 1465681 h 1472283"/>
              <a:gd name="connsiteX9" fmla="*/ 1422767 w 1426068"/>
              <a:gd name="connsiteY9" fmla="*/ 1472283 h 1472283"/>
              <a:gd name="connsiteX10" fmla="*/ 1426068 w 1426068"/>
              <a:gd name="connsiteY10" fmla="*/ 0 h 1472283"/>
              <a:gd name="connsiteX0" fmla="*/ 1498692 w 1498692"/>
              <a:gd name="connsiteY0" fmla="*/ 0 h 1472283"/>
              <a:gd name="connsiteX1" fmla="*/ 1277519 w 1498692"/>
              <a:gd name="connsiteY1" fmla="*/ 46215 h 1472283"/>
              <a:gd name="connsiteX2" fmla="*/ 1049744 w 1498692"/>
              <a:gd name="connsiteY2" fmla="*/ 42914 h 1472283"/>
              <a:gd name="connsiteX3" fmla="*/ 861583 w 1498692"/>
              <a:gd name="connsiteY3" fmla="*/ 340011 h 1472283"/>
              <a:gd name="connsiteX4" fmla="*/ 584292 w 1498692"/>
              <a:gd name="connsiteY4" fmla="*/ 429141 h 1472283"/>
              <a:gd name="connsiteX5" fmla="*/ 547980 w 1498692"/>
              <a:gd name="connsiteY5" fmla="*/ 861583 h 1472283"/>
              <a:gd name="connsiteX6" fmla="*/ 346614 w 1498692"/>
              <a:gd name="connsiteY6" fmla="*/ 911099 h 1472283"/>
              <a:gd name="connsiteX7" fmla="*/ 244280 w 1498692"/>
              <a:gd name="connsiteY7" fmla="*/ 1323734 h 1472283"/>
              <a:gd name="connsiteX8" fmla="*/ 0 w 1498692"/>
              <a:gd name="connsiteY8" fmla="*/ 1462514 h 1472283"/>
              <a:gd name="connsiteX9" fmla="*/ 1495391 w 1498692"/>
              <a:gd name="connsiteY9" fmla="*/ 1472283 h 1472283"/>
              <a:gd name="connsiteX10" fmla="*/ 1498692 w 1498692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50882 w 1505294"/>
              <a:gd name="connsiteY7" fmla="*/ 1323734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53216 w 1505294"/>
              <a:gd name="connsiteY6" fmla="*/ 911099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4582 w 1505294"/>
              <a:gd name="connsiteY5" fmla="*/ 86158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90894 w 1505294"/>
              <a:gd name="connsiteY4" fmla="*/ 429141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68185 w 1505294"/>
              <a:gd name="connsiteY3" fmla="*/ 340011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84121 w 1505294"/>
              <a:gd name="connsiteY1" fmla="*/ 46215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57883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70689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0 h 1472283"/>
              <a:gd name="connsiteX1" fmla="*/ 1294024 w 1505294"/>
              <a:gd name="connsiteY1" fmla="*/ 39883 h 1472283"/>
              <a:gd name="connsiteX2" fmla="*/ 1056346 w 1505294"/>
              <a:gd name="connsiteY2" fmla="*/ 42914 h 1472283"/>
              <a:gd name="connsiteX3" fmla="*/ 871486 w 1505294"/>
              <a:gd name="connsiteY3" fmla="*/ 321013 h 1472283"/>
              <a:gd name="connsiteX4" fmla="*/ 587593 w 1505294"/>
              <a:gd name="connsiteY4" fmla="*/ 400645 h 1472283"/>
              <a:gd name="connsiteX5" fmla="*/ 547980 w 1505294"/>
              <a:gd name="connsiteY5" fmla="*/ 810923 h 1472283"/>
              <a:gd name="connsiteX6" fmla="*/ 363119 w 1505294"/>
              <a:gd name="connsiteY6" fmla="*/ 873105 h 1472283"/>
              <a:gd name="connsiteX7" fmla="*/ 260786 w 1505294"/>
              <a:gd name="connsiteY7" fmla="*/ 1241412 h 1472283"/>
              <a:gd name="connsiteX8" fmla="*/ 0 w 1505294"/>
              <a:gd name="connsiteY8" fmla="*/ 1465680 h 1472283"/>
              <a:gd name="connsiteX9" fmla="*/ 1501993 w 1505294"/>
              <a:gd name="connsiteY9" fmla="*/ 1472283 h 1472283"/>
              <a:gd name="connsiteX10" fmla="*/ 1505294 w 1505294"/>
              <a:gd name="connsiteY10" fmla="*/ 0 h 1472283"/>
              <a:gd name="connsiteX0" fmla="*/ 1505294 w 1505294"/>
              <a:gd name="connsiteY0" fmla="*/ 368716 h 1840999"/>
              <a:gd name="connsiteX1" fmla="*/ 1100387 w 1505294"/>
              <a:gd name="connsiteY1" fmla="*/ 0 h 1840999"/>
              <a:gd name="connsiteX2" fmla="*/ 1056346 w 1505294"/>
              <a:gd name="connsiteY2" fmla="*/ 411630 h 1840999"/>
              <a:gd name="connsiteX3" fmla="*/ 871486 w 1505294"/>
              <a:gd name="connsiteY3" fmla="*/ 689729 h 1840999"/>
              <a:gd name="connsiteX4" fmla="*/ 587593 w 1505294"/>
              <a:gd name="connsiteY4" fmla="*/ 769361 h 1840999"/>
              <a:gd name="connsiteX5" fmla="*/ 547980 w 1505294"/>
              <a:gd name="connsiteY5" fmla="*/ 1179639 h 1840999"/>
              <a:gd name="connsiteX6" fmla="*/ 363119 w 1505294"/>
              <a:gd name="connsiteY6" fmla="*/ 1241821 h 1840999"/>
              <a:gd name="connsiteX7" fmla="*/ 260786 w 1505294"/>
              <a:gd name="connsiteY7" fmla="*/ 1610128 h 1840999"/>
              <a:gd name="connsiteX8" fmla="*/ 0 w 1505294"/>
              <a:gd name="connsiteY8" fmla="*/ 1834396 h 1840999"/>
              <a:gd name="connsiteX9" fmla="*/ 1501993 w 1505294"/>
              <a:gd name="connsiteY9" fmla="*/ 1840999 h 1840999"/>
              <a:gd name="connsiteX10" fmla="*/ 1505294 w 1505294"/>
              <a:gd name="connsiteY10" fmla="*/ 368716 h 1840999"/>
              <a:gd name="connsiteX0" fmla="*/ 1505294 w 1505294"/>
              <a:gd name="connsiteY0" fmla="*/ 368716 h 1840999"/>
              <a:gd name="connsiteX1" fmla="*/ 1333714 w 1505294"/>
              <a:gd name="connsiteY1" fmla="*/ 218756 h 1840999"/>
              <a:gd name="connsiteX2" fmla="*/ 1100387 w 1505294"/>
              <a:gd name="connsiteY2" fmla="*/ 0 h 1840999"/>
              <a:gd name="connsiteX3" fmla="*/ 1056346 w 1505294"/>
              <a:gd name="connsiteY3" fmla="*/ 411630 h 1840999"/>
              <a:gd name="connsiteX4" fmla="*/ 871486 w 1505294"/>
              <a:gd name="connsiteY4" fmla="*/ 689729 h 1840999"/>
              <a:gd name="connsiteX5" fmla="*/ 587593 w 1505294"/>
              <a:gd name="connsiteY5" fmla="*/ 769361 h 1840999"/>
              <a:gd name="connsiteX6" fmla="*/ 547980 w 1505294"/>
              <a:gd name="connsiteY6" fmla="*/ 1179639 h 1840999"/>
              <a:gd name="connsiteX7" fmla="*/ 363119 w 1505294"/>
              <a:gd name="connsiteY7" fmla="*/ 1241821 h 1840999"/>
              <a:gd name="connsiteX8" fmla="*/ 260786 w 1505294"/>
              <a:gd name="connsiteY8" fmla="*/ 1610128 h 1840999"/>
              <a:gd name="connsiteX9" fmla="*/ 0 w 1505294"/>
              <a:gd name="connsiteY9" fmla="*/ 1834396 h 1840999"/>
              <a:gd name="connsiteX10" fmla="*/ 1501993 w 1505294"/>
              <a:gd name="connsiteY10" fmla="*/ 1840999 h 1840999"/>
              <a:gd name="connsiteX11" fmla="*/ 1505294 w 1505294"/>
              <a:gd name="connsiteY11" fmla="*/ 368716 h 1840999"/>
              <a:gd name="connsiteX0" fmla="*/ 1505294 w 1505294"/>
              <a:gd name="connsiteY0" fmla="*/ 577131 h 2049414"/>
              <a:gd name="connsiteX1" fmla="*/ 1294987 w 1505294"/>
              <a:gd name="connsiteY1" fmla="*/ 0 h 2049414"/>
              <a:gd name="connsiteX2" fmla="*/ 1100387 w 1505294"/>
              <a:gd name="connsiteY2" fmla="*/ 208415 h 2049414"/>
              <a:gd name="connsiteX3" fmla="*/ 1056346 w 1505294"/>
              <a:gd name="connsiteY3" fmla="*/ 620045 h 2049414"/>
              <a:gd name="connsiteX4" fmla="*/ 871486 w 1505294"/>
              <a:gd name="connsiteY4" fmla="*/ 898144 h 2049414"/>
              <a:gd name="connsiteX5" fmla="*/ 587593 w 1505294"/>
              <a:gd name="connsiteY5" fmla="*/ 977776 h 2049414"/>
              <a:gd name="connsiteX6" fmla="*/ 547980 w 1505294"/>
              <a:gd name="connsiteY6" fmla="*/ 1388054 h 2049414"/>
              <a:gd name="connsiteX7" fmla="*/ 363119 w 1505294"/>
              <a:gd name="connsiteY7" fmla="*/ 1450236 h 2049414"/>
              <a:gd name="connsiteX8" fmla="*/ 260786 w 1505294"/>
              <a:gd name="connsiteY8" fmla="*/ 1818543 h 2049414"/>
              <a:gd name="connsiteX9" fmla="*/ 0 w 1505294"/>
              <a:gd name="connsiteY9" fmla="*/ 2042811 h 2049414"/>
              <a:gd name="connsiteX10" fmla="*/ 1501993 w 1505294"/>
              <a:gd name="connsiteY10" fmla="*/ 2049414 h 2049414"/>
              <a:gd name="connsiteX11" fmla="*/ 1505294 w 1505294"/>
              <a:gd name="connsiteY11" fmla="*/ 577131 h 2049414"/>
              <a:gd name="connsiteX0" fmla="*/ 1505294 w 1505294"/>
              <a:gd name="connsiteY0" fmla="*/ 577131 h 2049414"/>
              <a:gd name="connsiteX1" fmla="*/ 1411169 w 1505294"/>
              <a:gd name="connsiteY1" fmla="*/ 352880 h 2049414"/>
              <a:gd name="connsiteX2" fmla="*/ 1294987 w 1505294"/>
              <a:gd name="connsiteY2" fmla="*/ 0 h 2049414"/>
              <a:gd name="connsiteX3" fmla="*/ 1100387 w 1505294"/>
              <a:gd name="connsiteY3" fmla="*/ 208415 h 2049414"/>
              <a:gd name="connsiteX4" fmla="*/ 1056346 w 1505294"/>
              <a:gd name="connsiteY4" fmla="*/ 620045 h 2049414"/>
              <a:gd name="connsiteX5" fmla="*/ 871486 w 1505294"/>
              <a:gd name="connsiteY5" fmla="*/ 898144 h 2049414"/>
              <a:gd name="connsiteX6" fmla="*/ 587593 w 1505294"/>
              <a:gd name="connsiteY6" fmla="*/ 977776 h 2049414"/>
              <a:gd name="connsiteX7" fmla="*/ 547980 w 1505294"/>
              <a:gd name="connsiteY7" fmla="*/ 1388054 h 2049414"/>
              <a:gd name="connsiteX8" fmla="*/ 363119 w 1505294"/>
              <a:gd name="connsiteY8" fmla="*/ 1450236 h 2049414"/>
              <a:gd name="connsiteX9" fmla="*/ 260786 w 1505294"/>
              <a:gd name="connsiteY9" fmla="*/ 1818543 h 2049414"/>
              <a:gd name="connsiteX10" fmla="*/ 0 w 1505294"/>
              <a:gd name="connsiteY10" fmla="*/ 2042811 h 2049414"/>
              <a:gd name="connsiteX11" fmla="*/ 1501993 w 1505294"/>
              <a:gd name="connsiteY11" fmla="*/ 2049414 h 2049414"/>
              <a:gd name="connsiteX12" fmla="*/ 1505294 w 1505294"/>
              <a:gd name="connsiteY12" fmla="*/ 577131 h 2049414"/>
              <a:gd name="connsiteX0" fmla="*/ 1505294 w 1505294"/>
              <a:gd name="connsiteY0" fmla="*/ 827862 h 2300145"/>
              <a:gd name="connsiteX1" fmla="*/ 1353078 w 1505294"/>
              <a:gd name="connsiteY1" fmla="*/ 0 h 2300145"/>
              <a:gd name="connsiteX2" fmla="*/ 1294987 w 1505294"/>
              <a:gd name="connsiteY2" fmla="*/ 250731 h 2300145"/>
              <a:gd name="connsiteX3" fmla="*/ 1100387 w 1505294"/>
              <a:gd name="connsiteY3" fmla="*/ 459146 h 2300145"/>
              <a:gd name="connsiteX4" fmla="*/ 1056346 w 1505294"/>
              <a:gd name="connsiteY4" fmla="*/ 870776 h 2300145"/>
              <a:gd name="connsiteX5" fmla="*/ 871486 w 1505294"/>
              <a:gd name="connsiteY5" fmla="*/ 1148875 h 2300145"/>
              <a:gd name="connsiteX6" fmla="*/ 587593 w 1505294"/>
              <a:gd name="connsiteY6" fmla="*/ 1228507 h 2300145"/>
              <a:gd name="connsiteX7" fmla="*/ 547980 w 1505294"/>
              <a:gd name="connsiteY7" fmla="*/ 1638785 h 2300145"/>
              <a:gd name="connsiteX8" fmla="*/ 363119 w 1505294"/>
              <a:gd name="connsiteY8" fmla="*/ 1700967 h 2300145"/>
              <a:gd name="connsiteX9" fmla="*/ 260786 w 1505294"/>
              <a:gd name="connsiteY9" fmla="*/ 2069274 h 2300145"/>
              <a:gd name="connsiteX10" fmla="*/ 0 w 1505294"/>
              <a:gd name="connsiteY10" fmla="*/ 2293542 h 2300145"/>
              <a:gd name="connsiteX11" fmla="*/ 1501993 w 1505294"/>
              <a:gd name="connsiteY11" fmla="*/ 2300145 h 2300145"/>
              <a:gd name="connsiteX12" fmla="*/ 1505294 w 1505294"/>
              <a:gd name="connsiteY12" fmla="*/ 827862 h 2300145"/>
              <a:gd name="connsiteX0" fmla="*/ 1505294 w 1505294"/>
              <a:gd name="connsiteY0" fmla="*/ 818575 h 2290858"/>
              <a:gd name="connsiteX1" fmla="*/ 1285305 w 1505294"/>
              <a:gd name="connsiteY1" fmla="*/ 0 h 2290858"/>
              <a:gd name="connsiteX2" fmla="*/ 1294987 w 1505294"/>
              <a:gd name="connsiteY2" fmla="*/ 241444 h 2290858"/>
              <a:gd name="connsiteX3" fmla="*/ 1100387 w 1505294"/>
              <a:gd name="connsiteY3" fmla="*/ 449859 h 2290858"/>
              <a:gd name="connsiteX4" fmla="*/ 1056346 w 1505294"/>
              <a:gd name="connsiteY4" fmla="*/ 861489 h 2290858"/>
              <a:gd name="connsiteX5" fmla="*/ 871486 w 1505294"/>
              <a:gd name="connsiteY5" fmla="*/ 1139588 h 2290858"/>
              <a:gd name="connsiteX6" fmla="*/ 587593 w 1505294"/>
              <a:gd name="connsiteY6" fmla="*/ 1219220 h 2290858"/>
              <a:gd name="connsiteX7" fmla="*/ 547980 w 1505294"/>
              <a:gd name="connsiteY7" fmla="*/ 1629498 h 2290858"/>
              <a:gd name="connsiteX8" fmla="*/ 363119 w 1505294"/>
              <a:gd name="connsiteY8" fmla="*/ 1691680 h 2290858"/>
              <a:gd name="connsiteX9" fmla="*/ 260786 w 1505294"/>
              <a:gd name="connsiteY9" fmla="*/ 2059987 h 2290858"/>
              <a:gd name="connsiteX10" fmla="*/ 0 w 1505294"/>
              <a:gd name="connsiteY10" fmla="*/ 2284255 h 2290858"/>
              <a:gd name="connsiteX11" fmla="*/ 1501993 w 1505294"/>
              <a:gd name="connsiteY11" fmla="*/ 2290858 h 2290858"/>
              <a:gd name="connsiteX12" fmla="*/ 1505294 w 1505294"/>
              <a:gd name="connsiteY12" fmla="*/ 818575 h 2290858"/>
              <a:gd name="connsiteX0" fmla="*/ 1505294 w 1505294"/>
              <a:gd name="connsiteY0" fmla="*/ 818575 h 2290858"/>
              <a:gd name="connsiteX1" fmla="*/ 1411169 w 1505294"/>
              <a:gd name="connsiteY1" fmla="*/ 408599 h 2290858"/>
              <a:gd name="connsiteX2" fmla="*/ 1285305 w 1505294"/>
              <a:gd name="connsiteY2" fmla="*/ 0 h 2290858"/>
              <a:gd name="connsiteX3" fmla="*/ 1294987 w 1505294"/>
              <a:gd name="connsiteY3" fmla="*/ 241444 h 2290858"/>
              <a:gd name="connsiteX4" fmla="*/ 1100387 w 1505294"/>
              <a:gd name="connsiteY4" fmla="*/ 449859 h 2290858"/>
              <a:gd name="connsiteX5" fmla="*/ 1056346 w 1505294"/>
              <a:gd name="connsiteY5" fmla="*/ 861489 h 2290858"/>
              <a:gd name="connsiteX6" fmla="*/ 871486 w 1505294"/>
              <a:gd name="connsiteY6" fmla="*/ 1139588 h 2290858"/>
              <a:gd name="connsiteX7" fmla="*/ 587593 w 1505294"/>
              <a:gd name="connsiteY7" fmla="*/ 1219220 h 2290858"/>
              <a:gd name="connsiteX8" fmla="*/ 547980 w 1505294"/>
              <a:gd name="connsiteY8" fmla="*/ 1629498 h 2290858"/>
              <a:gd name="connsiteX9" fmla="*/ 363119 w 1505294"/>
              <a:gd name="connsiteY9" fmla="*/ 1691680 h 2290858"/>
              <a:gd name="connsiteX10" fmla="*/ 260786 w 1505294"/>
              <a:gd name="connsiteY10" fmla="*/ 2059987 h 2290858"/>
              <a:gd name="connsiteX11" fmla="*/ 0 w 1505294"/>
              <a:gd name="connsiteY11" fmla="*/ 2284255 h 2290858"/>
              <a:gd name="connsiteX12" fmla="*/ 1501993 w 1505294"/>
              <a:gd name="connsiteY12" fmla="*/ 2290858 h 2290858"/>
              <a:gd name="connsiteX13" fmla="*/ 1505294 w 1505294"/>
              <a:gd name="connsiteY13" fmla="*/ 818575 h 2290858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87593 w 1527352"/>
              <a:gd name="connsiteY7" fmla="*/ 1507096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1056346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1100387 w 1527352"/>
              <a:gd name="connsiteY4" fmla="*/ 737735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1294987 w 1527352"/>
              <a:gd name="connsiteY3" fmla="*/ 529320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285305 w 1527352"/>
              <a:gd name="connsiteY2" fmla="*/ 287876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6850 w 1527352"/>
              <a:gd name="connsiteY2" fmla="*/ 205653 h 2578734"/>
              <a:gd name="connsiteX3" fmla="*/ 999933 w 1527352"/>
              <a:gd name="connsiteY3" fmla="*/ 507394 h 2578734"/>
              <a:gd name="connsiteX4" fmla="*/ 991108 w 1527352"/>
              <a:gd name="connsiteY4" fmla="*/ 814477 h 2578734"/>
              <a:gd name="connsiteX5" fmla="*/ 843251 w 1527352"/>
              <a:gd name="connsiteY5" fmla="*/ 1149365 h 2578734"/>
              <a:gd name="connsiteX6" fmla="*/ 871486 w 1527352"/>
              <a:gd name="connsiteY6" fmla="*/ 1427464 h 2578734"/>
              <a:gd name="connsiteX7" fmla="*/ 549345 w 1527352"/>
              <a:gd name="connsiteY7" fmla="*/ 1529022 h 2578734"/>
              <a:gd name="connsiteX8" fmla="*/ 547980 w 1527352"/>
              <a:gd name="connsiteY8" fmla="*/ 1917374 h 2578734"/>
              <a:gd name="connsiteX9" fmla="*/ 363119 w 1527352"/>
              <a:gd name="connsiteY9" fmla="*/ 1979556 h 2578734"/>
              <a:gd name="connsiteX10" fmla="*/ 260786 w 1527352"/>
              <a:gd name="connsiteY10" fmla="*/ 2347863 h 2578734"/>
              <a:gd name="connsiteX11" fmla="*/ 0 w 1527352"/>
              <a:gd name="connsiteY11" fmla="*/ 2572131 h 2578734"/>
              <a:gd name="connsiteX12" fmla="*/ 1501993 w 1527352"/>
              <a:gd name="connsiteY12" fmla="*/ 2578734 h 2578734"/>
              <a:gd name="connsiteX13" fmla="*/ 1505294 w 1527352"/>
              <a:gd name="connsiteY13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60627 w 1527352"/>
              <a:gd name="connsiteY2" fmla="*/ 9163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125676 w 1527352"/>
              <a:gd name="connsiteY2" fmla="*/ 20379 h 2578734"/>
              <a:gd name="connsiteX3" fmla="*/ 1126850 w 1527352"/>
              <a:gd name="connsiteY3" fmla="*/ 205653 h 2578734"/>
              <a:gd name="connsiteX4" fmla="*/ 999933 w 1527352"/>
              <a:gd name="connsiteY4" fmla="*/ 507394 h 2578734"/>
              <a:gd name="connsiteX5" fmla="*/ 991108 w 1527352"/>
              <a:gd name="connsiteY5" fmla="*/ 814477 h 2578734"/>
              <a:gd name="connsiteX6" fmla="*/ 843251 w 1527352"/>
              <a:gd name="connsiteY6" fmla="*/ 1149365 h 2578734"/>
              <a:gd name="connsiteX7" fmla="*/ 871486 w 1527352"/>
              <a:gd name="connsiteY7" fmla="*/ 1427464 h 2578734"/>
              <a:gd name="connsiteX8" fmla="*/ 549345 w 1527352"/>
              <a:gd name="connsiteY8" fmla="*/ 1529022 h 2578734"/>
              <a:gd name="connsiteX9" fmla="*/ 547980 w 1527352"/>
              <a:gd name="connsiteY9" fmla="*/ 1917374 h 2578734"/>
              <a:gd name="connsiteX10" fmla="*/ 363119 w 1527352"/>
              <a:gd name="connsiteY10" fmla="*/ 1979556 h 2578734"/>
              <a:gd name="connsiteX11" fmla="*/ 260786 w 1527352"/>
              <a:gd name="connsiteY11" fmla="*/ 2347863 h 2578734"/>
              <a:gd name="connsiteX12" fmla="*/ 0 w 1527352"/>
              <a:gd name="connsiteY12" fmla="*/ 2572131 h 2578734"/>
              <a:gd name="connsiteX13" fmla="*/ 1501993 w 1527352"/>
              <a:gd name="connsiteY13" fmla="*/ 2578734 h 2578734"/>
              <a:gd name="connsiteX14" fmla="*/ 1505294 w 1527352"/>
              <a:gd name="connsiteY14" fmla="*/ 1106451 h 2578734"/>
              <a:gd name="connsiteX0" fmla="*/ 1505294 w 1527352"/>
              <a:gd name="connsiteY0" fmla="*/ 1106451 h 2578734"/>
              <a:gd name="connsiteX1" fmla="*/ 1527352 w 1527352"/>
              <a:gd name="connsiteY1" fmla="*/ 0 h 2578734"/>
              <a:gd name="connsiteX2" fmla="*/ 1382483 w 1527352"/>
              <a:gd name="connsiteY2" fmla="*/ 14898 h 2578734"/>
              <a:gd name="connsiteX3" fmla="*/ 1125676 w 1527352"/>
              <a:gd name="connsiteY3" fmla="*/ 20379 h 2578734"/>
              <a:gd name="connsiteX4" fmla="*/ 1126850 w 1527352"/>
              <a:gd name="connsiteY4" fmla="*/ 205653 h 2578734"/>
              <a:gd name="connsiteX5" fmla="*/ 999933 w 1527352"/>
              <a:gd name="connsiteY5" fmla="*/ 507394 h 2578734"/>
              <a:gd name="connsiteX6" fmla="*/ 991108 w 1527352"/>
              <a:gd name="connsiteY6" fmla="*/ 814477 h 2578734"/>
              <a:gd name="connsiteX7" fmla="*/ 843251 w 1527352"/>
              <a:gd name="connsiteY7" fmla="*/ 1149365 h 2578734"/>
              <a:gd name="connsiteX8" fmla="*/ 871486 w 1527352"/>
              <a:gd name="connsiteY8" fmla="*/ 1427464 h 2578734"/>
              <a:gd name="connsiteX9" fmla="*/ 549345 w 1527352"/>
              <a:gd name="connsiteY9" fmla="*/ 1529022 h 2578734"/>
              <a:gd name="connsiteX10" fmla="*/ 547980 w 1527352"/>
              <a:gd name="connsiteY10" fmla="*/ 1917374 h 2578734"/>
              <a:gd name="connsiteX11" fmla="*/ 363119 w 1527352"/>
              <a:gd name="connsiteY11" fmla="*/ 1979556 h 2578734"/>
              <a:gd name="connsiteX12" fmla="*/ 260786 w 1527352"/>
              <a:gd name="connsiteY12" fmla="*/ 2347863 h 2578734"/>
              <a:gd name="connsiteX13" fmla="*/ 0 w 1527352"/>
              <a:gd name="connsiteY13" fmla="*/ 2572131 h 2578734"/>
              <a:gd name="connsiteX14" fmla="*/ 1501993 w 1527352"/>
              <a:gd name="connsiteY14" fmla="*/ 2578734 h 2578734"/>
              <a:gd name="connsiteX15" fmla="*/ 1505294 w 1527352"/>
              <a:gd name="connsiteY15" fmla="*/ 1106451 h 2578734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245883 w 1527352"/>
              <a:gd name="connsiteY2" fmla="*/ 0 h 2755689"/>
              <a:gd name="connsiteX3" fmla="*/ 1125676 w 1527352"/>
              <a:gd name="connsiteY3" fmla="*/ 197334 h 2755689"/>
              <a:gd name="connsiteX4" fmla="*/ 1126850 w 1527352"/>
              <a:gd name="connsiteY4" fmla="*/ 382608 h 2755689"/>
              <a:gd name="connsiteX5" fmla="*/ 999933 w 1527352"/>
              <a:gd name="connsiteY5" fmla="*/ 684349 h 2755689"/>
              <a:gd name="connsiteX6" fmla="*/ 991108 w 1527352"/>
              <a:gd name="connsiteY6" fmla="*/ 991432 h 2755689"/>
              <a:gd name="connsiteX7" fmla="*/ 843251 w 1527352"/>
              <a:gd name="connsiteY7" fmla="*/ 1326320 h 2755689"/>
              <a:gd name="connsiteX8" fmla="*/ 871486 w 1527352"/>
              <a:gd name="connsiteY8" fmla="*/ 1604419 h 2755689"/>
              <a:gd name="connsiteX9" fmla="*/ 549345 w 1527352"/>
              <a:gd name="connsiteY9" fmla="*/ 1705977 h 2755689"/>
              <a:gd name="connsiteX10" fmla="*/ 547980 w 1527352"/>
              <a:gd name="connsiteY10" fmla="*/ 2094329 h 2755689"/>
              <a:gd name="connsiteX11" fmla="*/ 363119 w 1527352"/>
              <a:gd name="connsiteY11" fmla="*/ 2156511 h 2755689"/>
              <a:gd name="connsiteX12" fmla="*/ 260786 w 1527352"/>
              <a:gd name="connsiteY12" fmla="*/ 2524818 h 2755689"/>
              <a:gd name="connsiteX13" fmla="*/ 0 w 1527352"/>
              <a:gd name="connsiteY13" fmla="*/ 2749086 h 2755689"/>
              <a:gd name="connsiteX14" fmla="*/ 1501993 w 1527352"/>
              <a:gd name="connsiteY14" fmla="*/ 2755689 h 2755689"/>
              <a:gd name="connsiteX15" fmla="*/ 1505294 w 1527352"/>
              <a:gd name="connsiteY15" fmla="*/ 1283406 h 2755689"/>
              <a:gd name="connsiteX0" fmla="*/ 1505294 w 1527352"/>
              <a:gd name="connsiteY0" fmla="*/ 1283406 h 2755689"/>
              <a:gd name="connsiteX1" fmla="*/ 1527352 w 1527352"/>
              <a:gd name="connsiteY1" fmla="*/ 176955 h 2755689"/>
              <a:gd name="connsiteX2" fmla="*/ 1404339 w 1527352"/>
              <a:gd name="connsiteY2" fmla="*/ 104149 h 2755689"/>
              <a:gd name="connsiteX3" fmla="*/ 1245883 w 1527352"/>
              <a:gd name="connsiteY3" fmla="*/ 0 h 2755689"/>
              <a:gd name="connsiteX4" fmla="*/ 1125676 w 1527352"/>
              <a:gd name="connsiteY4" fmla="*/ 197334 h 2755689"/>
              <a:gd name="connsiteX5" fmla="*/ 1126850 w 1527352"/>
              <a:gd name="connsiteY5" fmla="*/ 382608 h 2755689"/>
              <a:gd name="connsiteX6" fmla="*/ 999933 w 1527352"/>
              <a:gd name="connsiteY6" fmla="*/ 684349 h 2755689"/>
              <a:gd name="connsiteX7" fmla="*/ 991108 w 1527352"/>
              <a:gd name="connsiteY7" fmla="*/ 991432 h 2755689"/>
              <a:gd name="connsiteX8" fmla="*/ 843251 w 1527352"/>
              <a:gd name="connsiteY8" fmla="*/ 1326320 h 2755689"/>
              <a:gd name="connsiteX9" fmla="*/ 871486 w 1527352"/>
              <a:gd name="connsiteY9" fmla="*/ 1604419 h 2755689"/>
              <a:gd name="connsiteX10" fmla="*/ 549345 w 1527352"/>
              <a:gd name="connsiteY10" fmla="*/ 1705977 h 2755689"/>
              <a:gd name="connsiteX11" fmla="*/ 547980 w 1527352"/>
              <a:gd name="connsiteY11" fmla="*/ 2094329 h 2755689"/>
              <a:gd name="connsiteX12" fmla="*/ 363119 w 1527352"/>
              <a:gd name="connsiteY12" fmla="*/ 2156511 h 2755689"/>
              <a:gd name="connsiteX13" fmla="*/ 260786 w 1527352"/>
              <a:gd name="connsiteY13" fmla="*/ 2524818 h 2755689"/>
              <a:gd name="connsiteX14" fmla="*/ 0 w 1527352"/>
              <a:gd name="connsiteY14" fmla="*/ 2749086 h 2755689"/>
              <a:gd name="connsiteX15" fmla="*/ 1501993 w 1527352"/>
              <a:gd name="connsiteY15" fmla="*/ 2755689 h 2755689"/>
              <a:gd name="connsiteX16" fmla="*/ 1505294 w 1527352"/>
              <a:gd name="connsiteY16" fmla="*/ 1283406 h 2755689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245883 w 1527352"/>
              <a:gd name="connsiteY3" fmla="*/ 137038 h 2892727"/>
              <a:gd name="connsiteX4" fmla="*/ 1125676 w 1527352"/>
              <a:gd name="connsiteY4" fmla="*/ 334372 h 2892727"/>
              <a:gd name="connsiteX5" fmla="*/ 1126850 w 1527352"/>
              <a:gd name="connsiteY5" fmla="*/ 519646 h 2892727"/>
              <a:gd name="connsiteX6" fmla="*/ 999933 w 1527352"/>
              <a:gd name="connsiteY6" fmla="*/ 821387 h 2892727"/>
              <a:gd name="connsiteX7" fmla="*/ 991108 w 1527352"/>
              <a:gd name="connsiteY7" fmla="*/ 1128470 h 2892727"/>
              <a:gd name="connsiteX8" fmla="*/ 843251 w 1527352"/>
              <a:gd name="connsiteY8" fmla="*/ 1463358 h 2892727"/>
              <a:gd name="connsiteX9" fmla="*/ 871486 w 1527352"/>
              <a:gd name="connsiteY9" fmla="*/ 1741457 h 2892727"/>
              <a:gd name="connsiteX10" fmla="*/ 549345 w 1527352"/>
              <a:gd name="connsiteY10" fmla="*/ 1843015 h 2892727"/>
              <a:gd name="connsiteX11" fmla="*/ 547980 w 1527352"/>
              <a:gd name="connsiteY11" fmla="*/ 2231367 h 2892727"/>
              <a:gd name="connsiteX12" fmla="*/ 363119 w 1527352"/>
              <a:gd name="connsiteY12" fmla="*/ 2293549 h 2892727"/>
              <a:gd name="connsiteX13" fmla="*/ 260786 w 1527352"/>
              <a:gd name="connsiteY13" fmla="*/ 2661856 h 2892727"/>
              <a:gd name="connsiteX14" fmla="*/ 0 w 1527352"/>
              <a:gd name="connsiteY14" fmla="*/ 2886124 h 2892727"/>
              <a:gd name="connsiteX15" fmla="*/ 1501993 w 1527352"/>
              <a:gd name="connsiteY15" fmla="*/ 2892727 h 2892727"/>
              <a:gd name="connsiteX16" fmla="*/ 1505294 w 1527352"/>
              <a:gd name="connsiteY16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437122 w 1527352"/>
              <a:gd name="connsiteY3" fmla="*/ 137038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27352"/>
              <a:gd name="connsiteY0" fmla="*/ 1420444 h 2892727"/>
              <a:gd name="connsiteX1" fmla="*/ 1527352 w 1527352"/>
              <a:gd name="connsiteY1" fmla="*/ 313993 h 2892727"/>
              <a:gd name="connsiteX2" fmla="*/ 1371555 w 1527352"/>
              <a:gd name="connsiteY2" fmla="*/ 0 h 2892727"/>
              <a:gd name="connsiteX3" fmla="*/ 1038253 w 1527352"/>
              <a:gd name="connsiteY3" fmla="*/ 32889 h 2892727"/>
              <a:gd name="connsiteX4" fmla="*/ 1245883 w 1527352"/>
              <a:gd name="connsiteY4" fmla="*/ 137038 h 2892727"/>
              <a:gd name="connsiteX5" fmla="*/ 1125676 w 1527352"/>
              <a:gd name="connsiteY5" fmla="*/ 334372 h 2892727"/>
              <a:gd name="connsiteX6" fmla="*/ 1126850 w 1527352"/>
              <a:gd name="connsiteY6" fmla="*/ 519646 h 2892727"/>
              <a:gd name="connsiteX7" fmla="*/ 999933 w 1527352"/>
              <a:gd name="connsiteY7" fmla="*/ 821387 h 2892727"/>
              <a:gd name="connsiteX8" fmla="*/ 991108 w 1527352"/>
              <a:gd name="connsiteY8" fmla="*/ 1128470 h 2892727"/>
              <a:gd name="connsiteX9" fmla="*/ 843251 w 1527352"/>
              <a:gd name="connsiteY9" fmla="*/ 1463358 h 2892727"/>
              <a:gd name="connsiteX10" fmla="*/ 871486 w 1527352"/>
              <a:gd name="connsiteY10" fmla="*/ 1741457 h 2892727"/>
              <a:gd name="connsiteX11" fmla="*/ 549345 w 1527352"/>
              <a:gd name="connsiteY11" fmla="*/ 1843015 h 2892727"/>
              <a:gd name="connsiteX12" fmla="*/ 547980 w 1527352"/>
              <a:gd name="connsiteY12" fmla="*/ 2231367 h 2892727"/>
              <a:gd name="connsiteX13" fmla="*/ 363119 w 1527352"/>
              <a:gd name="connsiteY13" fmla="*/ 2293549 h 2892727"/>
              <a:gd name="connsiteX14" fmla="*/ 260786 w 1527352"/>
              <a:gd name="connsiteY14" fmla="*/ 2661856 h 2892727"/>
              <a:gd name="connsiteX15" fmla="*/ 0 w 1527352"/>
              <a:gd name="connsiteY15" fmla="*/ 2886124 h 2892727"/>
              <a:gd name="connsiteX16" fmla="*/ 1501993 w 1527352"/>
              <a:gd name="connsiteY16" fmla="*/ 2892727 h 2892727"/>
              <a:gd name="connsiteX17" fmla="*/ 1505294 w 1527352"/>
              <a:gd name="connsiteY17" fmla="*/ 1420444 h 2892727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038253 w 1540938"/>
              <a:gd name="connsiteY3" fmla="*/ 13155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11451 w 1540938"/>
              <a:gd name="connsiteY3" fmla="*/ 82223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49699 w 1540938"/>
              <a:gd name="connsiteY3" fmla="*/ 93186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  <a:gd name="connsiteX0" fmla="*/ 1505294 w 1540938"/>
              <a:gd name="connsiteY0" fmla="*/ 1519111 h 2991394"/>
              <a:gd name="connsiteX1" fmla="*/ 1527352 w 1540938"/>
              <a:gd name="connsiteY1" fmla="*/ 412660 h 2991394"/>
              <a:gd name="connsiteX2" fmla="*/ 1540938 w 1540938"/>
              <a:gd name="connsiteY2" fmla="*/ 0 h 2991394"/>
              <a:gd name="connsiteX3" fmla="*/ 1377019 w 1540938"/>
              <a:gd name="connsiteY3" fmla="*/ 126075 h 2991394"/>
              <a:gd name="connsiteX4" fmla="*/ 1245883 w 1540938"/>
              <a:gd name="connsiteY4" fmla="*/ 235705 h 2991394"/>
              <a:gd name="connsiteX5" fmla="*/ 1125676 w 1540938"/>
              <a:gd name="connsiteY5" fmla="*/ 433039 h 2991394"/>
              <a:gd name="connsiteX6" fmla="*/ 1126850 w 1540938"/>
              <a:gd name="connsiteY6" fmla="*/ 618313 h 2991394"/>
              <a:gd name="connsiteX7" fmla="*/ 999933 w 1540938"/>
              <a:gd name="connsiteY7" fmla="*/ 920054 h 2991394"/>
              <a:gd name="connsiteX8" fmla="*/ 991108 w 1540938"/>
              <a:gd name="connsiteY8" fmla="*/ 1227137 h 2991394"/>
              <a:gd name="connsiteX9" fmla="*/ 843251 w 1540938"/>
              <a:gd name="connsiteY9" fmla="*/ 1562025 h 2991394"/>
              <a:gd name="connsiteX10" fmla="*/ 871486 w 1540938"/>
              <a:gd name="connsiteY10" fmla="*/ 1840124 h 2991394"/>
              <a:gd name="connsiteX11" fmla="*/ 549345 w 1540938"/>
              <a:gd name="connsiteY11" fmla="*/ 1941682 h 2991394"/>
              <a:gd name="connsiteX12" fmla="*/ 547980 w 1540938"/>
              <a:gd name="connsiteY12" fmla="*/ 2330034 h 2991394"/>
              <a:gd name="connsiteX13" fmla="*/ 363119 w 1540938"/>
              <a:gd name="connsiteY13" fmla="*/ 2392216 h 2991394"/>
              <a:gd name="connsiteX14" fmla="*/ 260786 w 1540938"/>
              <a:gd name="connsiteY14" fmla="*/ 2760523 h 2991394"/>
              <a:gd name="connsiteX15" fmla="*/ 0 w 1540938"/>
              <a:gd name="connsiteY15" fmla="*/ 2984791 h 2991394"/>
              <a:gd name="connsiteX16" fmla="*/ 1501993 w 1540938"/>
              <a:gd name="connsiteY16" fmla="*/ 2991394 h 2991394"/>
              <a:gd name="connsiteX17" fmla="*/ 1505294 w 1540938"/>
              <a:gd name="connsiteY17" fmla="*/ 1519111 h 299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40938" h="2991394">
                <a:moveTo>
                  <a:pt x="1505294" y="1519111"/>
                </a:moveTo>
                <a:lnTo>
                  <a:pt x="1527352" y="412660"/>
                </a:lnTo>
                <a:lnTo>
                  <a:pt x="1540938" y="0"/>
                </a:lnTo>
                <a:lnTo>
                  <a:pt x="1377019" y="126075"/>
                </a:lnTo>
                <a:lnTo>
                  <a:pt x="1245883" y="235705"/>
                </a:lnTo>
                <a:lnTo>
                  <a:pt x="1125676" y="433039"/>
                </a:lnTo>
                <a:cubicBezTo>
                  <a:pt x="1126067" y="494797"/>
                  <a:pt x="1126459" y="556555"/>
                  <a:pt x="1126850" y="618313"/>
                </a:cubicBezTo>
                <a:lnTo>
                  <a:pt x="999933" y="920054"/>
                </a:lnTo>
                <a:lnTo>
                  <a:pt x="991108" y="1227137"/>
                </a:lnTo>
                <a:lnTo>
                  <a:pt x="843251" y="1562025"/>
                </a:lnTo>
                <a:lnTo>
                  <a:pt x="871486" y="1840124"/>
                </a:lnTo>
                <a:lnTo>
                  <a:pt x="549345" y="1941682"/>
                </a:lnTo>
                <a:lnTo>
                  <a:pt x="547980" y="2330034"/>
                </a:lnTo>
                <a:lnTo>
                  <a:pt x="363119" y="2392216"/>
                </a:lnTo>
                <a:lnTo>
                  <a:pt x="260786" y="2760523"/>
                </a:lnTo>
                <a:lnTo>
                  <a:pt x="0" y="2984791"/>
                </a:lnTo>
                <a:lnTo>
                  <a:pt x="1501993" y="2991394"/>
                </a:lnTo>
                <a:cubicBezTo>
                  <a:pt x="1503093" y="2500633"/>
                  <a:pt x="1504194" y="2009872"/>
                  <a:pt x="1505294" y="1519111"/>
                </a:cubicBezTo>
                <a:close/>
              </a:path>
            </a:pathLst>
          </a:custGeom>
          <a:solidFill>
            <a:srgbClr val="FFF4B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133" dirty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72" name="Freeform 171"/>
          <p:cNvSpPr/>
          <p:nvPr/>
        </p:nvSpPr>
        <p:spPr>
          <a:xfrm rot="19753413">
            <a:off x="3541406" y="3889949"/>
            <a:ext cx="127948" cy="35351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23252"/>
              <a:gd name="connsiteY0" fmla="*/ 26365 h 71284"/>
              <a:gd name="connsiteX1" fmla="*/ 281580 w 923252"/>
              <a:gd name="connsiteY1" fmla="*/ 70232 h 71284"/>
              <a:gd name="connsiteX2" fmla="*/ 604266 w 923252"/>
              <a:gd name="connsiteY2" fmla="*/ 10 h 71284"/>
              <a:gd name="connsiteX3" fmla="*/ 923252 w 923252"/>
              <a:gd name="connsiteY3" fmla="*/ 64155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252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23230" y="33670"/>
                  <a:pt x="923252" y="64155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73" name="Right Triangle 172"/>
          <p:cNvSpPr/>
          <p:nvPr/>
        </p:nvSpPr>
        <p:spPr>
          <a:xfrm flipH="1">
            <a:off x="3547634" y="3897894"/>
            <a:ext cx="117541" cy="96836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 dirty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4" name="Freeform 173"/>
          <p:cNvSpPr/>
          <p:nvPr/>
        </p:nvSpPr>
        <p:spPr>
          <a:xfrm>
            <a:off x="3548119" y="3903837"/>
            <a:ext cx="116635" cy="94111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55957 w 2795931"/>
              <a:gd name="connsiteY2" fmla="*/ 1859860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466370 w 2795931"/>
              <a:gd name="connsiteY4" fmla="*/ 172835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1957550 h 2143055"/>
              <a:gd name="connsiteX1" fmla="*/ 0 w 2795931"/>
              <a:gd name="connsiteY1" fmla="*/ 2143055 h 2143055"/>
              <a:gd name="connsiteX2" fmla="*/ 264408 w 2795931"/>
              <a:gd name="connsiteY2" fmla="*/ 1916938 h 2143055"/>
              <a:gd name="connsiteX3" fmla="*/ 458855 w 2795931"/>
              <a:gd name="connsiteY3" fmla="*/ 1818530 h 2143055"/>
              <a:gd name="connsiteX4" fmla="*/ 533981 w 2795931"/>
              <a:gd name="connsiteY4" fmla="*/ 1771165 h 2143055"/>
              <a:gd name="connsiteX5" fmla="*/ 650480 w 2795931"/>
              <a:gd name="connsiteY5" fmla="*/ 1694539 h 2143055"/>
              <a:gd name="connsiteX6" fmla="*/ 710598 w 2795931"/>
              <a:gd name="connsiteY6" fmla="*/ 1578063 h 2143055"/>
              <a:gd name="connsiteX7" fmla="*/ 984885 w 2795931"/>
              <a:gd name="connsiteY7" fmla="*/ 1563034 h 2143055"/>
              <a:gd name="connsiteX8" fmla="*/ 1168995 w 2795931"/>
              <a:gd name="connsiteY8" fmla="*/ 1360140 h 2143055"/>
              <a:gd name="connsiteX9" fmla="*/ 1315532 w 2795931"/>
              <a:gd name="connsiteY9" fmla="*/ 1367655 h 2143055"/>
              <a:gd name="connsiteX10" fmla="*/ 1458312 w 2795931"/>
              <a:gd name="connsiteY10" fmla="*/ 1074586 h 2143055"/>
              <a:gd name="connsiteX11" fmla="*/ 1593577 w 2795931"/>
              <a:gd name="connsiteY11" fmla="*/ 1070829 h 2143055"/>
              <a:gd name="connsiteX12" fmla="*/ 1687511 w 2795931"/>
              <a:gd name="connsiteY12" fmla="*/ 875449 h 2143055"/>
              <a:gd name="connsiteX13" fmla="*/ 1788959 w 2795931"/>
              <a:gd name="connsiteY13" fmla="*/ 841634 h 2143055"/>
              <a:gd name="connsiteX14" fmla="*/ 1822776 w 2795931"/>
              <a:gd name="connsiteY14" fmla="*/ 710128 h 2143055"/>
              <a:gd name="connsiteX15" fmla="*/ 1931739 w 2795931"/>
              <a:gd name="connsiteY15" fmla="*/ 672556 h 2143055"/>
              <a:gd name="connsiteX16" fmla="*/ 2033188 w 2795931"/>
              <a:gd name="connsiteY16" fmla="*/ 526021 h 2143055"/>
              <a:gd name="connsiteX17" fmla="*/ 2175967 w 2795931"/>
              <a:gd name="connsiteY17" fmla="*/ 454633 h 2143055"/>
              <a:gd name="connsiteX18" fmla="*/ 2269901 w 2795931"/>
              <a:gd name="connsiteY18" fmla="*/ 315613 h 2143055"/>
              <a:gd name="connsiteX19" fmla="*/ 2465284 w 2795931"/>
              <a:gd name="connsiteY19" fmla="*/ 278040 h 2143055"/>
              <a:gd name="connsiteX20" fmla="*/ 2529159 w 2795931"/>
              <a:gd name="connsiteY20" fmla="*/ 161564 h 2143055"/>
              <a:gd name="connsiteX21" fmla="*/ 2686968 w 2795931"/>
              <a:gd name="connsiteY21" fmla="*/ 108962 h 2143055"/>
              <a:gd name="connsiteX22" fmla="*/ 2788417 w 2795931"/>
              <a:gd name="connsiteY22" fmla="*/ 0 h 2143055"/>
              <a:gd name="connsiteX23" fmla="*/ 2795931 w 2795931"/>
              <a:gd name="connsiteY23" fmla="*/ 1957550 h 2143055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86968 w 2795931"/>
              <a:gd name="connsiteY21" fmla="*/ 194579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10598 w 2795931"/>
              <a:gd name="connsiteY6" fmla="*/ 1663680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  <a:gd name="connsiteX0" fmla="*/ 2795931 w 2795931"/>
              <a:gd name="connsiteY0" fmla="*/ 2043167 h 2228672"/>
              <a:gd name="connsiteX1" fmla="*/ 0 w 2795931"/>
              <a:gd name="connsiteY1" fmla="*/ 2228672 h 2228672"/>
              <a:gd name="connsiteX2" fmla="*/ 264408 w 2795931"/>
              <a:gd name="connsiteY2" fmla="*/ 2002555 h 2228672"/>
              <a:gd name="connsiteX3" fmla="*/ 458855 w 2795931"/>
              <a:gd name="connsiteY3" fmla="*/ 1904147 h 2228672"/>
              <a:gd name="connsiteX4" fmla="*/ 533981 w 2795931"/>
              <a:gd name="connsiteY4" fmla="*/ 1856782 h 2228672"/>
              <a:gd name="connsiteX5" fmla="*/ 650480 w 2795931"/>
              <a:gd name="connsiteY5" fmla="*/ 1780156 h 2228672"/>
              <a:gd name="connsiteX6" fmla="*/ 752855 w 2795931"/>
              <a:gd name="connsiteY6" fmla="*/ 1706488 h 2228672"/>
              <a:gd name="connsiteX7" fmla="*/ 984885 w 2795931"/>
              <a:gd name="connsiteY7" fmla="*/ 1648651 h 2228672"/>
              <a:gd name="connsiteX8" fmla="*/ 1168995 w 2795931"/>
              <a:gd name="connsiteY8" fmla="*/ 1445757 h 2228672"/>
              <a:gd name="connsiteX9" fmla="*/ 1315532 w 2795931"/>
              <a:gd name="connsiteY9" fmla="*/ 1453272 h 2228672"/>
              <a:gd name="connsiteX10" fmla="*/ 1458312 w 2795931"/>
              <a:gd name="connsiteY10" fmla="*/ 1160203 h 2228672"/>
              <a:gd name="connsiteX11" fmla="*/ 1593577 w 2795931"/>
              <a:gd name="connsiteY11" fmla="*/ 1156446 h 2228672"/>
              <a:gd name="connsiteX12" fmla="*/ 1687511 w 2795931"/>
              <a:gd name="connsiteY12" fmla="*/ 961066 h 2228672"/>
              <a:gd name="connsiteX13" fmla="*/ 1788959 w 2795931"/>
              <a:gd name="connsiteY13" fmla="*/ 927251 h 2228672"/>
              <a:gd name="connsiteX14" fmla="*/ 1822776 w 2795931"/>
              <a:gd name="connsiteY14" fmla="*/ 795745 h 2228672"/>
              <a:gd name="connsiteX15" fmla="*/ 1931739 w 2795931"/>
              <a:gd name="connsiteY15" fmla="*/ 758173 h 2228672"/>
              <a:gd name="connsiteX16" fmla="*/ 2033188 w 2795931"/>
              <a:gd name="connsiteY16" fmla="*/ 611638 h 2228672"/>
              <a:gd name="connsiteX17" fmla="*/ 2175967 w 2795931"/>
              <a:gd name="connsiteY17" fmla="*/ 540250 h 2228672"/>
              <a:gd name="connsiteX18" fmla="*/ 2269901 w 2795931"/>
              <a:gd name="connsiteY18" fmla="*/ 401230 h 2228672"/>
              <a:gd name="connsiteX19" fmla="*/ 2465284 w 2795931"/>
              <a:gd name="connsiteY19" fmla="*/ 363657 h 2228672"/>
              <a:gd name="connsiteX20" fmla="*/ 2529159 w 2795931"/>
              <a:gd name="connsiteY20" fmla="*/ 247181 h 2228672"/>
              <a:gd name="connsiteX21" fmla="*/ 2674291 w 2795931"/>
              <a:gd name="connsiteY21" fmla="*/ 130366 h 2228672"/>
              <a:gd name="connsiteX22" fmla="*/ 2788417 w 2795931"/>
              <a:gd name="connsiteY22" fmla="*/ 0 h 2228672"/>
              <a:gd name="connsiteX23" fmla="*/ 2795931 w 2795931"/>
              <a:gd name="connsiteY23" fmla="*/ 2043167 h 222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5931" h="2228672">
                <a:moveTo>
                  <a:pt x="2795931" y="2043167"/>
                </a:moveTo>
                <a:lnTo>
                  <a:pt x="0" y="2228672"/>
                </a:lnTo>
                <a:lnTo>
                  <a:pt x="264408" y="2002555"/>
                </a:lnTo>
                <a:lnTo>
                  <a:pt x="458855" y="1904147"/>
                </a:lnTo>
                <a:lnTo>
                  <a:pt x="533981" y="1856782"/>
                </a:lnTo>
                <a:lnTo>
                  <a:pt x="650480" y="1780156"/>
                </a:lnTo>
                <a:lnTo>
                  <a:pt x="752855" y="1706488"/>
                </a:lnTo>
                <a:lnTo>
                  <a:pt x="984885" y="1648651"/>
                </a:lnTo>
                <a:lnTo>
                  <a:pt x="1168995" y="1445757"/>
                </a:lnTo>
                <a:lnTo>
                  <a:pt x="1315532" y="1453272"/>
                </a:lnTo>
                <a:lnTo>
                  <a:pt x="1458312" y="1160203"/>
                </a:lnTo>
                <a:lnTo>
                  <a:pt x="1593577" y="1156446"/>
                </a:lnTo>
                <a:lnTo>
                  <a:pt x="1687511" y="961066"/>
                </a:lnTo>
                <a:lnTo>
                  <a:pt x="1788959" y="927251"/>
                </a:lnTo>
                <a:lnTo>
                  <a:pt x="1822776" y="795745"/>
                </a:lnTo>
                <a:lnTo>
                  <a:pt x="1931739" y="758173"/>
                </a:lnTo>
                <a:lnTo>
                  <a:pt x="2033188" y="611638"/>
                </a:lnTo>
                <a:lnTo>
                  <a:pt x="2175967" y="540250"/>
                </a:lnTo>
                <a:lnTo>
                  <a:pt x="2269901" y="401230"/>
                </a:lnTo>
                <a:lnTo>
                  <a:pt x="2465284" y="363657"/>
                </a:lnTo>
                <a:lnTo>
                  <a:pt x="2529159" y="247181"/>
                </a:lnTo>
                <a:lnTo>
                  <a:pt x="2674291" y="130366"/>
                </a:lnTo>
                <a:lnTo>
                  <a:pt x="2788417" y="0"/>
                </a:lnTo>
                <a:cubicBezTo>
                  <a:pt x="2790922" y="652517"/>
                  <a:pt x="2793426" y="1390650"/>
                  <a:pt x="2795931" y="2043167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5" name="Freeform 174"/>
          <p:cNvSpPr/>
          <p:nvPr/>
        </p:nvSpPr>
        <p:spPr>
          <a:xfrm>
            <a:off x="3548399" y="3914115"/>
            <a:ext cx="115855" cy="82244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573 w 2764907"/>
              <a:gd name="connsiteY0" fmla="*/ 0 h 1857926"/>
              <a:gd name="connsiteX1" fmla="*/ 2764907 w 2764907"/>
              <a:gd name="connsiteY1" fmla="*/ 1731473 h 1857926"/>
              <a:gd name="connsiteX2" fmla="*/ 0 w 2764907"/>
              <a:gd name="connsiteY2" fmla="*/ 1857926 h 1857926"/>
              <a:gd name="connsiteX3" fmla="*/ 408722 w 2764907"/>
              <a:gd name="connsiteY3" fmla="*/ 1666135 h 1857926"/>
              <a:gd name="connsiteX4" fmla="*/ 539394 w 2764907"/>
              <a:gd name="connsiteY4" fmla="*/ 1555876 h 1857926"/>
              <a:gd name="connsiteX5" fmla="*/ 719069 w 2764907"/>
              <a:gd name="connsiteY5" fmla="*/ 1547708 h 1857926"/>
              <a:gd name="connsiteX6" fmla="*/ 841574 w 2764907"/>
              <a:gd name="connsiteY6" fmla="*/ 1408864 h 1857926"/>
              <a:gd name="connsiteX7" fmla="*/ 931411 w 2764907"/>
              <a:gd name="connsiteY7" fmla="*/ 1396613 h 1857926"/>
              <a:gd name="connsiteX8" fmla="*/ 1111086 w 2764907"/>
              <a:gd name="connsiteY8" fmla="*/ 1314940 h 1857926"/>
              <a:gd name="connsiteX9" fmla="*/ 1200923 w 2764907"/>
              <a:gd name="connsiteY9" fmla="*/ 1319023 h 1857926"/>
              <a:gd name="connsiteX10" fmla="*/ 1307094 w 2764907"/>
              <a:gd name="connsiteY10" fmla="*/ 1229183 h 1857926"/>
              <a:gd name="connsiteX11" fmla="*/ 1413265 w 2764907"/>
              <a:gd name="connsiteY11" fmla="*/ 1221015 h 1857926"/>
              <a:gd name="connsiteX12" fmla="*/ 1503103 w 2764907"/>
              <a:gd name="connsiteY12" fmla="*/ 1135258 h 1857926"/>
              <a:gd name="connsiteX13" fmla="*/ 1613357 w 2764907"/>
              <a:gd name="connsiteY13" fmla="*/ 1123007 h 1857926"/>
              <a:gd name="connsiteX14" fmla="*/ 1686861 w 2764907"/>
              <a:gd name="connsiteY14" fmla="*/ 975996 h 1857926"/>
              <a:gd name="connsiteX15" fmla="*/ 1768531 w 2764907"/>
              <a:gd name="connsiteY15" fmla="*/ 971912 h 1857926"/>
              <a:gd name="connsiteX16" fmla="*/ 1817533 w 2764907"/>
              <a:gd name="connsiteY16" fmla="*/ 812649 h 1857926"/>
              <a:gd name="connsiteX17" fmla="*/ 1895120 w 2764907"/>
              <a:gd name="connsiteY17" fmla="*/ 812649 h 1857926"/>
              <a:gd name="connsiteX18" fmla="*/ 1935955 w 2764907"/>
              <a:gd name="connsiteY18" fmla="*/ 669721 h 1857926"/>
              <a:gd name="connsiteX19" fmla="*/ 2062544 w 2764907"/>
              <a:gd name="connsiteY19" fmla="*/ 665637 h 1857926"/>
              <a:gd name="connsiteX20" fmla="*/ 2119713 w 2764907"/>
              <a:gd name="connsiteY20" fmla="*/ 559462 h 1857926"/>
              <a:gd name="connsiteX21" fmla="*/ 2189132 w 2764907"/>
              <a:gd name="connsiteY21" fmla="*/ 567629 h 1857926"/>
              <a:gd name="connsiteX22" fmla="*/ 2209550 w 2764907"/>
              <a:gd name="connsiteY22" fmla="*/ 539044 h 1857926"/>
              <a:gd name="connsiteX23" fmla="*/ 2229967 w 2764907"/>
              <a:gd name="connsiteY23" fmla="*/ 522709 h 1857926"/>
              <a:gd name="connsiteX24" fmla="*/ 2246302 w 2764907"/>
              <a:gd name="connsiteY24" fmla="*/ 514542 h 1857926"/>
              <a:gd name="connsiteX25" fmla="*/ 2270803 w 2764907"/>
              <a:gd name="connsiteY25" fmla="*/ 502291 h 1857926"/>
              <a:gd name="connsiteX26" fmla="*/ 2274886 w 2764907"/>
              <a:gd name="connsiteY26" fmla="*/ 490040 h 1857926"/>
              <a:gd name="connsiteX27" fmla="*/ 2287137 w 2764907"/>
              <a:gd name="connsiteY27" fmla="*/ 485956 h 1857926"/>
              <a:gd name="connsiteX28" fmla="*/ 2299387 w 2764907"/>
              <a:gd name="connsiteY28" fmla="*/ 473705 h 1857926"/>
              <a:gd name="connsiteX29" fmla="*/ 2303471 w 2764907"/>
              <a:gd name="connsiteY29" fmla="*/ 457371 h 1857926"/>
              <a:gd name="connsiteX30" fmla="*/ 2311638 w 2764907"/>
              <a:gd name="connsiteY30" fmla="*/ 449203 h 1857926"/>
              <a:gd name="connsiteX31" fmla="*/ 2323888 w 2764907"/>
              <a:gd name="connsiteY31" fmla="*/ 420618 h 1857926"/>
              <a:gd name="connsiteX32" fmla="*/ 2454561 w 2764907"/>
              <a:gd name="connsiteY32" fmla="*/ 338944 h 1857926"/>
              <a:gd name="connsiteX33" fmla="*/ 2532147 w 2764907"/>
              <a:gd name="connsiteY33" fmla="*/ 200100 h 1857926"/>
              <a:gd name="connsiteX34" fmla="*/ 2748573 w 2764907"/>
              <a:gd name="connsiteY34" fmla="*/ 0 h 185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07" h="1857926">
                <a:moveTo>
                  <a:pt x="2748573" y="0"/>
                </a:moveTo>
                <a:lnTo>
                  <a:pt x="2764907" y="1731473"/>
                </a:lnTo>
                <a:lnTo>
                  <a:pt x="0" y="1857926"/>
                </a:lnTo>
                <a:lnTo>
                  <a:pt x="408722" y="1666135"/>
                </a:lnTo>
                <a:lnTo>
                  <a:pt x="539394" y="1555876"/>
                </a:lnTo>
                <a:lnTo>
                  <a:pt x="719069" y="1547708"/>
                </a:lnTo>
                <a:lnTo>
                  <a:pt x="841574" y="1408864"/>
                </a:lnTo>
                <a:lnTo>
                  <a:pt x="931411" y="1396613"/>
                </a:lnTo>
                <a:lnTo>
                  <a:pt x="1111086" y="1314940"/>
                </a:lnTo>
                <a:lnTo>
                  <a:pt x="1200923" y="1319023"/>
                </a:lnTo>
                <a:lnTo>
                  <a:pt x="1307094" y="1229183"/>
                </a:lnTo>
                <a:lnTo>
                  <a:pt x="1413265" y="1221015"/>
                </a:lnTo>
                <a:lnTo>
                  <a:pt x="1503103" y="1135258"/>
                </a:lnTo>
                <a:lnTo>
                  <a:pt x="1613357" y="1123007"/>
                </a:lnTo>
                <a:lnTo>
                  <a:pt x="1686861" y="975996"/>
                </a:lnTo>
                <a:lnTo>
                  <a:pt x="1768531" y="971912"/>
                </a:lnTo>
                <a:lnTo>
                  <a:pt x="1817533" y="812649"/>
                </a:lnTo>
                <a:lnTo>
                  <a:pt x="1895120" y="812649"/>
                </a:lnTo>
                <a:lnTo>
                  <a:pt x="1935955" y="669721"/>
                </a:lnTo>
                <a:lnTo>
                  <a:pt x="2062544" y="665637"/>
                </a:lnTo>
                <a:lnTo>
                  <a:pt x="2119713" y="559462"/>
                </a:lnTo>
                <a:lnTo>
                  <a:pt x="2189132" y="567629"/>
                </a:lnTo>
                <a:cubicBezTo>
                  <a:pt x="2195938" y="558101"/>
                  <a:pt x="2202361" y="548287"/>
                  <a:pt x="2209550" y="539044"/>
                </a:cubicBezTo>
                <a:cubicBezTo>
                  <a:pt x="2214917" y="532144"/>
                  <a:pt x="2222506" y="526973"/>
                  <a:pt x="2229967" y="522709"/>
                </a:cubicBezTo>
                <a:cubicBezTo>
                  <a:pt x="2235253" y="519689"/>
                  <a:pt x="2241016" y="517562"/>
                  <a:pt x="2246302" y="514542"/>
                </a:cubicBezTo>
                <a:cubicBezTo>
                  <a:pt x="2268470" y="501875"/>
                  <a:pt x="2248339" y="509780"/>
                  <a:pt x="2270803" y="502291"/>
                </a:cubicBezTo>
                <a:cubicBezTo>
                  <a:pt x="2272164" y="498207"/>
                  <a:pt x="2271842" y="493084"/>
                  <a:pt x="2274886" y="490040"/>
                </a:cubicBezTo>
                <a:cubicBezTo>
                  <a:pt x="2277930" y="486996"/>
                  <a:pt x="2283555" y="488344"/>
                  <a:pt x="2287137" y="485956"/>
                </a:cubicBezTo>
                <a:cubicBezTo>
                  <a:pt x="2291942" y="482753"/>
                  <a:pt x="2295304" y="477789"/>
                  <a:pt x="2299387" y="473705"/>
                </a:cubicBezTo>
                <a:cubicBezTo>
                  <a:pt x="2300748" y="468260"/>
                  <a:pt x="2300961" y="462391"/>
                  <a:pt x="2303471" y="457371"/>
                </a:cubicBezTo>
                <a:cubicBezTo>
                  <a:pt x="2305193" y="453927"/>
                  <a:pt x="2309916" y="452647"/>
                  <a:pt x="2311638" y="449203"/>
                </a:cubicBezTo>
                <a:cubicBezTo>
                  <a:pt x="2329188" y="414100"/>
                  <a:pt x="2311756" y="432750"/>
                  <a:pt x="2323888" y="420618"/>
                </a:cubicBezTo>
                <a:lnTo>
                  <a:pt x="2454561" y="338944"/>
                </a:lnTo>
                <a:lnTo>
                  <a:pt x="2532147" y="200100"/>
                </a:lnTo>
                <a:lnTo>
                  <a:pt x="2748573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6" name="Freeform 175"/>
          <p:cNvSpPr/>
          <p:nvPr/>
        </p:nvSpPr>
        <p:spPr>
          <a:xfrm>
            <a:off x="3548399" y="3931264"/>
            <a:ext cx="115212" cy="66477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  <a:gd name="connsiteX0" fmla="*/ 2748643 w 2764977"/>
              <a:gd name="connsiteY0" fmla="*/ 0 h 1884844"/>
              <a:gd name="connsiteX1" fmla="*/ 2764977 w 2764977"/>
              <a:gd name="connsiteY1" fmla="*/ 1731473 h 1884844"/>
              <a:gd name="connsiteX2" fmla="*/ 0 w 2764977"/>
              <a:gd name="connsiteY2" fmla="*/ 1884844 h 1884844"/>
              <a:gd name="connsiteX3" fmla="*/ 408792 w 2764977"/>
              <a:gd name="connsiteY3" fmla="*/ 1666135 h 1884844"/>
              <a:gd name="connsiteX4" fmla="*/ 539464 w 2764977"/>
              <a:gd name="connsiteY4" fmla="*/ 1555876 h 1884844"/>
              <a:gd name="connsiteX5" fmla="*/ 719139 w 2764977"/>
              <a:gd name="connsiteY5" fmla="*/ 1547708 h 1884844"/>
              <a:gd name="connsiteX6" fmla="*/ 841644 w 2764977"/>
              <a:gd name="connsiteY6" fmla="*/ 1408864 h 1884844"/>
              <a:gd name="connsiteX7" fmla="*/ 931481 w 2764977"/>
              <a:gd name="connsiteY7" fmla="*/ 1396613 h 1884844"/>
              <a:gd name="connsiteX8" fmla="*/ 1111156 w 2764977"/>
              <a:gd name="connsiteY8" fmla="*/ 1314940 h 1884844"/>
              <a:gd name="connsiteX9" fmla="*/ 1200993 w 2764977"/>
              <a:gd name="connsiteY9" fmla="*/ 1319023 h 1884844"/>
              <a:gd name="connsiteX10" fmla="*/ 1307164 w 2764977"/>
              <a:gd name="connsiteY10" fmla="*/ 1229183 h 1884844"/>
              <a:gd name="connsiteX11" fmla="*/ 1413335 w 2764977"/>
              <a:gd name="connsiteY11" fmla="*/ 1221015 h 1884844"/>
              <a:gd name="connsiteX12" fmla="*/ 1503173 w 2764977"/>
              <a:gd name="connsiteY12" fmla="*/ 1135258 h 1884844"/>
              <a:gd name="connsiteX13" fmla="*/ 1613427 w 2764977"/>
              <a:gd name="connsiteY13" fmla="*/ 1123007 h 1884844"/>
              <a:gd name="connsiteX14" fmla="*/ 1686931 w 2764977"/>
              <a:gd name="connsiteY14" fmla="*/ 975996 h 1884844"/>
              <a:gd name="connsiteX15" fmla="*/ 1768601 w 2764977"/>
              <a:gd name="connsiteY15" fmla="*/ 971912 h 1884844"/>
              <a:gd name="connsiteX16" fmla="*/ 1817603 w 2764977"/>
              <a:gd name="connsiteY16" fmla="*/ 812649 h 1884844"/>
              <a:gd name="connsiteX17" fmla="*/ 1895190 w 2764977"/>
              <a:gd name="connsiteY17" fmla="*/ 812649 h 1884844"/>
              <a:gd name="connsiteX18" fmla="*/ 1936025 w 2764977"/>
              <a:gd name="connsiteY18" fmla="*/ 669721 h 1884844"/>
              <a:gd name="connsiteX19" fmla="*/ 2062614 w 2764977"/>
              <a:gd name="connsiteY19" fmla="*/ 665637 h 1884844"/>
              <a:gd name="connsiteX20" fmla="*/ 2119783 w 2764977"/>
              <a:gd name="connsiteY20" fmla="*/ 559462 h 1884844"/>
              <a:gd name="connsiteX21" fmla="*/ 2189202 w 2764977"/>
              <a:gd name="connsiteY21" fmla="*/ 567629 h 1884844"/>
              <a:gd name="connsiteX22" fmla="*/ 2209620 w 2764977"/>
              <a:gd name="connsiteY22" fmla="*/ 539044 h 1884844"/>
              <a:gd name="connsiteX23" fmla="*/ 2230037 w 2764977"/>
              <a:gd name="connsiteY23" fmla="*/ 522709 h 1884844"/>
              <a:gd name="connsiteX24" fmla="*/ 2246372 w 2764977"/>
              <a:gd name="connsiteY24" fmla="*/ 514542 h 1884844"/>
              <a:gd name="connsiteX25" fmla="*/ 2270873 w 2764977"/>
              <a:gd name="connsiteY25" fmla="*/ 502291 h 1884844"/>
              <a:gd name="connsiteX26" fmla="*/ 2274956 w 2764977"/>
              <a:gd name="connsiteY26" fmla="*/ 490040 h 1884844"/>
              <a:gd name="connsiteX27" fmla="*/ 2287207 w 2764977"/>
              <a:gd name="connsiteY27" fmla="*/ 485956 h 1884844"/>
              <a:gd name="connsiteX28" fmla="*/ 2299457 w 2764977"/>
              <a:gd name="connsiteY28" fmla="*/ 473705 h 1884844"/>
              <a:gd name="connsiteX29" fmla="*/ 2303541 w 2764977"/>
              <a:gd name="connsiteY29" fmla="*/ 457371 h 1884844"/>
              <a:gd name="connsiteX30" fmla="*/ 2311708 w 2764977"/>
              <a:gd name="connsiteY30" fmla="*/ 449203 h 1884844"/>
              <a:gd name="connsiteX31" fmla="*/ 2323958 w 2764977"/>
              <a:gd name="connsiteY31" fmla="*/ 420618 h 1884844"/>
              <a:gd name="connsiteX32" fmla="*/ 2454631 w 2764977"/>
              <a:gd name="connsiteY32" fmla="*/ 338944 h 1884844"/>
              <a:gd name="connsiteX33" fmla="*/ 2532217 w 2764977"/>
              <a:gd name="connsiteY33" fmla="*/ 200100 h 1884844"/>
              <a:gd name="connsiteX34" fmla="*/ 2748643 w 2764977"/>
              <a:gd name="connsiteY34" fmla="*/ 0 h 188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4977" h="1884844">
                <a:moveTo>
                  <a:pt x="2748643" y="0"/>
                </a:moveTo>
                <a:lnTo>
                  <a:pt x="2764977" y="1731473"/>
                </a:lnTo>
                <a:lnTo>
                  <a:pt x="0" y="1884844"/>
                </a:lnTo>
                <a:lnTo>
                  <a:pt x="408792" y="1666135"/>
                </a:lnTo>
                <a:lnTo>
                  <a:pt x="539464" y="1555876"/>
                </a:lnTo>
                <a:lnTo>
                  <a:pt x="719139" y="1547708"/>
                </a:lnTo>
                <a:lnTo>
                  <a:pt x="841644" y="1408864"/>
                </a:lnTo>
                <a:lnTo>
                  <a:pt x="931481" y="1396613"/>
                </a:lnTo>
                <a:lnTo>
                  <a:pt x="1111156" y="1314940"/>
                </a:lnTo>
                <a:lnTo>
                  <a:pt x="1200993" y="1319023"/>
                </a:lnTo>
                <a:lnTo>
                  <a:pt x="1307164" y="1229183"/>
                </a:lnTo>
                <a:lnTo>
                  <a:pt x="1413335" y="1221015"/>
                </a:lnTo>
                <a:lnTo>
                  <a:pt x="1503173" y="1135258"/>
                </a:lnTo>
                <a:lnTo>
                  <a:pt x="1613427" y="1123007"/>
                </a:lnTo>
                <a:lnTo>
                  <a:pt x="1686931" y="975996"/>
                </a:lnTo>
                <a:lnTo>
                  <a:pt x="1768601" y="971912"/>
                </a:lnTo>
                <a:lnTo>
                  <a:pt x="1817603" y="812649"/>
                </a:lnTo>
                <a:lnTo>
                  <a:pt x="1895190" y="812649"/>
                </a:lnTo>
                <a:lnTo>
                  <a:pt x="1936025" y="669721"/>
                </a:lnTo>
                <a:lnTo>
                  <a:pt x="2062614" y="665637"/>
                </a:lnTo>
                <a:lnTo>
                  <a:pt x="2119783" y="559462"/>
                </a:lnTo>
                <a:lnTo>
                  <a:pt x="2189202" y="567629"/>
                </a:lnTo>
                <a:cubicBezTo>
                  <a:pt x="2196008" y="558101"/>
                  <a:pt x="2202431" y="548287"/>
                  <a:pt x="2209620" y="539044"/>
                </a:cubicBezTo>
                <a:cubicBezTo>
                  <a:pt x="2214987" y="532144"/>
                  <a:pt x="2222576" y="526973"/>
                  <a:pt x="2230037" y="522709"/>
                </a:cubicBezTo>
                <a:cubicBezTo>
                  <a:pt x="2235323" y="519689"/>
                  <a:pt x="2241086" y="517562"/>
                  <a:pt x="2246372" y="514542"/>
                </a:cubicBezTo>
                <a:cubicBezTo>
                  <a:pt x="2268540" y="501875"/>
                  <a:pt x="2248409" y="509780"/>
                  <a:pt x="2270873" y="502291"/>
                </a:cubicBezTo>
                <a:cubicBezTo>
                  <a:pt x="2272234" y="498207"/>
                  <a:pt x="2271912" y="493084"/>
                  <a:pt x="2274956" y="490040"/>
                </a:cubicBezTo>
                <a:cubicBezTo>
                  <a:pt x="2278000" y="486996"/>
                  <a:pt x="2283625" y="488344"/>
                  <a:pt x="2287207" y="485956"/>
                </a:cubicBezTo>
                <a:cubicBezTo>
                  <a:pt x="2292012" y="482753"/>
                  <a:pt x="2295374" y="477789"/>
                  <a:pt x="2299457" y="473705"/>
                </a:cubicBezTo>
                <a:cubicBezTo>
                  <a:pt x="2300818" y="468260"/>
                  <a:pt x="2301031" y="462391"/>
                  <a:pt x="2303541" y="457371"/>
                </a:cubicBezTo>
                <a:cubicBezTo>
                  <a:pt x="2305263" y="453927"/>
                  <a:pt x="2309986" y="452647"/>
                  <a:pt x="2311708" y="449203"/>
                </a:cubicBezTo>
                <a:cubicBezTo>
                  <a:pt x="2329258" y="414100"/>
                  <a:pt x="2311826" y="432750"/>
                  <a:pt x="2323958" y="420618"/>
                </a:cubicBezTo>
                <a:lnTo>
                  <a:pt x="2454631" y="338944"/>
                </a:lnTo>
                <a:lnTo>
                  <a:pt x="2532217" y="200100"/>
                </a:lnTo>
                <a:lnTo>
                  <a:pt x="2748643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7" name="Freeform 176"/>
          <p:cNvSpPr/>
          <p:nvPr/>
        </p:nvSpPr>
        <p:spPr>
          <a:xfrm>
            <a:off x="3547698" y="3940533"/>
            <a:ext cx="116351" cy="54048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710147 w 2742815"/>
              <a:gd name="connsiteY0" fmla="*/ 0 h 1770655"/>
              <a:gd name="connsiteX1" fmla="*/ 2742815 w 2742815"/>
              <a:gd name="connsiteY1" fmla="*/ 1637548 h 1770655"/>
              <a:gd name="connsiteX2" fmla="*/ 0 w 2742815"/>
              <a:gd name="connsiteY2" fmla="*/ 1770655 h 1770655"/>
              <a:gd name="connsiteX3" fmla="*/ 447883 w 2742815"/>
              <a:gd name="connsiteY3" fmla="*/ 1608962 h 1770655"/>
              <a:gd name="connsiteX4" fmla="*/ 582638 w 2742815"/>
              <a:gd name="connsiteY4" fmla="*/ 1502787 h 1770655"/>
              <a:gd name="connsiteX5" fmla="*/ 750062 w 2742815"/>
              <a:gd name="connsiteY5" fmla="*/ 1498704 h 1770655"/>
              <a:gd name="connsiteX6" fmla="*/ 999157 w 2742815"/>
              <a:gd name="connsiteY6" fmla="*/ 1323106 h 1770655"/>
              <a:gd name="connsiteX7" fmla="*/ 1191081 w 2742815"/>
              <a:gd name="connsiteY7" fmla="*/ 1323106 h 1770655"/>
              <a:gd name="connsiteX8" fmla="*/ 1387090 w 2742815"/>
              <a:gd name="connsiteY8" fmla="*/ 1155676 h 1770655"/>
              <a:gd name="connsiteX9" fmla="*/ 1554514 w 2742815"/>
              <a:gd name="connsiteY9" fmla="*/ 1155676 h 1770655"/>
              <a:gd name="connsiteX10" fmla="*/ 1660685 w 2742815"/>
              <a:gd name="connsiteY10" fmla="*/ 967828 h 1770655"/>
              <a:gd name="connsiteX11" fmla="*/ 1770940 w 2742815"/>
              <a:gd name="connsiteY11" fmla="*/ 980079 h 1770655"/>
              <a:gd name="connsiteX12" fmla="*/ 1836276 w 2742815"/>
              <a:gd name="connsiteY12" fmla="*/ 788146 h 1770655"/>
              <a:gd name="connsiteX13" fmla="*/ 1958781 w 2742815"/>
              <a:gd name="connsiteY13" fmla="*/ 784063 h 1770655"/>
              <a:gd name="connsiteX14" fmla="*/ 2028201 w 2742815"/>
              <a:gd name="connsiteY14" fmla="*/ 604382 h 1770655"/>
              <a:gd name="connsiteX15" fmla="*/ 2126205 w 2742815"/>
              <a:gd name="connsiteY15" fmla="*/ 608465 h 1770655"/>
              <a:gd name="connsiteX16" fmla="*/ 2260961 w 2742815"/>
              <a:gd name="connsiteY16" fmla="*/ 461453 h 1770655"/>
              <a:gd name="connsiteX17" fmla="*/ 2354882 w 2742815"/>
              <a:gd name="connsiteY17" fmla="*/ 469621 h 1770655"/>
              <a:gd name="connsiteX18" fmla="*/ 2407967 w 2742815"/>
              <a:gd name="connsiteY18" fmla="*/ 387948 h 1770655"/>
              <a:gd name="connsiteX19" fmla="*/ 2448803 w 2742815"/>
              <a:gd name="connsiteY19" fmla="*/ 383864 h 1770655"/>
              <a:gd name="connsiteX20" fmla="*/ 2518222 w 2742815"/>
              <a:gd name="connsiteY20" fmla="*/ 269521 h 1770655"/>
              <a:gd name="connsiteX21" fmla="*/ 2567224 w 2742815"/>
              <a:gd name="connsiteY21" fmla="*/ 273605 h 1770655"/>
              <a:gd name="connsiteX22" fmla="*/ 2710147 w 2742815"/>
              <a:gd name="connsiteY22" fmla="*/ 0 h 1770655"/>
              <a:gd name="connsiteX0" fmla="*/ 2813642 w 2846310"/>
              <a:gd name="connsiteY0" fmla="*/ 0 h 1762336"/>
              <a:gd name="connsiteX1" fmla="*/ 2846310 w 2846310"/>
              <a:gd name="connsiteY1" fmla="*/ 1637548 h 1762336"/>
              <a:gd name="connsiteX2" fmla="*/ 0 w 2846310"/>
              <a:gd name="connsiteY2" fmla="*/ 1762336 h 1762336"/>
              <a:gd name="connsiteX3" fmla="*/ 551378 w 2846310"/>
              <a:gd name="connsiteY3" fmla="*/ 1608962 h 1762336"/>
              <a:gd name="connsiteX4" fmla="*/ 686133 w 2846310"/>
              <a:gd name="connsiteY4" fmla="*/ 1502787 h 1762336"/>
              <a:gd name="connsiteX5" fmla="*/ 853557 w 2846310"/>
              <a:gd name="connsiteY5" fmla="*/ 1498704 h 1762336"/>
              <a:gd name="connsiteX6" fmla="*/ 1102652 w 2846310"/>
              <a:gd name="connsiteY6" fmla="*/ 1323106 h 1762336"/>
              <a:gd name="connsiteX7" fmla="*/ 1294576 w 2846310"/>
              <a:gd name="connsiteY7" fmla="*/ 1323106 h 1762336"/>
              <a:gd name="connsiteX8" fmla="*/ 1490585 w 2846310"/>
              <a:gd name="connsiteY8" fmla="*/ 1155676 h 1762336"/>
              <a:gd name="connsiteX9" fmla="*/ 1658009 w 2846310"/>
              <a:gd name="connsiteY9" fmla="*/ 1155676 h 1762336"/>
              <a:gd name="connsiteX10" fmla="*/ 1764180 w 2846310"/>
              <a:gd name="connsiteY10" fmla="*/ 967828 h 1762336"/>
              <a:gd name="connsiteX11" fmla="*/ 1874435 w 2846310"/>
              <a:gd name="connsiteY11" fmla="*/ 980079 h 1762336"/>
              <a:gd name="connsiteX12" fmla="*/ 1939771 w 2846310"/>
              <a:gd name="connsiteY12" fmla="*/ 788146 h 1762336"/>
              <a:gd name="connsiteX13" fmla="*/ 2062276 w 2846310"/>
              <a:gd name="connsiteY13" fmla="*/ 784063 h 1762336"/>
              <a:gd name="connsiteX14" fmla="*/ 2131696 w 2846310"/>
              <a:gd name="connsiteY14" fmla="*/ 604382 h 1762336"/>
              <a:gd name="connsiteX15" fmla="*/ 2229700 w 2846310"/>
              <a:gd name="connsiteY15" fmla="*/ 608465 h 1762336"/>
              <a:gd name="connsiteX16" fmla="*/ 2364456 w 2846310"/>
              <a:gd name="connsiteY16" fmla="*/ 461453 h 1762336"/>
              <a:gd name="connsiteX17" fmla="*/ 2458377 w 2846310"/>
              <a:gd name="connsiteY17" fmla="*/ 469621 h 1762336"/>
              <a:gd name="connsiteX18" fmla="*/ 2511462 w 2846310"/>
              <a:gd name="connsiteY18" fmla="*/ 387948 h 1762336"/>
              <a:gd name="connsiteX19" fmla="*/ 2552298 w 2846310"/>
              <a:gd name="connsiteY19" fmla="*/ 383864 h 1762336"/>
              <a:gd name="connsiteX20" fmla="*/ 2621717 w 2846310"/>
              <a:gd name="connsiteY20" fmla="*/ 269521 h 1762336"/>
              <a:gd name="connsiteX21" fmla="*/ 2670719 w 2846310"/>
              <a:gd name="connsiteY21" fmla="*/ 273605 h 1762336"/>
              <a:gd name="connsiteX22" fmla="*/ 2813642 w 2846310"/>
              <a:gd name="connsiteY22" fmla="*/ 0 h 176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46310" h="1762336">
                <a:moveTo>
                  <a:pt x="2813642" y="0"/>
                </a:moveTo>
                <a:lnTo>
                  <a:pt x="2846310" y="1637548"/>
                </a:lnTo>
                <a:lnTo>
                  <a:pt x="0" y="1762336"/>
                </a:lnTo>
                <a:lnTo>
                  <a:pt x="551378" y="1608962"/>
                </a:lnTo>
                <a:lnTo>
                  <a:pt x="686133" y="1502787"/>
                </a:lnTo>
                <a:lnTo>
                  <a:pt x="853557" y="1498704"/>
                </a:lnTo>
                <a:lnTo>
                  <a:pt x="1102652" y="1323106"/>
                </a:lnTo>
                <a:lnTo>
                  <a:pt x="1294576" y="1323106"/>
                </a:lnTo>
                <a:lnTo>
                  <a:pt x="1490585" y="1155676"/>
                </a:lnTo>
                <a:lnTo>
                  <a:pt x="1658009" y="1155676"/>
                </a:lnTo>
                <a:lnTo>
                  <a:pt x="1764180" y="967828"/>
                </a:lnTo>
                <a:lnTo>
                  <a:pt x="1874435" y="980079"/>
                </a:lnTo>
                <a:lnTo>
                  <a:pt x="1939771" y="788146"/>
                </a:lnTo>
                <a:lnTo>
                  <a:pt x="2062276" y="784063"/>
                </a:lnTo>
                <a:lnTo>
                  <a:pt x="2131696" y="604382"/>
                </a:lnTo>
                <a:lnTo>
                  <a:pt x="2229700" y="608465"/>
                </a:lnTo>
                <a:lnTo>
                  <a:pt x="2364456" y="461453"/>
                </a:lnTo>
                <a:lnTo>
                  <a:pt x="2458377" y="469621"/>
                </a:lnTo>
                <a:lnTo>
                  <a:pt x="2511462" y="387948"/>
                </a:lnTo>
                <a:lnTo>
                  <a:pt x="2552298" y="383864"/>
                </a:lnTo>
                <a:lnTo>
                  <a:pt x="2621717" y="269521"/>
                </a:lnTo>
                <a:lnTo>
                  <a:pt x="2670719" y="273605"/>
                </a:lnTo>
                <a:lnTo>
                  <a:pt x="2813642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8" name="Freeform 177"/>
          <p:cNvSpPr/>
          <p:nvPr/>
        </p:nvSpPr>
        <p:spPr>
          <a:xfrm>
            <a:off x="3548172" y="3957541"/>
            <a:ext cx="115195" cy="39348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10573 w 2613446"/>
              <a:gd name="connsiteY3" fmla="*/ 1617736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10573" y="1617736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008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79" name="Freeform 178"/>
          <p:cNvSpPr/>
          <p:nvPr/>
        </p:nvSpPr>
        <p:spPr>
          <a:xfrm>
            <a:off x="3573359" y="3978847"/>
            <a:ext cx="90008" cy="16996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63240 w 1830790"/>
              <a:gd name="connsiteY11" fmla="*/ 536655 h 1255543"/>
              <a:gd name="connsiteX12" fmla="*/ 1595609 w 1830790"/>
              <a:gd name="connsiteY12" fmla="*/ 361828 h 1255543"/>
              <a:gd name="connsiteX13" fmla="*/ 1709275 w 1830790"/>
              <a:gd name="connsiteY13" fmla="*/ 395925 h 1255543"/>
              <a:gd name="connsiteX14" fmla="*/ 1794608 w 1830790"/>
              <a:gd name="connsiteY14" fmla="*/ 202654 h 1255543"/>
              <a:gd name="connsiteX15" fmla="*/ 1830790 w 1830790"/>
              <a:gd name="connsiteY15" fmla="*/ 0 h 1255543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63240 w 1830790"/>
              <a:gd name="connsiteY11" fmla="*/ 411778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95609 w 1830790"/>
              <a:gd name="connsiteY12" fmla="*/ 236951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709275 w 1830790"/>
              <a:gd name="connsiteY13" fmla="*/ 271048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  <a:gd name="connsiteX0" fmla="*/ 1826671 w 1830790"/>
              <a:gd name="connsiteY0" fmla="*/ 0 h 1130666"/>
              <a:gd name="connsiteX1" fmla="*/ 1830790 w 1830790"/>
              <a:gd name="connsiteY1" fmla="*/ 1130666 h 1130666"/>
              <a:gd name="connsiteX2" fmla="*/ 0 w 1830790"/>
              <a:gd name="connsiteY2" fmla="*/ 1130666 h 1130666"/>
              <a:gd name="connsiteX3" fmla="*/ 213472 w 1830790"/>
              <a:gd name="connsiteY3" fmla="*/ 1029354 h 1130666"/>
              <a:gd name="connsiteX4" fmla="*/ 419707 w 1830790"/>
              <a:gd name="connsiteY4" fmla="*/ 989553 h 1130666"/>
              <a:gd name="connsiteX5" fmla="*/ 437798 w 1830790"/>
              <a:gd name="connsiteY5" fmla="*/ 902715 h 1130666"/>
              <a:gd name="connsiteX6" fmla="*/ 629560 w 1830790"/>
              <a:gd name="connsiteY6" fmla="*/ 862914 h 1130666"/>
              <a:gd name="connsiteX7" fmla="*/ 683833 w 1830790"/>
              <a:gd name="connsiteY7" fmla="*/ 743510 h 1130666"/>
              <a:gd name="connsiteX8" fmla="*/ 976904 w 1830790"/>
              <a:gd name="connsiteY8" fmla="*/ 732655 h 1130666"/>
              <a:gd name="connsiteX9" fmla="*/ 1146957 w 1830790"/>
              <a:gd name="connsiteY9" fmla="*/ 526413 h 1130666"/>
              <a:gd name="connsiteX10" fmla="*/ 1313393 w 1830790"/>
              <a:gd name="connsiteY10" fmla="*/ 533650 h 1130666"/>
              <a:gd name="connsiteX11" fmla="*/ 1446765 w 1830790"/>
              <a:gd name="connsiteY11" fmla="*/ 328526 h 1130666"/>
              <a:gd name="connsiteX12" fmla="*/ 1587371 w 1830790"/>
              <a:gd name="connsiteY12" fmla="*/ 378478 h 1130666"/>
              <a:gd name="connsiteX13" fmla="*/ 1655730 w 1830790"/>
              <a:gd name="connsiteY13" fmla="*/ 179472 h 1130666"/>
              <a:gd name="connsiteX14" fmla="*/ 1794608 w 1830790"/>
              <a:gd name="connsiteY14" fmla="*/ 77777 h 1130666"/>
              <a:gd name="connsiteX15" fmla="*/ 1826671 w 1830790"/>
              <a:gd name="connsiteY15" fmla="*/ 0 h 11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130666">
                <a:moveTo>
                  <a:pt x="1826671" y="0"/>
                </a:moveTo>
                <a:lnTo>
                  <a:pt x="1830790" y="1130666"/>
                </a:lnTo>
                <a:lnTo>
                  <a:pt x="0" y="1130666"/>
                </a:lnTo>
                <a:lnTo>
                  <a:pt x="213472" y="1029354"/>
                </a:lnTo>
                <a:lnTo>
                  <a:pt x="419707" y="989553"/>
                </a:lnTo>
                <a:lnTo>
                  <a:pt x="437798" y="902715"/>
                </a:lnTo>
                <a:lnTo>
                  <a:pt x="629560" y="862914"/>
                </a:lnTo>
                <a:lnTo>
                  <a:pt x="683833" y="743510"/>
                </a:lnTo>
                <a:lnTo>
                  <a:pt x="976904" y="732655"/>
                </a:lnTo>
                <a:lnTo>
                  <a:pt x="1146957" y="526413"/>
                </a:lnTo>
                <a:lnTo>
                  <a:pt x="1313393" y="533650"/>
                </a:lnTo>
                <a:lnTo>
                  <a:pt x="1446765" y="328526"/>
                </a:lnTo>
                <a:lnTo>
                  <a:pt x="1587371" y="378478"/>
                </a:lnTo>
                <a:lnTo>
                  <a:pt x="1655730" y="179472"/>
                </a:lnTo>
                <a:lnTo>
                  <a:pt x="1794608" y="77777"/>
                </a:lnTo>
                <a:lnTo>
                  <a:pt x="1826671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80" name="Freeform 179"/>
          <p:cNvSpPr/>
          <p:nvPr/>
        </p:nvSpPr>
        <p:spPr>
          <a:xfrm rot="18951882">
            <a:off x="3587137" y="3830096"/>
            <a:ext cx="88844" cy="23648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952276"/>
              <a:gd name="connsiteY0" fmla="*/ 70468 h 78521"/>
              <a:gd name="connsiteX1" fmla="*/ 232948 w 952276"/>
              <a:gd name="connsiteY1" fmla="*/ 60973 h 78521"/>
              <a:gd name="connsiteX2" fmla="*/ 647476 w 952276"/>
              <a:gd name="connsiteY2" fmla="*/ 13 h 78521"/>
              <a:gd name="connsiteX3" fmla="*/ 952276 w 952276"/>
              <a:gd name="connsiteY3" fmla="*/ 54877 h 78521"/>
              <a:gd name="connsiteX4" fmla="*/ 952276 w 952276"/>
              <a:gd name="connsiteY4" fmla="*/ 54877 h 78521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2276"/>
              <a:gd name="connsiteY0" fmla="*/ 70468 h 70468"/>
              <a:gd name="connsiteX1" fmla="*/ 232948 w 952276"/>
              <a:gd name="connsiteY1" fmla="*/ 60973 h 70468"/>
              <a:gd name="connsiteX2" fmla="*/ 647476 w 952276"/>
              <a:gd name="connsiteY2" fmla="*/ 13 h 70468"/>
              <a:gd name="connsiteX3" fmla="*/ 952276 w 952276"/>
              <a:gd name="connsiteY3" fmla="*/ 54877 h 70468"/>
              <a:gd name="connsiteX4" fmla="*/ 952276 w 952276"/>
              <a:gd name="connsiteY4" fmla="*/ 54877 h 70468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  <a:gd name="connsiteX0" fmla="*/ 0 w 959235"/>
              <a:gd name="connsiteY0" fmla="*/ 82210 h 82210"/>
              <a:gd name="connsiteX1" fmla="*/ 239907 w 959235"/>
              <a:gd name="connsiteY1" fmla="*/ 60973 h 82210"/>
              <a:gd name="connsiteX2" fmla="*/ 654435 w 959235"/>
              <a:gd name="connsiteY2" fmla="*/ 13 h 82210"/>
              <a:gd name="connsiteX3" fmla="*/ 959235 w 959235"/>
              <a:gd name="connsiteY3" fmla="*/ 54877 h 82210"/>
              <a:gd name="connsiteX4" fmla="*/ 959235 w 959235"/>
              <a:gd name="connsiteY4" fmla="*/ 54877 h 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5" h="82210">
                <a:moveTo>
                  <a:pt x="0" y="82210"/>
                </a:moveTo>
                <a:cubicBezTo>
                  <a:pt x="94580" y="69047"/>
                  <a:pt x="121459" y="52932"/>
                  <a:pt x="239907" y="60973"/>
                </a:cubicBezTo>
                <a:cubicBezTo>
                  <a:pt x="358355" y="69014"/>
                  <a:pt x="534547" y="1029"/>
                  <a:pt x="654435" y="13"/>
                </a:cubicBezTo>
                <a:cubicBezTo>
                  <a:pt x="774323" y="-1003"/>
                  <a:pt x="959235" y="54877"/>
                  <a:pt x="959235" y="54877"/>
                </a:cubicBezTo>
                <a:lnTo>
                  <a:pt x="959235" y="54877"/>
                </a:ln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31000">
                  <a:srgbClr val="8EFA00"/>
                </a:gs>
              </a:gsLst>
              <a:lin ang="108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33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3637580" y="3836022"/>
            <a:ext cx="28771" cy="11961"/>
            <a:chOff x="2669598" y="3071983"/>
            <a:chExt cx="997998" cy="354555"/>
          </a:xfrm>
          <a:noFill/>
        </p:grpSpPr>
        <p:sp>
          <p:nvSpPr>
            <p:cNvPr id="182" name="Rounded Rectangle 29"/>
            <p:cNvSpPr/>
            <p:nvPr/>
          </p:nvSpPr>
          <p:spPr>
            <a:xfrm>
              <a:off x="2669598" y="3071983"/>
              <a:ext cx="997998" cy="354555"/>
            </a:xfrm>
            <a:custGeom>
              <a:avLst/>
              <a:gdLst>
                <a:gd name="connsiteX0" fmla="*/ 0 w 3239842"/>
                <a:gd name="connsiteY0" fmla="*/ 19570 h 545271"/>
                <a:gd name="connsiteX1" fmla="*/ 19570 w 3239842"/>
                <a:gd name="connsiteY1" fmla="*/ 0 h 545271"/>
                <a:gd name="connsiteX2" fmla="*/ 3220272 w 3239842"/>
                <a:gd name="connsiteY2" fmla="*/ 0 h 545271"/>
                <a:gd name="connsiteX3" fmla="*/ 3239842 w 3239842"/>
                <a:gd name="connsiteY3" fmla="*/ 19570 h 545271"/>
                <a:gd name="connsiteX4" fmla="*/ 3239842 w 3239842"/>
                <a:gd name="connsiteY4" fmla="*/ 525701 h 545271"/>
                <a:gd name="connsiteX5" fmla="*/ 3220272 w 3239842"/>
                <a:gd name="connsiteY5" fmla="*/ 545271 h 545271"/>
                <a:gd name="connsiteX6" fmla="*/ 19570 w 3239842"/>
                <a:gd name="connsiteY6" fmla="*/ 545271 h 545271"/>
                <a:gd name="connsiteX7" fmla="*/ 0 w 3239842"/>
                <a:gd name="connsiteY7" fmla="*/ 525701 h 545271"/>
                <a:gd name="connsiteX8" fmla="*/ 0 w 3239842"/>
                <a:gd name="connsiteY8" fmla="*/ 19570 h 545271"/>
                <a:gd name="connsiteX0" fmla="*/ 4160 w 3244002"/>
                <a:gd name="connsiteY0" fmla="*/ 19570 h 545271"/>
                <a:gd name="connsiteX1" fmla="*/ 23730 w 3244002"/>
                <a:gd name="connsiteY1" fmla="*/ 0 h 545271"/>
                <a:gd name="connsiteX2" fmla="*/ 3224432 w 3244002"/>
                <a:gd name="connsiteY2" fmla="*/ 0 h 545271"/>
                <a:gd name="connsiteX3" fmla="*/ 3244002 w 3244002"/>
                <a:gd name="connsiteY3" fmla="*/ 19570 h 545271"/>
                <a:gd name="connsiteX4" fmla="*/ 3244002 w 3244002"/>
                <a:gd name="connsiteY4" fmla="*/ 525701 h 545271"/>
                <a:gd name="connsiteX5" fmla="*/ 3224432 w 3244002"/>
                <a:gd name="connsiteY5" fmla="*/ 545271 h 545271"/>
                <a:gd name="connsiteX6" fmla="*/ 23730 w 3244002"/>
                <a:gd name="connsiteY6" fmla="*/ 545271 h 545271"/>
                <a:gd name="connsiteX7" fmla="*/ 4160 w 3244002"/>
                <a:gd name="connsiteY7" fmla="*/ 525701 h 545271"/>
                <a:gd name="connsiteX8" fmla="*/ 0 w 3244002"/>
                <a:gd name="connsiteY8" fmla="*/ 359763 h 545271"/>
                <a:gd name="connsiteX9" fmla="*/ 4160 w 3244002"/>
                <a:gd name="connsiteY9" fmla="*/ 19570 h 545271"/>
                <a:gd name="connsiteX0" fmla="*/ 241825 w 3481667"/>
                <a:gd name="connsiteY0" fmla="*/ 19570 h 558970"/>
                <a:gd name="connsiteX1" fmla="*/ 261395 w 3481667"/>
                <a:gd name="connsiteY1" fmla="*/ 0 h 558970"/>
                <a:gd name="connsiteX2" fmla="*/ 3462097 w 3481667"/>
                <a:gd name="connsiteY2" fmla="*/ 0 h 558970"/>
                <a:gd name="connsiteX3" fmla="*/ 3481667 w 3481667"/>
                <a:gd name="connsiteY3" fmla="*/ 19570 h 558970"/>
                <a:gd name="connsiteX4" fmla="*/ 3481667 w 3481667"/>
                <a:gd name="connsiteY4" fmla="*/ 525701 h 558970"/>
                <a:gd name="connsiteX5" fmla="*/ 3462097 w 3481667"/>
                <a:gd name="connsiteY5" fmla="*/ 545271 h 558970"/>
                <a:gd name="connsiteX6" fmla="*/ 261395 w 3481667"/>
                <a:gd name="connsiteY6" fmla="*/ 545271 h 558970"/>
                <a:gd name="connsiteX7" fmla="*/ 0 w 3481667"/>
                <a:gd name="connsiteY7" fmla="*/ 555929 h 558970"/>
                <a:gd name="connsiteX8" fmla="*/ 237665 w 3481667"/>
                <a:gd name="connsiteY8" fmla="*/ 359763 h 558970"/>
                <a:gd name="connsiteX9" fmla="*/ 241825 w 3481667"/>
                <a:gd name="connsiteY9" fmla="*/ 19570 h 558970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67893 w 3511895"/>
                <a:gd name="connsiteY8" fmla="*/ 359763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20792 w 3511895"/>
                <a:gd name="connsiteY8" fmla="*/ 367320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434147 w 3511895"/>
                <a:gd name="connsiteY8" fmla="*/ 374877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83007 w 3511895"/>
                <a:gd name="connsiteY8" fmla="*/ 405105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346197 w 3511895"/>
                <a:gd name="connsiteY8" fmla="*/ 367934 h 545271"/>
                <a:gd name="connsiteX9" fmla="*/ 272053 w 3511895"/>
                <a:gd name="connsiteY9" fmla="*/ 19570 h 545271"/>
                <a:gd name="connsiteX0" fmla="*/ 272053 w 3511895"/>
                <a:gd name="connsiteY0" fmla="*/ 19570 h 545271"/>
                <a:gd name="connsiteX1" fmla="*/ 291623 w 3511895"/>
                <a:gd name="connsiteY1" fmla="*/ 0 h 545271"/>
                <a:gd name="connsiteX2" fmla="*/ 3492325 w 3511895"/>
                <a:gd name="connsiteY2" fmla="*/ 0 h 545271"/>
                <a:gd name="connsiteX3" fmla="*/ 3511895 w 3511895"/>
                <a:gd name="connsiteY3" fmla="*/ 19570 h 545271"/>
                <a:gd name="connsiteX4" fmla="*/ 3511895 w 3511895"/>
                <a:gd name="connsiteY4" fmla="*/ 525701 h 545271"/>
                <a:gd name="connsiteX5" fmla="*/ 3492325 w 3511895"/>
                <a:gd name="connsiteY5" fmla="*/ 545271 h 545271"/>
                <a:gd name="connsiteX6" fmla="*/ 291623 w 3511895"/>
                <a:gd name="connsiteY6" fmla="*/ 545271 h 545271"/>
                <a:gd name="connsiteX7" fmla="*/ 0 w 3511895"/>
                <a:gd name="connsiteY7" fmla="*/ 533258 h 545271"/>
                <a:gd name="connsiteX8" fmla="*/ 297875 w 3511895"/>
                <a:gd name="connsiteY8" fmla="*/ 356783 h 545271"/>
                <a:gd name="connsiteX9" fmla="*/ 272053 w 3511895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14113 w 3428133"/>
                <a:gd name="connsiteY8" fmla="*/ 356783 h 545271"/>
                <a:gd name="connsiteX9" fmla="*/ 188291 w 3428133"/>
                <a:gd name="connsiteY9" fmla="*/ 19570 h 545271"/>
                <a:gd name="connsiteX0" fmla="*/ 188291 w 3428133"/>
                <a:gd name="connsiteY0" fmla="*/ 19570 h 545271"/>
                <a:gd name="connsiteX1" fmla="*/ 207861 w 3428133"/>
                <a:gd name="connsiteY1" fmla="*/ 0 h 545271"/>
                <a:gd name="connsiteX2" fmla="*/ 3408563 w 3428133"/>
                <a:gd name="connsiteY2" fmla="*/ 0 h 545271"/>
                <a:gd name="connsiteX3" fmla="*/ 3428133 w 3428133"/>
                <a:gd name="connsiteY3" fmla="*/ 19570 h 545271"/>
                <a:gd name="connsiteX4" fmla="*/ 3428133 w 3428133"/>
                <a:gd name="connsiteY4" fmla="*/ 525701 h 545271"/>
                <a:gd name="connsiteX5" fmla="*/ 3408563 w 3428133"/>
                <a:gd name="connsiteY5" fmla="*/ 545271 h 545271"/>
                <a:gd name="connsiteX6" fmla="*/ 207861 w 3428133"/>
                <a:gd name="connsiteY6" fmla="*/ 545271 h 545271"/>
                <a:gd name="connsiteX7" fmla="*/ 0 w 3428133"/>
                <a:gd name="connsiteY7" fmla="*/ 533258 h 545271"/>
                <a:gd name="connsiteX8" fmla="*/ 29836 w 3428133"/>
                <a:gd name="connsiteY8" fmla="*/ 485219 h 545271"/>
                <a:gd name="connsiteX9" fmla="*/ 188291 w 3428133"/>
                <a:gd name="connsiteY9" fmla="*/ 19570 h 545271"/>
                <a:gd name="connsiteX0" fmla="*/ 19 w 3468812"/>
                <a:gd name="connsiteY0" fmla="*/ 8631 h 545500"/>
                <a:gd name="connsiteX1" fmla="*/ 248540 w 3468812"/>
                <a:gd name="connsiteY1" fmla="*/ 229 h 545500"/>
                <a:gd name="connsiteX2" fmla="*/ 3449242 w 3468812"/>
                <a:gd name="connsiteY2" fmla="*/ 229 h 545500"/>
                <a:gd name="connsiteX3" fmla="*/ 3468812 w 3468812"/>
                <a:gd name="connsiteY3" fmla="*/ 19799 h 545500"/>
                <a:gd name="connsiteX4" fmla="*/ 3468812 w 3468812"/>
                <a:gd name="connsiteY4" fmla="*/ 525930 h 545500"/>
                <a:gd name="connsiteX5" fmla="*/ 3449242 w 3468812"/>
                <a:gd name="connsiteY5" fmla="*/ 545500 h 545500"/>
                <a:gd name="connsiteX6" fmla="*/ 248540 w 3468812"/>
                <a:gd name="connsiteY6" fmla="*/ 545500 h 545500"/>
                <a:gd name="connsiteX7" fmla="*/ 40679 w 3468812"/>
                <a:gd name="connsiteY7" fmla="*/ 533487 h 545500"/>
                <a:gd name="connsiteX8" fmla="*/ 70515 w 3468812"/>
                <a:gd name="connsiteY8" fmla="*/ 485448 h 545500"/>
                <a:gd name="connsiteX9" fmla="*/ 19 w 3468812"/>
                <a:gd name="connsiteY9" fmla="*/ 8631 h 545500"/>
                <a:gd name="connsiteX0" fmla="*/ 16756 w 3428134"/>
                <a:gd name="connsiteY0" fmla="*/ 3402 h 556271"/>
                <a:gd name="connsiteX1" fmla="*/ 207862 w 3428134"/>
                <a:gd name="connsiteY1" fmla="*/ 11000 h 556271"/>
                <a:gd name="connsiteX2" fmla="*/ 3408564 w 3428134"/>
                <a:gd name="connsiteY2" fmla="*/ 11000 h 556271"/>
                <a:gd name="connsiteX3" fmla="*/ 3428134 w 3428134"/>
                <a:gd name="connsiteY3" fmla="*/ 30570 h 556271"/>
                <a:gd name="connsiteX4" fmla="*/ 3428134 w 3428134"/>
                <a:gd name="connsiteY4" fmla="*/ 536701 h 556271"/>
                <a:gd name="connsiteX5" fmla="*/ 3408564 w 3428134"/>
                <a:gd name="connsiteY5" fmla="*/ 556271 h 556271"/>
                <a:gd name="connsiteX6" fmla="*/ 207862 w 3428134"/>
                <a:gd name="connsiteY6" fmla="*/ 556271 h 556271"/>
                <a:gd name="connsiteX7" fmla="*/ 1 w 3428134"/>
                <a:gd name="connsiteY7" fmla="*/ 544258 h 556271"/>
                <a:gd name="connsiteX8" fmla="*/ 29837 w 3428134"/>
                <a:gd name="connsiteY8" fmla="*/ 496219 h 556271"/>
                <a:gd name="connsiteX9" fmla="*/ 16756 w 3428134"/>
                <a:gd name="connsiteY9" fmla="*/ 3402 h 556271"/>
                <a:gd name="connsiteX0" fmla="*/ 26 w 3449680"/>
                <a:gd name="connsiteY0" fmla="*/ 4912 h 549779"/>
                <a:gd name="connsiteX1" fmla="*/ 229408 w 3449680"/>
                <a:gd name="connsiteY1" fmla="*/ 4508 h 549779"/>
                <a:gd name="connsiteX2" fmla="*/ 3430110 w 3449680"/>
                <a:gd name="connsiteY2" fmla="*/ 4508 h 549779"/>
                <a:gd name="connsiteX3" fmla="*/ 3449680 w 3449680"/>
                <a:gd name="connsiteY3" fmla="*/ 24078 h 549779"/>
                <a:gd name="connsiteX4" fmla="*/ 3449680 w 3449680"/>
                <a:gd name="connsiteY4" fmla="*/ 530209 h 549779"/>
                <a:gd name="connsiteX5" fmla="*/ 3430110 w 3449680"/>
                <a:gd name="connsiteY5" fmla="*/ 549779 h 549779"/>
                <a:gd name="connsiteX6" fmla="*/ 229408 w 3449680"/>
                <a:gd name="connsiteY6" fmla="*/ 549779 h 549779"/>
                <a:gd name="connsiteX7" fmla="*/ 21547 w 3449680"/>
                <a:gd name="connsiteY7" fmla="*/ 537766 h 549779"/>
                <a:gd name="connsiteX8" fmla="*/ 51383 w 3449680"/>
                <a:gd name="connsiteY8" fmla="*/ 489727 h 549779"/>
                <a:gd name="connsiteX9" fmla="*/ 26 w 3449680"/>
                <a:gd name="connsiteY9" fmla="*/ 4912 h 549779"/>
                <a:gd name="connsiteX0" fmla="*/ 28917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28917 w 3478571"/>
                <a:gd name="connsiteY9" fmla="*/ 4912 h 551344"/>
                <a:gd name="connsiteX0" fmla="*/ 45730 w 3478571"/>
                <a:gd name="connsiteY0" fmla="*/ 4912 h 551344"/>
                <a:gd name="connsiteX1" fmla="*/ 258299 w 3478571"/>
                <a:gd name="connsiteY1" fmla="*/ 4508 h 551344"/>
                <a:gd name="connsiteX2" fmla="*/ 3459001 w 3478571"/>
                <a:gd name="connsiteY2" fmla="*/ 4508 h 551344"/>
                <a:gd name="connsiteX3" fmla="*/ 3478571 w 3478571"/>
                <a:gd name="connsiteY3" fmla="*/ 24078 h 551344"/>
                <a:gd name="connsiteX4" fmla="*/ 3478571 w 3478571"/>
                <a:gd name="connsiteY4" fmla="*/ 530209 h 551344"/>
                <a:gd name="connsiteX5" fmla="*/ 3459001 w 3478571"/>
                <a:gd name="connsiteY5" fmla="*/ 549779 h 551344"/>
                <a:gd name="connsiteX6" fmla="*/ 258299 w 3478571"/>
                <a:gd name="connsiteY6" fmla="*/ 549779 h 551344"/>
                <a:gd name="connsiteX7" fmla="*/ 0 w 3478571"/>
                <a:gd name="connsiteY7" fmla="*/ 544794 h 551344"/>
                <a:gd name="connsiteX8" fmla="*/ 80274 w 3478571"/>
                <a:gd name="connsiteY8" fmla="*/ 489727 h 551344"/>
                <a:gd name="connsiteX9" fmla="*/ 45730 w 3478571"/>
                <a:gd name="connsiteY9" fmla="*/ 4912 h 55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8571" h="551344">
                  <a:moveTo>
                    <a:pt x="45730" y="4912"/>
                  </a:moveTo>
                  <a:cubicBezTo>
                    <a:pt x="45730" y="-5896"/>
                    <a:pt x="247491" y="4508"/>
                    <a:pt x="258299" y="4508"/>
                  </a:cubicBezTo>
                  <a:lnTo>
                    <a:pt x="3459001" y="4508"/>
                  </a:lnTo>
                  <a:cubicBezTo>
                    <a:pt x="3469809" y="4508"/>
                    <a:pt x="3478571" y="13270"/>
                    <a:pt x="3478571" y="24078"/>
                  </a:cubicBezTo>
                  <a:lnTo>
                    <a:pt x="3478571" y="530209"/>
                  </a:lnTo>
                  <a:cubicBezTo>
                    <a:pt x="3478571" y="541017"/>
                    <a:pt x="3469809" y="549779"/>
                    <a:pt x="3459001" y="549779"/>
                  </a:cubicBezTo>
                  <a:lnTo>
                    <a:pt x="258299" y="549779"/>
                  </a:lnTo>
                  <a:cubicBezTo>
                    <a:pt x="247491" y="549779"/>
                    <a:pt x="0" y="555602"/>
                    <a:pt x="0" y="544794"/>
                  </a:cubicBezTo>
                  <a:lnTo>
                    <a:pt x="80274" y="489727"/>
                  </a:lnTo>
                  <a:cubicBezTo>
                    <a:pt x="81661" y="376329"/>
                    <a:pt x="44343" y="118310"/>
                    <a:pt x="45730" y="4912"/>
                  </a:cubicBezTo>
                  <a:close/>
                </a:path>
              </a:pathLst>
            </a:custGeom>
            <a:grpFill/>
            <a:ln w="19050">
              <a:noFill/>
              <a:prstDash val="lgDash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r>
                <a:rPr lang="en-US" sz="133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Optima" charset="0"/>
                  <a:ea typeface="Optima" charset="0"/>
                  <a:cs typeface="Optima" charset="0"/>
                </a:rPr>
                <a:t>NP</a:t>
              </a:r>
            </a:p>
          </p:txBody>
        </p:sp>
        <p:sp>
          <p:nvSpPr>
            <p:cNvPr id="183" name="Triangle 182"/>
            <p:cNvSpPr/>
            <p:nvPr/>
          </p:nvSpPr>
          <p:spPr>
            <a:xfrm>
              <a:off x="2923091" y="3174501"/>
              <a:ext cx="130287" cy="132720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33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</p:grpSp>
      <p:sp>
        <p:nvSpPr>
          <p:cNvPr id="184" name="Rectangle 183"/>
          <p:cNvSpPr/>
          <p:nvPr/>
        </p:nvSpPr>
        <p:spPr>
          <a:xfrm>
            <a:off x="3631269" y="3720955"/>
            <a:ext cx="35249" cy="277451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133" kern="0"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Palatino Linotype"/>
            </a:endParaRP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217345" y="3470131"/>
            <a:ext cx="823208" cy="575927"/>
          </a:xfrm>
          <a:prstGeom prst="rect">
            <a:avLst/>
          </a:prstGeom>
        </p:spPr>
      </p:pic>
      <p:sp>
        <p:nvSpPr>
          <p:cNvPr id="58" name="Rounded Rectangle 57"/>
          <p:cNvSpPr/>
          <p:nvPr/>
        </p:nvSpPr>
        <p:spPr>
          <a:xfrm rot="5400000" flipV="1">
            <a:off x="6529295" y="2599222"/>
            <a:ext cx="5174975" cy="120648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 rot="5400000" flipV="1">
            <a:off x="5563210" y="2564293"/>
            <a:ext cx="5192695" cy="1256092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 rot="5400000" flipV="1">
            <a:off x="4447831" y="2455039"/>
            <a:ext cx="5201551" cy="148782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6742451" y="3092489"/>
            <a:ext cx="3041134" cy="334283"/>
            <a:chOff x="4892636" y="2326041"/>
            <a:chExt cx="3301260" cy="334282"/>
          </a:xfrm>
        </p:grpSpPr>
        <p:sp>
          <p:nvSpPr>
            <p:cNvPr id="76" name="Rounded Rectangle 75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364043" y="2343933"/>
              <a:ext cx="1637728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Leadership Guild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60629" y="3463869"/>
            <a:ext cx="3022091" cy="334283"/>
            <a:chOff x="4892636" y="2326041"/>
            <a:chExt cx="3301260" cy="334282"/>
          </a:xfrm>
        </p:grpSpPr>
        <p:sp>
          <p:nvSpPr>
            <p:cNvPr id="79" name="Rounded Rectangle 78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42297" y="2343933"/>
              <a:ext cx="1535979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Coaching Guild</a:t>
              </a:r>
            </a:p>
          </p:txBody>
        </p:sp>
      </p:grpSp>
      <p:sp>
        <p:nvSpPr>
          <p:cNvPr id="81" name="Rounded Rectangle 80"/>
          <p:cNvSpPr/>
          <p:nvPr/>
        </p:nvSpPr>
        <p:spPr>
          <a:xfrm>
            <a:off x="4406603" y="595988"/>
            <a:ext cx="2406736" cy="5192693"/>
          </a:xfrm>
          <a:prstGeom prst="roundRect">
            <a:avLst/>
          </a:prstGeom>
          <a:solidFill>
            <a:srgbClr val="FFFFFF">
              <a:alpha val="7000"/>
            </a:srgbClr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 rot="5400000">
            <a:off x="4190545" y="-962188"/>
            <a:ext cx="334283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4273253" y="2096234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4273253" y="102276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6760631" y="2342481"/>
            <a:ext cx="3018267" cy="697732"/>
            <a:chOff x="5197966" y="3667302"/>
            <a:chExt cx="3760571" cy="1412768"/>
          </a:xfrm>
        </p:grpSpPr>
        <p:sp>
          <p:nvSpPr>
            <p:cNvPr id="86" name="Double Wave 85"/>
            <p:cNvSpPr/>
            <p:nvPr/>
          </p:nvSpPr>
          <p:spPr>
            <a:xfrm>
              <a:off x="5197967" y="3972096"/>
              <a:ext cx="3752781" cy="1067711"/>
            </a:xfrm>
            <a:prstGeom prst="doubleWave">
              <a:avLst/>
            </a:prstGeom>
            <a:solidFill>
              <a:srgbClr val="FFFFFF">
                <a:alpha val="30000"/>
              </a:srgb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87" name="Double Wave 86"/>
            <p:cNvSpPr/>
            <p:nvPr/>
          </p:nvSpPr>
          <p:spPr>
            <a:xfrm>
              <a:off x="5236363" y="3723839"/>
              <a:ext cx="3697975" cy="1042361"/>
            </a:xfrm>
            <a:prstGeom prst="doubleWave">
              <a:avLst/>
            </a:prstGeom>
            <a:solidFill>
              <a:srgbClr val="FFFFFF">
                <a:alpha val="18000"/>
              </a:srgb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197966" y="3667302"/>
              <a:ext cx="3760571" cy="1412768"/>
              <a:chOff x="5213221" y="4141013"/>
              <a:chExt cx="3309701" cy="1600840"/>
            </a:xfrm>
            <a:solidFill>
              <a:srgbClr val="FFFFFF">
                <a:alpha val="79000"/>
              </a:srgbClr>
            </a:solidFill>
          </p:grpSpPr>
          <p:sp>
            <p:nvSpPr>
              <p:cNvPr id="89" name="Punched Tape 88"/>
              <p:cNvSpPr/>
              <p:nvPr/>
            </p:nvSpPr>
            <p:spPr>
              <a:xfrm rot="10800000">
                <a:off x="5213221" y="4141013"/>
                <a:ext cx="3309701" cy="1600840"/>
              </a:xfrm>
              <a:prstGeom prst="flowChartPunchedTape">
                <a:avLst/>
              </a:prstGeom>
              <a:solidFill>
                <a:srgbClr val="FF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475082" y="4536616"/>
                <a:ext cx="2743408" cy="7061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 defTabSz="609585"/>
                <a:r>
                  <a:rPr lang="en-US" sz="1400" dirty="0">
                    <a:solidFill>
                      <a:prstClr val="black"/>
                    </a:solidFill>
                    <a:latin typeface="Optima"/>
                    <a:cs typeface="Optima"/>
                  </a:rPr>
                  <a:t>Business &amp; Technology Guilds</a:t>
                </a:r>
              </a:p>
            </p:txBody>
          </p:sp>
        </p:grpSp>
      </p:grpSp>
      <p:sp>
        <p:nvSpPr>
          <p:cNvPr id="91" name="TextBox 90"/>
          <p:cNvSpPr txBox="1"/>
          <p:nvPr/>
        </p:nvSpPr>
        <p:spPr>
          <a:xfrm>
            <a:off x="6950338" y="678905"/>
            <a:ext cx="2739019" cy="923297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Squad: 4 - 8 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Chapter: 2 - </a:t>
            </a:r>
            <a:r>
              <a:rPr lang="en-US" dirty="0" smtClean="0">
                <a:solidFill>
                  <a:prstClr val="black"/>
                </a:solidFill>
                <a:latin typeface="Optima"/>
                <a:cs typeface="Optima"/>
              </a:rPr>
              <a:t>10 </a:t>
            </a:r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Portfolio: 10 - 100 people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791162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826267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3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078987" y="5364659"/>
            <a:ext cx="441082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…</a:t>
            </a:r>
          </a:p>
        </p:txBody>
      </p:sp>
      <p:sp>
        <p:nvSpPr>
          <p:cNvPr id="95" name="Rounded Rectangle 94"/>
          <p:cNvSpPr/>
          <p:nvPr/>
        </p:nvSpPr>
        <p:spPr>
          <a:xfrm rot="5400000">
            <a:off x="4194331" y="-596948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787789" y="1318198"/>
            <a:ext cx="130349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Business SMEs</a:t>
            </a:r>
          </a:p>
        </p:txBody>
      </p:sp>
      <p:sp>
        <p:nvSpPr>
          <p:cNvPr id="97" name="Rounded Rectangle 96"/>
          <p:cNvSpPr/>
          <p:nvPr/>
        </p:nvSpPr>
        <p:spPr>
          <a:xfrm rot="5400000">
            <a:off x="4194331" y="11870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4273253" y="1738411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777296" y="2842778"/>
            <a:ext cx="82419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</a:p>
        </p:txBody>
      </p:sp>
      <p:sp>
        <p:nvSpPr>
          <p:cNvPr id="100" name="Rectangle 99"/>
          <p:cNvSpPr/>
          <p:nvPr/>
        </p:nvSpPr>
        <p:spPr>
          <a:xfrm rot="10800000">
            <a:off x="3933466" y="466030"/>
            <a:ext cx="861023" cy="385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4194331" y="-23912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4273253" y="138058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4270651" y="3439746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767188" y="5281765"/>
            <a:ext cx="167539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4280304" y="3100314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 rot="5400000">
            <a:off x="4267987" y="2759930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764687" y="4589822"/>
            <a:ext cx="170719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Quality Automation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760524" y="4922690"/>
            <a:ext cx="170880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4209457" y="865239"/>
            <a:ext cx="571051" cy="155281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3589643" y="865837"/>
            <a:ext cx="571051" cy="155281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963953" y="866433"/>
            <a:ext cx="571051" cy="155281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374687" y="2404091"/>
            <a:ext cx="2335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Product Leaders &amp; Coaches</a:t>
            </a: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3011491" y="3902551"/>
            <a:ext cx="1125292" cy="248788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 rot="5400000">
            <a:off x="2972790" y="3861404"/>
            <a:ext cx="1131629" cy="2479117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75339" y="4920959"/>
            <a:ext cx="192065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Systems Squads</a:t>
            </a:r>
            <a:endParaRPr lang="en-US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16" name="Rectangle 115"/>
          <p:cNvSpPr/>
          <p:nvPr/>
        </p:nvSpPr>
        <p:spPr>
          <a:xfrm rot="10800000">
            <a:off x="4129488" y="5772267"/>
            <a:ext cx="795211" cy="687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334840" y="866433"/>
            <a:ext cx="571051" cy="1552811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604457" y="1444219"/>
            <a:ext cx="1922256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Product Squads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4240333" y="2702332"/>
            <a:ext cx="561052" cy="1548817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208889" y="2678698"/>
            <a:ext cx="561052" cy="1548817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3579415" y="2681759"/>
            <a:ext cx="625135" cy="1596952"/>
            <a:chOff x="2055404" y="2681756"/>
            <a:chExt cx="625135" cy="1596951"/>
          </a:xfrm>
        </p:grpSpPr>
        <p:sp>
          <p:nvSpPr>
            <p:cNvPr id="122" name="Rounded Rectangle 121"/>
            <p:cNvSpPr/>
            <p:nvPr/>
          </p:nvSpPr>
          <p:spPr>
            <a:xfrm>
              <a:off x="2119489" y="2729890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085340" y="2702913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2055404" y="2681756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924507" y="2679881"/>
            <a:ext cx="602323" cy="1572451"/>
            <a:chOff x="1400502" y="2679875"/>
            <a:chExt cx="602322" cy="1572450"/>
          </a:xfrm>
        </p:grpSpPr>
        <p:sp>
          <p:nvSpPr>
            <p:cNvPr id="126" name="Rounded Rectangle 125"/>
            <p:cNvSpPr/>
            <p:nvPr/>
          </p:nvSpPr>
          <p:spPr>
            <a:xfrm>
              <a:off x="1441774" y="2703508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1400502" y="2679875"/>
              <a:ext cx="561050" cy="1548817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28" name="Rounded Rectangle 127"/>
          <p:cNvSpPr/>
          <p:nvPr/>
        </p:nvSpPr>
        <p:spPr>
          <a:xfrm>
            <a:off x="2318958" y="2679886"/>
            <a:ext cx="561052" cy="1548817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620448" y="3296695"/>
            <a:ext cx="186743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Feature Squads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69798" y="3229705"/>
            <a:ext cx="69563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776215" y="3564385"/>
            <a:ext cx="94282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767391" y="3923457"/>
            <a:ext cx="1059263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899377" y="2311130"/>
            <a:ext cx="1438086" cy="307744"/>
          </a:xfrm>
          <a:prstGeom prst="rect">
            <a:avLst/>
          </a:prstGeom>
          <a:noFill/>
          <a:ln>
            <a:noFill/>
          </a:ln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Leader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99242" y="2561589"/>
            <a:ext cx="1404422" cy="307744"/>
          </a:xfrm>
          <a:prstGeom prst="rect">
            <a:avLst/>
          </a:prstGeom>
          <a:noFill/>
          <a:effectLst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Coach</a:t>
            </a:r>
          </a:p>
        </p:txBody>
      </p:sp>
      <p:sp>
        <p:nvSpPr>
          <p:cNvPr id="135" name="Rounded Rectangle 134"/>
          <p:cNvSpPr/>
          <p:nvPr/>
        </p:nvSpPr>
        <p:spPr>
          <a:xfrm rot="5400000">
            <a:off x="5654140" y="2836802"/>
            <a:ext cx="1888483" cy="359089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1600" spc="120" dirty="0">
                <a:solidFill>
                  <a:prstClr val="black"/>
                </a:solidFill>
                <a:latin typeface="Optima"/>
                <a:cs typeface="Optima"/>
              </a:rPr>
              <a:t>Portfolio Squad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786109" y="2022787"/>
            <a:ext cx="128265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DevOps SMEs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5207575" y="4255429"/>
            <a:ext cx="1875499" cy="307744"/>
          </a:xfrm>
          <a:prstGeom prst="rect">
            <a:avLst/>
          </a:prstGeom>
          <a:solidFill>
            <a:srgbClr val="FFFFFF">
              <a:alpha val="2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08" tIns="45704" rIns="91408" bIns="45704" rtlCol="0">
            <a:spAutoFit/>
          </a:bodyPr>
          <a:lstStyle/>
          <a:p>
            <a:pPr defTabSz="609585"/>
            <a:r>
              <a:rPr lang="en-US" sz="1400" i="1" dirty="0">
                <a:solidFill>
                  <a:prstClr val="black"/>
                </a:solidFill>
                <a:latin typeface="Optima"/>
                <a:cs typeface="Optima"/>
              </a:rPr>
              <a:t>Chapters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790135" y="965062"/>
            <a:ext cx="1160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Stakeholders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780251" y="1669269"/>
            <a:ext cx="1340366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91876" y="4244797"/>
            <a:ext cx="233743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Systems Leaders &amp; Coaches</a:t>
            </a:r>
          </a:p>
        </p:txBody>
      </p:sp>
      <p:sp>
        <p:nvSpPr>
          <p:cNvPr id="141" name="Curved Right Arrow 140"/>
          <p:cNvSpPr/>
          <p:nvPr/>
        </p:nvSpPr>
        <p:spPr>
          <a:xfrm>
            <a:off x="3131863" y="4004975"/>
            <a:ext cx="185911" cy="772408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2" name="Curved Right Arrow 141"/>
          <p:cNvSpPr/>
          <p:nvPr/>
        </p:nvSpPr>
        <p:spPr>
          <a:xfrm>
            <a:off x="3774926" y="4004975"/>
            <a:ext cx="185911" cy="772408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3" name="Curved Right Arrow 142"/>
          <p:cNvSpPr/>
          <p:nvPr/>
        </p:nvSpPr>
        <p:spPr>
          <a:xfrm>
            <a:off x="4417991" y="4004975"/>
            <a:ext cx="185911" cy="772408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4" name="Curved Right Arrow 143"/>
          <p:cNvSpPr/>
          <p:nvPr/>
        </p:nvSpPr>
        <p:spPr>
          <a:xfrm>
            <a:off x="2488795" y="4004975"/>
            <a:ext cx="185911" cy="772408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016604" y="3816654"/>
            <a:ext cx="267464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Transformation Leader &amp; Coach</a:t>
            </a:r>
          </a:p>
        </p:txBody>
      </p:sp>
      <p:sp>
        <p:nvSpPr>
          <p:cNvPr id="146" name="Curved Right Arrow 145"/>
          <p:cNvSpPr/>
          <p:nvPr/>
        </p:nvSpPr>
        <p:spPr>
          <a:xfrm flipV="1">
            <a:off x="3116227" y="2146541"/>
            <a:ext cx="185911" cy="772408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7" name="Curved Right Arrow 146"/>
          <p:cNvSpPr/>
          <p:nvPr/>
        </p:nvSpPr>
        <p:spPr>
          <a:xfrm flipV="1">
            <a:off x="3759295" y="2146541"/>
            <a:ext cx="185911" cy="772408"/>
          </a:xfrm>
          <a:prstGeom prst="curvedRightArrow">
            <a:avLst>
              <a:gd name="adj1" fmla="val 25000"/>
              <a:gd name="adj2" fmla="val 8925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8" name="Curved Right Arrow 147"/>
          <p:cNvSpPr/>
          <p:nvPr/>
        </p:nvSpPr>
        <p:spPr>
          <a:xfrm flipV="1">
            <a:off x="4402358" y="2146541"/>
            <a:ext cx="185911" cy="772408"/>
          </a:xfrm>
          <a:prstGeom prst="curvedRightArrow">
            <a:avLst>
              <a:gd name="adj1" fmla="val 25000"/>
              <a:gd name="adj2" fmla="val 86215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9" name="Curved Right Arrow 148"/>
          <p:cNvSpPr/>
          <p:nvPr/>
        </p:nvSpPr>
        <p:spPr>
          <a:xfrm flipV="1">
            <a:off x="2473162" y="2146541"/>
            <a:ext cx="185911" cy="772408"/>
          </a:xfrm>
          <a:prstGeom prst="curvedRightArrow">
            <a:avLst>
              <a:gd name="adj1" fmla="val 25000"/>
              <a:gd name="adj2" fmla="val 8434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767709" y="5577591"/>
            <a:ext cx="1140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i="1" dirty="0">
                <a:solidFill>
                  <a:prstClr val="black"/>
                </a:solidFill>
              </a:rPr>
              <a:t>© Peter Merel, 2016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915799" y="5989697"/>
            <a:ext cx="10360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Leadership as a Service is the key enabler for holarchy because </a:t>
            </a:r>
            <a:r>
              <a:rPr lang="is-IS" sz="2800" dirty="0">
                <a:solidFill>
                  <a:prstClr val="black"/>
                </a:solidFill>
                <a:latin typeface="Optima"/>
                <a:cs typeface="Optima"/>
              </a:rPr>
              <a:t>…</a:t>
            </a:r>
            <a:endParaRPr lang="en-US" sz="280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742547" y="571095"/>
            <a:ext cx="1676676" cy="369300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spc="120" dirty="0">
                <a:solidFill>
                  <a:prstClr val="black"/>
                </a:solidFill>
                <a:latin typeface="Optima"/>
                <a:cs typeface="Optima"/>
              </a:rPr>
              <a:t>Value</a:t>
            </a:r>
            <a:r>
              <a:rPr lang="en-US" i="1" dirty="0">
                <a:solidFill>
                  <a:prstClr val="black"/>
                </a:solidFill>
                <a:latin typeface="Optima"/>
                <a:cs typeface="Optima"/>
              </a:rPr>
              <a:t> </a:t>
            </a:r>
            <a:r>
              <a:rPr lang="en-US" sz="1680" spc="120" dirty="0">
                <a:solidFill>
                  <a:prstClr val="black"/>
                </a:solidFill>
                <a:latin typeface="Optima"/>
                <a:cs typeface="Optima"/>
              </a:rPr>
              <a:t>Streams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847134" y="596814"/>
            <a:ext cx="1555169" cy="3231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500" b="1" dirty="0">
                <a:solidFill>
                  <a:prstClr val="black"/>
                </a:solidFill>
                <a:latin typeface="Optima"/>
                <a:cs typeface="Optima"/>
              </a:rPr>
              <a:t>Chapter Leaders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</p:spTree>
    <p:extLst>
      <p:ext uri="{BB962C8B-B14F-4D97-AF65-F5344CB8AC3E}">
        <p14:creationId xmlns:p14="http://schemas.microsoft.com/office/powerpoint/2010/main" val="109031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74" grpId="0" animBg="1"/>
      <p:bldP spid="92" grpId="0"/>
      <p:bldP spid="93" grpId="0"/>
      <p:bldP spid="94" grpId="0"/>
      <p:bldP spid="145" grpId="0"/>
      <p:bldP spid="154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 rot="5400000" flipV="1">
            <a:off x="6529295" y="2599222"/>
            <a:ext cx="5174975" cy="120648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 rot="5400000" flipV="1">
            <a:off x="5563210" y="2564293"/>
            <a:ext cx="5192695" cy="1256092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 rot="5400000" flipV="1">
            <a:off x="4447831" y="2455039"/>
            <a:ext cx="5201551" cy="148782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6742451" y="3092489"/>
            <a:ext cx="3041134" cy="334283"/>
            <a:chOff x="4892636" y="2326041"/>
            <a:chExt cx="3301260" cy="334282"/>
          </a:xfrm>
        </p:grpSpPr>
        <p:sp>
          <p:nvSpPr>
            <p:cNvPr id="76" name="Rounded Rectangle 75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364043" y="2343933"/>
              <a:ext cx="1637728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Leadership Guild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60629" y="3463869"/>
            <a:ext cx="3022091" cy="334283"/>
            <a:chOff x="4892636" y="2326041"/>
            <a:chExt cx="3301260" cy="334282"/>
          </a:xfrm>
        </p:grpSpPr>
        <p:sp>
          <p:nvSpPr>
            <p:cNvPr id="79" name="Rounded Rectangle 78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42297" y="2343933"/>
              <a:ext cx="1535979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Coaching Guild</a:t>
              </a:r>
            </a:p>
          </p:txBody>
        </p:sp>
      </p:grpSp>
      <p:sp>
        <p:nvSpPr>
          <p:cNvPr id="81" name="Rounded Rectangle 80"/>
          <p:cNvSpPr/>
          <p:nvPr/>
        </p:nvSpPr>
        <p:spPr>
          <a:xfrm>
            <a:off x="4406603" y="595988"/>
            <a:ext cx="2406736" cy="5192693"/>
          </a:xfrm>
          <a:prstGeom prst="roundRect">
            <a:avLst/>
          </a:prstGeom>
          <a:solidFill>
            <a:srgbClr val="FFFFFF">
              <a:alpha val="7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FFFFFF"/>
                </a:gs>
              </a:gsLst>
              <a:lin ang="108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 rot="5400000">
            <a:off x="4190545" y="-962188"/>
            <a:ext cx="334283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4273253" y="2096234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4273253" y="102276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6760631" y="2342481"/>
            <a:ext cx="3018267" cy="697732"/>
            <a:chOff x="5197966" y="3667302"/>
            <a:chExt cx="3760571" cy="1412768"/>
          </a:xfrm>
        </p:grpSpPr>
        <p:sp>
          <p:nvSpPr>
            <p:cNvPr id="86" name="Double Wave 85"/>
            <p:cNvSpPr/>
            <p:nvPr/>
          </p:nvSpPr>
          <p:spPr>
            <a:xfrm>
              <a:off x="5197967" y="3972096"/>
              <a:ext cx="3752781" cy="1067711"/>
            </a:xfrm>
            <a:prstGeom prst="doubleWave">
              <a:avLst/>
            </a:prstGeom>
            <a:solidFill>
              <a:srgbClr val="FFFFFF">
                <a:alpha val="30000"/>
              </a:srgb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87" name="Double Wave 86"/>
            <p:cNvSpPr/>
            <p:nvPr/>
          </p:nvSpPr>
          <p:spPr>
            <a:xfrm>
              <a:off x="5236363" y="3723839"/>
              <a:ext cx="3697975" cy="1042361"/>
            </a:xfrm>
            <a:prstGeom prst="doubleWave">
              <a:avLst/>
            </a:prstGeom>
            <a:solidFill>
              <a:srgbClr val="FFFFFF">
                <a:alpha val="18000"/>
              </a:srgb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197966" y="3667302"/>
              <a:ext cx="3760571" cy="1412768"/>
              <a:chOff x="5213221" y="4141013"/>
              <a:chExt cx="3309701" cy="1600840"/>
            </a:xfrm>
            <a:solidFill>
              <a:srgbClr val="FFFFFF">
                <a:alpha val="79000"/>
              </a:srgbClr>
            </a:solidFill>
          </p:grpSpPr>
          <p:sp>
            <p:nvSpPr>
              <p:cNvPr id="89" name="Punched Tape 88"/>
              <p:cNvSpPr/>
              <p:nvPr/>
            </p:nvSpPr>
            <p:spPr>
              <a:xfrm rot="10800000">
                <a:off x="5213221" y="4141013"/>
                <a:ext cx="3309701" cy="1600840"/>
              </a:xfrm>
              <a:prstGeom prst="flowChartPunchedTape">
                <a:avLst/>
              </a:prstGeom>
              <a:solidFill>
                <a:srgbClr val="FF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475082" y="4536616"/>
                <a:ext cx="2743408" cy="7061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 defTabSz="609585"/>
                <a:r>
                  <a:rPr lang="en-US" sz="1400" dirty="0">
                    <a:solidFill>
                      <a:prstClr val="black"/>
                    </a:solidFill>
                    <a:latin typeface="Optima"/>
                    <a:cs typeface="Optima"/>
                  </a:rPr>
                  <a:t>Business &amp; Technology Guilds</a:t>
                </a:r>
              </a:p>
            </p:txBody>
          </p:sp>
        </p:grpSp>
      </p:grpSp>
      <p:sp>
        <p:nvSpPr>
          <p:cNvPr id="92" name="TextBox 91"/>
          <p:cNvSpPr txBox="1"/>
          <p:nvPr/>
        </p:nvSpPr>
        <p:spPr>
          <a:xfrm>
            <a:off x="6791162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826267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3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078987" y="5364659"/>
            <a:ext cx="441082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…</a:t>
            </a:r>
          </a:p>
        </p:txBody>
      </p:sp>
      <p:sp>
        <p:nvSpPr>
          <p:cNvPr id="95" name="Rounded Rectangle 94"/>
          <p:cNvSpPr/>
          <p:nvPr/>
        </p:nvSpPr>
        <p:spPr>
          <a:xfrm rot="5400000">
            <a:off x="4194331" y="-596948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787789" y="1318198"/>
            <a:ext cx="130349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Business SMEs</a:t>
            </a:r>
          </a:p>
        </p:txBody>
      </p:sp>
      <p:sp>
        <p:nvSpPr>
          <p:cNvPr id="97" name="Rounded Rectangle 96"/>
          <p:cNvSpPr/>
          <p:nvPr/>
        </p:nvSpPr>
        <p:spPr>
          <a:xfrm rot="5400000">
            <a:off x="4194331" y="11870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4273253" y="1738411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819499" y="2842778"/>
            <a:ext cx="82419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</a:p>
        </p:txBody>
      </p:sp>
      <p:sp>
        <p:nvSpPr>
          <p:cNvPr id="100" name="Rectangle 99"/>
          <p:cNvSpPr/>
          <p:nvPr/>
        </p:nvSpPr>
        <p:spPr>
          <a:xfrm rot="10800000">
            <a:off x="3933466" y="466030"/>
            <a:ext cx="861023" cy="385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4194331" y="-23912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4273253" y="138058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4298785" y="3460648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09391" y="5281765"/>
            <a:ext cx="167539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4308440" y="3100314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 rot="5400000">
            <a:off x="4296121" y="2749480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806890" y="4589822"/>
            <a:ext cx="170719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Quality Automation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02727" y="4922690"/>
            <a:ext cx="170880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3584585" y="865834"/>
            <a:ext cx="571051" cy="3376444"/>
          </a:xfrm>
          <a:prstGeom prst="roundRect">
            <a:avLst/>
          </a:prstGeom>
          <a:solidFill>
            <a:srgbClr val="FFFFFF"/>
          </a:soli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948424" y="866434"/>
            <a:ext cx="571051" cy="3350725"/>
          </a:xfrm>
          <a:prstGeom prst="roundRect">
            <a:avLst/>
          </a:prstGeom>
          <a:solidFill>
            <a:srgbClr val="FFFFFF"/>
          </a:soli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2058916" y="2949975"/>
            <a:ext cx="3030445" cy="2487880"/>
          </a:xfrm>
          <a:prstGeom prst="roundRect">
            <a:avLst>
              <a:gd name="adj" fmla="val 17306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75339" y="4920959"/>
            <a:ext cx="192065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Systems Squads</a:t>
            </a:r>
            <a:endParaRPr lang="en-US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16" name="Rectangle 115"/>
          <p:cNvSpPr/>
          <p:nvPr/>
        </p:nvSpPr>
        <p:spPr>
          <a:xfrm rot="10800000">
            <a:off x="4129488" y="5772267"/>
            <a:ext cx="795211" cy="687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4222265" y="2702332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212502" y="2678698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3579415" y="2681759"/>
            <a:ext cx="625135" cy="1596952"/>
            <a:chOff x="2055404" y="2681756"/>
            <a:chExt cx="625135" cy="1596951"/>
          </a:xfrm>
          <a:solidFill>
            <a:schemeClr val="bg1"/>
          </a:solidFill>
        </p:grpSpPr>
        <p:sp>
          <p:nvSpPr>
            <p:cNvPr id="122" name="Rounded Rectangle 121"/>
            <p:cNvSpPr/>
            <p:nvPr/>
          </p:nvSpPr>
          <p:spPr>
            <a:xfrm>
              <a:off x="2119489" y="2729890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085340" y="2702913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2055404" y="2681756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924507" y="2679881"/>
            <a:ext cx="602323" cy="1572451"/>
            <a:chOff x="1400502" y="2679875"/>
            <a:chExt cx="602322" cy="1572450"/>
          </a:xfrm>
          <a:solidFill>
            <a:schemeClr val="bg1"/>
          </a:solidFill>
        </p:grpSpPr>
        <p:sp>
          <p:nvSpPr>
            <p:cNvPr id="126" name="Rounded Rectangle 125"/>
            <p:cNvSpPr/>
            <p:nvPr/>
          </p:nvSpPr>
          <p:spPr>
            <a:xfrm>
              <a:off x="1441774" y="2703508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1400502" y="2679875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28" name="Rounded Rectangle 127"/>
          <p:cNvSpPr/>
          <p:nvPr/>
        </p:nvSpPr>
        <p:spPr>
          <a:xfrm>
            <a:off x="2318958" y="2679886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312260" y="866434"/>
            <a:ext cx="571051" cy="3350725"/>
            <a:chOff x="788257" y="866426"/>
            <a:chExt cx="571051" cy="3350725"/>
          </a:xfrm>
        </p:grpSpPr>
        <p:sp>
          <p:nvSpPr>
            <p:cNvPr id="117" name="Rounded Rectangle 116"/>
            <p:cNvSpPr/>
            <p:nvPr/>
          </p:nvSpPr>
          <p:spPr>
            <a:xfrm>
              <a:off x="788257" y="866426"/>
              <a:ext cx="571051" cy="335072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51" name="Rounded Rectangle 150"/>
            <p:cNvSpPr/>
            <p:nvPr/>
          </p:nvSpPr>
          <p:spPr>
            <a:xfrm>
              <a:off x="815337" y="2666444"/>
              <a:ext cx="532542" cy="2692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812001" y="3229705"/>
            <a:ext cx="69563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818418" y="3564385"/>
            <a:ext cx="94282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809594" y="3923457"/>
            <a:ext cx="1059263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899377" y="2311130"/>
            <a:ext cx="1438086" cy="307744"/>
          </a:xfrm>
          <a:prstGeom prst="rect">
            <a:avLst/>
          </a:prstGeom>
          <a:noFill/>
          <a:ln>
            <a:noFill/>
          </a:ln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Leader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99242" y="2561589"/>
            <a:ext cx="1404422" cy="307744"/>
          </a:xfrm>
          <a:prstGeom prst="rect">
            <a:avLst/>
          </a:prstGeom>
          <a:noFill/>
          <a:effectLst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Coach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786109" y="2022787"/>
            <a:ext cx="128265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DevOps SMEs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790135" y="965062"/>
            <a:ext cx="1160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Stakeholders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780251" y="1669269"/>
            <a:ext cx="1340366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91876" y="4244797"/>
            <a:ext cx="233743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Systems Leaders &amp; Coaches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977875" y="3816654"/>
            <a:ext cx="267464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Transformation Leader &amp; Coach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767709" y="5577591"/>
            <a:ext cx="1140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i="1" dirty="0">
                <a:solidFill>
                  <a:prstClr val="black"/>
                </a:solidFill>
              </a:rPr>
              <a:t>© Peter Merel, 2016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3167820" y="6029548"/>
            <a:ext cx="5856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Portfolio Collaboration Loop Limit: 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16354" y="865242"/>
            <a:ext cx="575445" cy="3377041"/>
            <a:chOff x="3005628" y="721034"/>
            <a:chExt cx="479538" cy="2814201"/>
          </a:xfrm>
        </p:grpSpPr>
        <p:grpSp>
          <p:nvGrpSpPr>
            <p:cNvPr id="16" name="Group 15"/>
            <p:cNvGrpSpPr/>
            <p:nvPr/>
          </p:nvGrpSpPr>
          <p:grpSpPr>
            <a:xfrm>
              <a:off x="3009290" y="721034"/>
              <a:ext cx="475876" cy="2814201"/>
              <a:chOff x="2696743" y="865234"/>
              <a:chExt cx="571051" cy="3377041"/>
            </a:xfrm>
          </p:grpSpPr>
          <p:sp>
            <p:nvSpPr>
              <p:cNvPr id="109" name="Rounded Rectangle 108"/>
              <p:cNvSpPr/>
              <p:nvPr/>
            </p:nvSpPr>
            <p:spPr>
              <a:xfrm>
                <a:off x="2696743" y="865234"/>
                <a:ext cx="571051" cy="3377041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702966" y="2666444"/>
                <a:ext cx="549472" cy="26929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7" name="Rounded Rectangle 136"/>
            <p:cNvSpPr/>
            <p:nvPr/>
          </p:nvSpPr>
          <p:spPr>
            <a:xfrm>
              <a:off x="3005628" y="2124032"/>
              <a:ext cx="463351" cy="13572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Rounded Rectangle 113"/>
          <p:cNvSpPr/>
          <p:nvPr/>
        </p:nvSpPr>
        <p:spPr>
          <a:xfrm rot="5400000">
            <a:off x="2064519" y="2913221"/>
            <a:ext cx="2988080" cy="251903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374687" y="2404091"/>
            <a:ext cx="2335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Product Leaders &amp; Coaches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04457" y="1444219"/>
            <a:ext cx="1922256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Product Squads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657520" y="3284339"/>
            <a:ext cx="186743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Feature Squads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5207575" y="4255429"/>
            <a:ext cx="1875499" cy="307744"/>
          </a:xfrm>
          <a:prstGeom prst="rect">
            <a:avLst/>
          </a:prstGeom>
          <a:solidFill>
            <a:srgbClr val="FFFFFF">
              <a:alpha val="2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08" tIns="45704" rIns="91408" bIns="45704" rtlCol="0">
            <a:spAutoFit/>
          </a:bodyPr>
          <a:lstStyle/>
          <a:p>
            <a:pPr defTabSz="609585"/>
            <a:r>
              <a:rPr lang="en-US" sz="1400" i="1" dirty="0">
                <a:solidFill>
                  <a:prstClr val="black"/>
                </a:solidFill>
                <a:latin typeface="Optima"/>
                <a:cs typeface="Optima"/>
              </a:rPr>
              <a:t>Chapters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847134" y="596814"/>
            <a:ext cx="1555169" cy="3231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500" b="1" dirty="0">
                <a:solidFill>
                  <a:prstClr val="black"/>
                </a:solidFill>
                <a:latin typeface="Optima"/>
                <a:cs typeface="Optima"/>
              </a:rPr>
              <a:t>Chapter Leaders</a:t>
            </a:r>
          </a:p>
        </p:txBody>
      </p:sp>
      <p:sp>
        <p:nvSpPr>
          <p:cNvPr id="141" name="Rounded Rectangle 140"/>
          <p:cNvSpPr/>
          <p:nvPr/>
        </p:nvSpPr>
        <p:spPr>
          <a:xfrm rot="5400000">
            <a:off x="5669694" y="2851775"/>
            <a:ext cx="1864999" cy="394500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1600" spc="120" dirty="0">
                <a:solidFill>
                  <a:prstClr val="black"/>
                </a:solidFill>
                <a:latin typeface="Optima"/>
                <a:cs typeface="Optima"/>
              </a:rPr>
              <a:t>Portfolio Squad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716233" y="557652"/>
            <a:ext cx="1687257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spc="120" dirty="0">
                <a:solidFill>
                  <a:prstClr val="black"/>
                </a:solidFill>
                <a:latin typeface="Optima"/>
                <a:cs typeface="Optima"/>
              </a:rPr>
              <a:t>Value Streams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950338" y="678905"/>
            <a:ext cx="2739019" cy="923297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Squad: 4 - 8 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Chapter: 2 - </a:t>
            </a:r>
            <a:r>
              <a:rPr lang="en-US" dirty="0" smtClean="0">
                <a:solidFill>
                  <a:prstClr val="black"/>
                </a:solidFill>
                <a:latin typeface="Optima"/>
                <a:cs typeface="Optima"/>
              </a:rPr>
              <a:t>10 </a:t>
            </a:r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Portfolio: 10 - 100 people</a:t>
            </a:r>
          </a:p>
        </p:txBody>
      </p:sp>
    </p:spTree>
    <p:extLst>
      <p:ext uri="{BB962C8B-B14F-4D97-AF65-F5344CB8AC3E}">
        <p14:creationId xmlns:p14="http://schemas.microsoft.com/office/powerpoint/2010/main" val="85204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/>
          <p:cNvGrpSpPr/>
          <p:nvPr/>
        </p:nvGrpSpPr>
        <p:grpSpPr>
          <a:xfrm>
            <a:off x="6392993" y="2367911"/>
            <a:ext cx="384696" cy="366885"/>
            <a:chOff x="6065484" y="2026011"/>
            <a:chExt cx="446191" cy="425534"/>
          </a:xfrm>
        </p:grpSpPr>
        <p:sp>
          <p:nvSpPr>
            <p:cNvPr id="160" name="Freeform 159"/>
            <p:cNvSpPr/>
            <p:nvPr/>
          </p:nvSpPr>
          <p:spPr>
            <a:xfrm rot="14357722">
              <a:off x="6242337" y="2245375"/>
              <a:ext cx="157391" cy="254950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53276 w 1321528"/>
                <a:gd name="connsiteY0" fmla="*/ 2390543 h 2390543"/>
                <a:gd name="connsiteX1" fmla="*/ 186142 w 1321528"/>
                <a:gd name="connsiteY1" fmla="*/ 639435 h 2390543"/>
                <a:gd name="connsiteX2" fmla="*/ 1321528 w 1321528"/>
                <a:gd name="connsiteY2" fmla="*/ 0 h 2390543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313082 w 1394859"/>
                <a:gd name="connsiteY0" fmla="*/ 2335096 h 2335096"/>
                <a:gd name="connsiteX1" fmla="*/ 111673 w 1394859"/>
                <a:gd name="connsiteY1" fmla="*/ 867731 h 2335096"/>
                <a:gd name="connsiteX2" fmla="*/ 1394859 w 1394859"/>
                <a:gd name="connsiteY2" fmla="*/ 0 h 2335096"/>
                <a:gd name="connsiteX0" fmla="*/ 289172 w 1370949"/>
                <a:gd name="connsiteY0" fmla="*/ 2335096 h 2335096"/>
                <a:gd name="connsiteX1" fmla="*/ 125861 w 1370949"/>
                <a:gd name="connsiteY1" fmla="*/ 769019 h 2335096"/>
                <a:gd name="connsiteX2" fmla="*/ 1370949 w 1370949"/>
                <a:gd name="connsiteY2" fmla="*/ 0 h 2335096"/>
                <a:gd name="connsiteX0" fmla="*/ 283618 w 1365395"/>
                <a:gd name="connsiteY0" fmla="*/ 2335096 h 2335096"/>
                <a:gd name="connsiteX1" fmla="*/ 120307 w 1365395"/>
                <a:gd name="connsiteY1" fmla="*/ 769019 h 2335096"/>
                <a:gd name="connsiteX2" fmla="*/ 1365395 w 1365395"/>
                <a:gd name="connsiteY2" fmla="*/ 0 h 2335096"/>
                <a:gd name="connsiteX0" fmla="*/ 272613 w 1354390"/>
                <a:gd name="connsiteY0" fmla="*/ 2335096 h 2335096"/>
                <a:gd name="connsiteX1" fmla="*/ 109302 w 1354390"/>
                <a:gd name="connsiteY1" fmla="*/ 769019 h 2335096"/>
                <a:gd name="connsiteX2" fmla="*/ 1354390 w 1354390"/>
                <a:gd name="connsiteY2" fmla="*/ 0 h 2335096"/>
                <a:gd name="connsiteX0" fmla="*/ 291955 w 1368526"/>
                <a:gd name="connsiteY0" fmla="*/ 2310091 h 2310091"/>
                <a:gd name="connsiteX1" fmla="*/ 123438 w 1368526"/>
                <a:gd name="connsiteY1" fmla="*/ 769019 h 2310091"/>
                <a:gd name="connsiteX2" fmla="*/ 1368526 w 1368526"/>
                <a:gd name="connsiteY2" fmla="*/ 0 h 2310091"/>
                <a:gd name="connsiteX0" fmla="*/ 294774 w 1366139"/>
                <a:gd name="connsiteY0" fmla="*/ 2285086 h 2285086"/>
                <a:gd name="connsiteX1" fmla="*/ 121051 w 1366139"/>
                <a:gd name="connsiteY1" fmla="*/ 769019 h 2285086"/>
                <a:gd name="connsiteX2" fmla="*/ 1366139 w 1366139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92163 w 1363528"/>
                <a:gd name="connsiteY0" fmla="*/ 2285086 h 2285086"/>
                <a:gd name="connsiteX1" fmla="*/ 118440 w 1363528"/>
                <a:gd name="connsiteY1" fmla="*/ 769019 h 2285086"/>
                <a:gd name="connsiteX2" fmla="*/ 1363528 w 1363528"/>
                <a:gd name="connsiteY2" fmla="*/ 0 h 2285086"/>
                <a:gd name="connsiteX0" fmla="*/ 303176 w 1374541"/>
                <a:gd name="connsiteY0" fmla="*/ 2285086 h 2285086"/>
                <a:gd name="connsiteX1" fmla="*/ 129453 w 1374541"/>
                <a:gd name="connsiteY1" fmla="*/ 769019 h 2285086"/>
                <a:gd name="connsiteX2" fmla="*/ 1374541 w 1374541"/>
                <a:gd name="connsiteY2" fmla="*/ 0 h 2285086"/>
                <a:gd name="connsiteX0" fmla="*/ 297216 w 1368581"/>
                <a:gd name="connsiteY0" fmla="*/ 2285086 h 2285086"/>
                <a:gd name="connsiteX1" fmla="*/ 123493 w 1368581"/>
                <a:gd name="connsiteY1" fmla="*/ 769019 h 2285086"/>
                <a:gd name="connsiteX2" fmla="*/ 1368581 w 1368581"/>
                <a:gd name="connsiteY2" fmla="*/ 0 h 2285086"/>
                <a:gd name="connsiteX0" fmla="*/ 295425 w 1366790"/>
                <a:gd name="connsiteY0" fmla="*/ 2285086 h 2285086"/>
                <a:gd name="connsiteX1" fmla="*/ 121702 w 1366790"/>
                <a:gd name="connsiteY1" fmla="*/ 769019 h 2285086"/>
                <a:gd name="connsiteX2" fmla="*/ 1366790 w 1366790"/>
                <a:gd name="connsiteY2" fmla="*/ 0 h 2285086"/>
                <a:gd name="connsiteX0" fmla="*/ 292751 w 1364116"/>
                <a:gd name="connsiteY0" fmla="*/ 2285086 h 2285086"/>
                <a:gd name="connsiteX1" fmla="*/ 119028 w 1364116"/>
                <a:gd name="connsiteY1" fmla="*/ 769019 h 2285086"/>
                <a:gd name="connsiteX2" fmla="*/ 1364116 w 1364116"/>
                <a:gd name="connsiteY2" fmla="*/ 0 h 2285086"/>
                <a:gd name="connsiteX0" fmla="*/ 308946 w 1380311"/>
                <a:gd name="connsiteY0" fmla="*/ 2285086 h 2285086"/>
                <a:gd name="connsiteX1" fmla="*/ 135223 w 1380311"/>
                <a:gd name="connsiteY1" fmla="*/ 769019 h 2285086"/>
                <a:gd name="connsiteX2" fmla="*/ 1380311 w 1380311"/>
                <a:gd name="connsiteY2" fmla="*/ 0 h 2285086"/>
                <a:gd name="connsiteX0" fmla="*/ 300804 w 1372169"/>
                <a:gd name="connsiteY0" fmla="*/ 2285086 h 2285086"/>
                <a:gd name="connsiteX1" fmla="*/ 127081 w 1372169"/>
                <a:gd name="connsiteY1" fmla="*/ 769019 h 2285086"/>
                <a:gd name="connsiteX2" fmla="*/ 1372169 w 1372169"/>
                <a:gd name="connsiteY2" fmla="*/ 0 h 2285086"/>
                <a:gd name="connsiteX0" fmla="*/ 294922 w 1366287"/>
                <a:gd name="connsiteY0" fmla="*/ 2285086 h 2285086"/>
                <a:gd name="connsiteX1" fmla="*/ 121199 w 1366287"/>
                <a:gd name="connsiteY1" fmla="*/ 769019 h 2285086"/>
                <a:gd name="connsiteX2" fmla="*/ 1366287 w 1366287"/>
                <a:gd name="connsiteY2" fmla="*/ 0 h 2285086"/>
                <a:gd name="connsiteX0" fmla="*/ 316603 w 1373193"/>
                <a:gd name="connsiteY0" fmla="*/ 2322486 h 2322486"/>
                <a:gd name="connsiteX1" fmla="*/ 128105 w 1373193"/>
                <a:gd name="connsiteY1" fmla="*/ 769019 h 2322486"/>
                <a:gd name="connsiteX2" fmla="*/ 1373193 w 1373193"/>
                <a:gd name="connsiteY2" fmla="*/ 0 h 2322486"/>
                <a:gd name="connsiteX0" fmla="*/ 316603 w 1373193"/>
                <a:gd name="connsiteY0" fmla="*/ 2323680 h 2323680"/>
                <a:gd name="connsiteX1" fmla="*/ 128105 w 1373193"/>
                <a:gd name="connsiteY1" fmla="*/ 770213 h 2323680"/>
                <a:gd name="connsiteX2" fmla="*/ 1373193 w 1373193"/>
                <a:gd name="connsiteY2" fmla="*/ 1194 h 2323680"/>
                <a:gd name="connsiteX0" fmla="*/ 316603 w 1373193"/>
                <a:gd name="connsiteY0" fmla="*/ 2324726 h 2324726"/>
                <a:gd name="connsiteX1" fmla="*/ 128105 w 1373193"/>
                <a:gd name="connsiteY1" fmla="*/ 771259 h 2324726"/>
                <a:gd name="connsiteX2" fmla="*/ 1373193 w 1373193"/>
                <a:gd name="connsiteY2" fmla="*/ 2240 h 2324726"/>
                <a:gd name="connsiteX0" fmla="*/ 316603 w 1373193"/>
                <a:gd name="connsiteY0" fmla="*/ 2323681 h 2323681"/>
                <a:gd name="connsiteX1" fmla="*/ 128105 w 1373193"/>
                <a:gd name="connsiteY1" fmla="*/ 770214 h 2323681"/>
                <a:gd name="connsiteX2" fmla="*/ 1373193 w 1373193"/>
                <a:gd name="connsiteY2" fmla="*/ 1195 h 232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193" h="2323681">
                  <a:moveTo>
                    <a:pt x="316603" y="2323681"/>
                  </a:moveTo>
                  <a:cubicBezTo>
                    <a:pt x="-90955" y="1792267"/>
                    <a:pt x="-47993" y="1157295"/>
                    <a:pt x="128105" y="770214"/>
                  </a:cubicBezTo>
                  <a:cubicBezTo>
                    <a:pt x="304203" y="383133"/>
                    <a:pt x="776518" y="-24962"/>
                    <a:pt x="1373193" y="1195"/>
                  </a:cubicBezTo>
                </a:path>
              </a:pathLst>
            </a:custGeom>
            <a:noFill/>
            <a:ln w="57150">
              <a:gradFill flip="none" rotWithShape="1">
                <a:gsLst>
                  <a:gs pos="0">
                    <a:srgbClr val="A6CD51"/>
                  </a:gs>
                  <a:gs pos="100000">
                    <a:srgbClr val="DAF8A1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6147870" y="2103642"/>
              <a:ext cx="145090" cy="261721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388" h="2385392">
                  <a:moveTo>
                    <a:pt x="202579" y="2385392"/>
                  </a:moveTo>
                  <a:cubicBezTo>
                    <a:pt x="-115714" y="1899374"/>
                    <a:pt x="-10872" y="1128123"/>
                    <a:pt x="189015" y="783566"/>
                  </a:cubicBezTo>
                  <a:cubicBezTo>
                    <a:pt x="388902" y="439009"/>
                    <a:pt x="732217" y="49010"/>
                    <a:pt x="1322388" y="0"/>
                  </a:cubicBezTo>
                </a:path>
              </a:pathLst>
            </a:custGeom>
            <a:noFill/>
            <a:ln w="57150">
              <a:gradFill flip="none" rotWithShape="1">
                <a:gsLst>
                  <a:gs pos="0">
                    <a:srgbClr val="4AB9DA"/>
                  </a:gs>
                  <a:gs pos="100000">
                    <a:srgbClr val="93EDFC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 rot="7377260">
              <a:off x="6308907" y="2080583"/>
              <a:ext cx="144341" cy="261195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62657 w 1315563"/>
                <a:gd name="connsiteY0" fmla="*/ 2380596 h 2380596"/>
                <a:gd name="connsiteX1" fmla="*/ 177040 w 1315563"/>
                <a:gd name="connsiteY1" fmla="*/ 835127 h 2380596"/>
                <a:gd name="connsiteX2" fmla="*/ 1315563 w 1315563"/>
                <a:gd name="connsiteY2" fmla="*/ 0 h 238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5563" h="2380596">
                  <a:moveTo>
                    <a:pt x="262657" y="2380596"/>
                  </a:moveTo>
                  <a:cubicBezTo>
                    <a:pt x="-100779" y="1914199"/>
                    <a:pt x="-45395" y="1194824"/>
                    <a:pt x="177040" y="835127"/>
                  </a:cubicBezTo>
                  <a:cubicBezTo>
                    <a:pt x="399475" y="475430"/>
                    <a:pt x="796196" y="128477"/>
                    <a:pt x="1315563" y="0"/>
                  </a:cubicBezTo>
                </a:path>
              </a:pathLst>
            </a:custGeom>
            <a:noFill/>
            <a:ln w="57150">
              <a:gradFill flip="none" rotWithShape="1">
                <a:gsLst>
                  <a:gs pos="0">
                    <a:srgbClr val="EC932F"/>
                  </a:gs>
                  <a:gs pos="100000">
                    <a:srgbClr val="F7B975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3" name="Triangle 162"/>
            <p:cNvSpPr/>
            <p:nvPr/>
          </p:nvSpPr>
          <p:spPr>
            <a:xfrm rot="5400000">
              <a:off x="6268023" y="2035614"/>
              <a:ext cx="157076" cy="137870"/>
            </a:xfrm>
            <a:prstGeom prst="triangl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Triangle 163"/>
            <p:cNvSpPr/>
            <p:nvPr/>
          </p:nvSpPr>
          <p:spPr>
            <a:xfrm rot="12323236">
              <a:off x="6349293" y="2322588"/>
              <a:ext cx="162318" cy="115866"/>
            </a:xfrm>
            <a:prstGeom prst="triangle">
              <a:avLst>
                <a:gd name="adj" fmla="val 51363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5" name="Triangle 164"/>
            <p:cNvSpPr/>
            <p:nvPr/>
          </p:nvSpPr>
          <p:spPr>
            <a:xfrm rot="20153369">
              <a:off x="6065484" y="2254746"/>
              <a:ext cx="155965" cy="127931"/>
            </a:xfrm>
            <a:prstGeom prst="triangle">
              <a:avLst/>
            </a:prstGeom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Rounded Rectangle 57"/>
          <p:cNvSpPr/>
          <p:nvPr/>
        </p:nvSpPr>
        <p:spPr>
          <a:xfrm rot="5400000" flipV="1">
            <a:off x="6529295" y="2599222"/>
            <a:ext cx="5174975" cy="120648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 rot="5400000" flipV="1">
            <a:off x="5563210" y="2564293"/>
            <a:ext cx="5192695" cy="1256092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 rot="5400000" flipV="1">
            <a:off x="4447831" y="2455039"/>
            <a:ext cx="5201551" cy="148782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6742451" y="3092489"/>
            <a:ext cx="3041134" cy="334283"/>
            <a:chOff x="4892636" y="2326041"/>
            <a:chExt cx="3301260" cy="334282"/>
          </a:xfrm>
        </p:grpSpPr>
        <p:sp>
          <p:nvSpPr>
            <p:cNvPr id="76" name="Rounded Rectangle 75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364043" y="2343933"/>
              <a:ext cx="1637728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Leadership Guild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60629" y="3463869"/>
            <a:ext cx="3022091" cy="334283"/>
            <a:chOff x="4892636" y="2326041"/>
            <a:chExt cx="3301260" cy="334282"/>
          </a:xfrm>
        </p:grpSpPr>
        <p:sp>
          <p:nvSpPr>
            <p:cNvPr id="79" name="Rounded Rectangle 78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42297" y="2343933"/>
              <a:ext cx="1535979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Coaching Guild</a:t>
              </a:r>
            </a:p>
          </p:txBody>
        </p:sp>
      </p:grpSp>
      <p:sp>
        <p:nvSpPr>
          <p:cNvPr id="81" name="Rounded Rectangle 80"/>
          <p:cNvSpPr/>
          <p:nvPr/>
        </p:nvSpPr>
        <p:spPr>
          <a:xfrm>
            <a:off x="4406603" y="595988"/>
            <a:ext cx="2406736" cy="5192693"/>
          </a:xfrm>
          <a:prstGeom prst="roundRect">
            <a:avLst/>
          </a:prstGeom>
          <a:solidFill>
            <a:srgbClr val="FFFFFF">
              <a:alpha val="7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FFFFFF"/>
                </a:gs>
              </a:gsLst>
              <a:lin ang="108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 rot="5400000">
            <a:off x="4190545" y="-962188"/>
            <a:ext cx="334283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4273253" y="2096234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4273253" y="102276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6760631" y="2342481"/>
            <a:ext cx="3018267" cy="697732"/>
            <a:chOff x="5197966" y="3667302"/>
            <a:chExt cx="3760571" cy="1412768"/>
          </a:xfrm>
        </p:grpSpPr>
        <p:sp>
          <p:nvSpPr>
            <p:cNvPr id="86" name="Double Wave 85"/>
            <p:cNvSpPr/>
            <p:nvPr/>
          </p:nvSpPr>
          <p:spPr>
            <a:xfrm>
              <a:off x="5197967" y="3972096"/>
              <a:ext cx="3752781" cy="1067711"/>
            </a:xfrm>
            <a:prstGeom prst="doubleWave">
              <a:avLst/>
            </a:prstGeom>
            <a:solidFill>
              <a:srgbClr val="FFFFFF">
                <a:alpha val="30000"/>
              </a:srgb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87" name="Double Wave 86"/>
            <p:cNvSpPr/>
            <p:nvPr/>
          </p:nvSpPr>
          <p:spPr>
            <a:xfrm>
              <a:off x="5236363" y="3723839"/>
              <a:ext cx="3697975" cy="1042361"/>
            </a:xfrm>
            <a:prstGeom prst="doubleWave">
              <a:avLst/>
            </a:prstGeom>
            <a:solidFill>
              <a:srgbClr val="FFFFFF">
                <a:alpha val="18000"/>
              </a:srgb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197966" y="3667302"/>
              <a:ext cx="3760571" cy="1412768"/>
              <a:chOff x="5213221" y="4141013"/>
              <a:chExt cx="3309701" cy="1600840"/>
            </a:xfrm>
            <a:solidFill>
              <a:srgbClr val="FFFFFF">
                <a:alpha val="79000"/>
              </a:srgbClr>
            </a:solidFill>
          </p:grpSpPr>
          <p:sp>
            <p:nvSpPr>
              <p:cNvPr id="89" name="Punched Tape 88"/>
              <p:cNvSpPr/>
              <p:nvPr/>
            </p:nvSpPr>
            <p:spPr>
              <a:xfrm rot="10800000">
                <a:off x="5213221" y="4141013"/>
                <a:ext cx="3309701" cy="1600840"/>
              </a:xfrm>
              <a:prstGeom prst="flowChartPunchedTape">
                <a:avLst/>
              </a:prstGeom>
              <a:solidFill>
                <a:srgbClr val="FF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475082" y="4536616"/>
                <a:ext cx="2743408" cy="7061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 defTabSz="609585"/>
                <a:r>
                  <a:rPr lang="en-US" sz="1400" dirty="0">
                    <a:solidFill>
                      <a:prstClr val="black"/>
                    </a:solidFill>
                    <a:latin typeface="Optima"/>
                    <a:cs typeface="Optima"/>
                  </a:rPr>
                  <a:t>Business &amp; Technology Guilds</a:t>
                </a:r>
              </a:p>
            </p:txBody>
          </p:sp>
        </p:grpSp>
      </p:grpSp>
      <p:sp>
        <p:nvSpPr>
          <p:cNvPr id="92" name="TextBox 91"/>
          <p:cNvSpPr txBox="1"/>
          <p:nvPr/>
        </p:nvSpPr>
        <p:spPr>
          <a:xfrm>
            <a:off x="6791162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826267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3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078987" y="5364659"/>
            <a:ext cx="441082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…</a:t>
            </a:r>
          </a:p>
        </p:txBody>
      </p:sp>
      <p:sp>
        <p:nvSpPr>
          <p:cNvPr id="95" name="Rounded Rectangle 94"/>
          <p:cNvSpPr/>
          <p:nvPr/>
        </p:nvSpPr>
        <p:spPr>
          <a:xfrm rot="5400000">
            <a:off x="4194331" y="-596948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787789" y="1318198"/>
            <a:ext cx="130349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Business SMEs</a:t>
            </a:r>
          </a:p>
        </p:txBody>
      </p:sp>
      <p:sp>
        <p:nvSpPr>
          <p:cNvPr id="97" name="Rounded Rectangle 96"/>
          <p:cNvSpPr/>
          <p:nvPr/>
        </p:nvSpPr>
        <p:spPr>
          <a:xfrm rot="5400000">
            <a:off x="4194331" y="11870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4273253" y="1738411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819499" y="2842778"/>
            <a:ext cx="82419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</a:p>
        </p:txBody>
      </p:sp>
      <p:sp>
        <p:nvSpPr>
          <p:cNvPr id="100" name="Rectangle 99"/>
          <p:cNvSpPr/>
          <p:nvPr/>
        </p:nvSpPr>
        <p:spPr>
          <a:xfrm rot="10800000">
            <a:off x="3933466" y="466030"/>
            <a:ext cx="861023" cy="385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4194331" y="-23912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4273253" y="138058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4298785" y="3460648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09391" y="5281765"/>
            <a:ext cx="167539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4308440" y="3100314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 rot="5400000">
            <a:off x="4296121" y="2749480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806890" y="4589822"/>
            <a:ext cx="170719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Quality Automation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02727" y="4922690"/>
            <a:ext cx="170880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2058916" y="2949975"/>
            <a:ext cx="3030445" cy="2487880"/>
          </a:xfrm>
          <a:prstGeom prst="roundRect">
            <a:avLst>
              <a:gd name="adj" fmla="val 17306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75339" y="4920959"/>
            <a:ext cx="192065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Systems Squads</a:t>
            </a:r>
            <a:endParaRPr lang="en-US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16" name="Rectangle 115"/>
          <p:cNvSpPr/>
          <p:nvPr/>
        </p:nvSpPr>
        <p:spPr>
          <a:xfrm rot="10800000">
            <a:off x="4129488" y="5772267"/>
            <a:ext cx="795211" cy="687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4222265" y="2702332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212502" y="2678698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2318958" y="2679886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12261" y="865242"/>
            <a:ext cx="2479540" cy="3377041"/>
            <a:chOff x="1418883" y="721034"/>
            <a:chExt cx="2066283" cy="2814201"/>
          </a:xfrm>
        </p:grpSpPr>
        <p:sp>
          <p:nvSpPr>
            <p:cNvPr id="110" name="Rounded Rectangle 109"/>
            <p:cNvSpPr/>
            <p:nvPr/>
          </p:nvSpPr>
          <p:spPr>
            <a:xfrm>
              <a:off x="2479154" y="721527"/>
              <a:ext cx="475876" cy="2813703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1949020" y="722027"/>
              <a:ext cx="475876" cy="279227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418883" y="722027"/>
              <a:ext cx="475876" cy="2792271"/>
              <a:chOff x="788257" y="866426"/>
              <a:chExt cx="571051" cy="3350725"/>
            </a:xfrm>
          </p:grpSpPr>
          <p:sp>
            <p:nvSpPr>
              <p:cNvPr id="117" name="Rounded Rectangle 116"/>
              <p:cNvSpPr/>
              <p:nvPr/>
            </p:nvSpPr>
            <p:spPr>
              <a:xfrm>
                <a:off x="788257" y="866426"/>
                <a:ext cx="571051" cy="335072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>
              <a:xfrm>
                <a:off x="798060" y="2666444"/>
                <a:ext cx="549820" cy="2692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005628" y="721034"/>
              <a:ext cx="479538" cy="2814201"/>
              <a:chOff x="3005628" y="721034"/>
              <a:chExt cx="479538" cy="281420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009290" y="721034"/>
                <a:ext cx="475876" cy="2814201"/>
                <a:chOff x="2696743" y="865234"/>
                <a:chExt cx="571051" cy="3377041"/>
              </a:xfrm>
            </p:grpSpPr>
            <p:sp>
              <p:nvSpPr>
                <p:cNvPr id="109" name="Rounded Rectangle 108"/>
                <p:cNvSpPr/>
                <p:nvPr/>
              </p:nvSpPr>
              <p:spPr>
                <a:xfrm>
                  <a:off x="2696743" y="865234"/>
                  <a:ext cx="571051" cy="3377041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91408" tIns="45704" rIns="91408" bIns="45704" rtlCol="0" anchor="ctr"/>
                <a:lstStyle/>
                <a:p>
                  <a:pPr algn="ctr" defTabSz="609585"/>
                  <a:endParaRPr 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2702966" y="2666444"/>
                  <a:ext cx="549472" cy="2692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3005628" y="2124032"/>
                <a:ext cx="463351" cy="135724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0" name="TextBox 129"/>
          <p:cNvSpPr txBox="1"/>
          <p:nvPr/>
        </p:nvSpPr>
        <p:spPr>
          <a:xfrm>
            <a:off x="4812001" y="3229705"/>
            <a:ext cx="69563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818418" y="3564385"/>
            <a:ext cx="94282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809594" y="3923457"/>
            <a:ext cx="1059263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899377" y="2311130"/>
            <a:ext cx="1438086" cy="307744"/>
          </a:xfrm>
          <a:prstGeom prst="rect">
            <a:avLst/>
          </a:prstGeom>
          <a:noFill/>
          <a:ln>
            <a:noFill/>
          </a:ln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Leader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99242" y="2561589"/>
            <a:ext cx="1404422" cy="307744"/>
          </a:xfrm>
          <a:prstGeom prst="rect">
            <a:avLst/>
          </a:prstGeom>
          <a:noFill/>
          <a:effectLst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Coach</a:t>
            </a:r>
          </a:p>
        </p:txBody>
      </p:sp>
      <p:sp>
        <p:nvSpPr>
          <p:cNvPr id="135" name="Rounded Rectangle 134"/>
          <p:cNvSpPr/>
          <p:nvPr/>
        </p:nvSpPr>
        <p:spPr>
          <a:xfrm rot="5400000">
            <a:off x="5669694" y="2851775"/>
            <a:ext cx="1864999" cy="394500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1600" spc="120" dirty="0">
                <a:solidFill>
                  <a:prstClr val="black"/>
                </a:solidFill>
                <a:latin typeface="Optima"/>
                <a:cs typeface="Optima"/>
              </a:rPr>
              <a:t>Portfolio Squad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786109" y="2022787"/>
            <a:ext cx="128265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DevOps SMEs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790135" y="965062"/>
            <a:ext cx="1160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Stakeholders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780251" y="1669269"/>
            <a:ext cx="1340366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91876" y="4244797"/>
            <a:ext cx="233743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Systems Leaders &amp; Coaches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977875" y="3816654"/>
            <a:ext cx="267464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Transformation Leader &amp; Coach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767709" y="5577591"/>
            <a:ext cx="1140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i="1" dirty="0">
                <a:solidFill>
                  <a:prstClr val="black"/>
                </a:solidFill>
              </a:rPr>
              <a:t>© Peter Merel, 2016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716233" y="557652"/>
            <a:ext cx="1687257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spc="120" dirty="0">
                <a:solidFill>
                  <a:prstClr val="black"/>
                </a:solidFill>
                <a:latin typeface="Optima"/>
                <a:cs typeface="Optima"/>
              </a:rPr>
              <a:t>Value Streams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114" name="Rounded Rectangle 113"/>
          <p:cNvSpPr/>
          <p:nvPr/>
        </p:nvSpPr>
        <p:spPr>
          <a:xfrm rot="5400000">
            <a:off x="2064519" y="2913221"/>
            <a:ext cx="2988080" cy="251903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374687" y="2404091"/>
            <a:ext cx="2335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Product Leaders &amp; Coaches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04457" y="1444219"/>
            <a:ext cx="1922256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Product Squads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2957097" y="2685032"/>
            <a:ext cx="1248032" cy="1610912"/>
            <a:chOff x="3266229" y="2377142"/>
            <a:chExt cx="1421955" cy="1641439"/>
          </a:xfrm>
        </p:grpSpPr>
        <p:grpSp>
          <p:nvGrpSpPr>
            <p:cNvPr id="147" name="Group 146"/>
            <p:cNvGrpSpPr/>
            <p:nvPr/>
          </p:nvGrpSpPr>
          <p:grpSpPr>
            <a:xfrm>
              <a:off x="3991053" y="2384571"/>
              <a:ext cx="697131" cy="1634010"/>
              <a:chOff x="2055404" y="2681756"/>
              <a:chExt cx="625135" cy="1596951"/>
            </a:xfrm>
            <a:solidFill>
              <a:schemeClr val="bg1"/>
            </a:solidFill>
          </p:grpSpPr>
          <p:sp>
            <p:nvSpPr>
              <p:cNvPr id="156" name="Rounded Rectangle 155"/>
              <p:cNvSpPr/>
              <p:nvPr/>
            </p:nvSpPr>
            <p:spPr>
              <a:xfrm>
                <a:off x="2119489" y="2729890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2085340" y="2702913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055404" y="2681756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3266229" y="2377142"/>
              <a:ext cx="698229" cy="1597923"/>
              <a:chOff x="1400502" y="2679875"/>
              <a:chExt cx="626119" cy="1561682"/>
            </a:xfrm>
            <a:solidFill>
              <a:schemeClr val="bg1"/>
            </a:solidFill>
          </p:grpSpPr>
          <p:sp>
            <p:nvSpPr>
              <p:cNvPr id="149" name="Rounded Rectangle 148"/>
              <p:cNvSpPr/>
              <p:nvPr/>
            </p:nvSpPr>
            <p:spPr>
              <a:xfrm>
                <a:off x="1465571" y="2687136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>
              <a:xfrm>
                <a:off x="1436835" y="2692740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Rounded Rectangle 154"/>
              <p:cNvSpPr/>
              <p:nvPr/>
            </p:nvSpPr>
            <p:spPr>
              <a:xfrm>
                <a:off x="1400502" y="2679875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9" name="TextBox 128"/>
          <p:cNvSpPr txBox="1"/>
          <p:nvPr/>
        </p:nvSpPr>
        <p:spPr>
          <a:xfrm>
            <a:off x="2657520" y="3284339"/>
            <a:ext cx="186743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Feature Squads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5207575" y="4255429"/>
            <a:ext cx="1875499" cy="307744"/>
          </a:xfrm>
          <a:prstGeom prst="rect">
            <a:avLst/>
          </a:prstGeom>
          <a:solidFill>
            <a:srgbClr val="FFFFFF">
              <a:alpha val="2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08" tIns="45704" rIns="91408" bIns="45704" rtlCol="0">
            <a:spAutoFit/>
          </a:bodyPr>
          <a:lstStyle/>
          <a:p>
            <a:pPr defTabSz="609585"/>
            <a:r>
              <a:rPr lang="en-US" sz="1400" i="1" dirty="0">
                <a:solidFill>
                  <a:prstClr val="black"/>
                </a:solidFill>
                <a:latin typeface="Optima"/>
                <a:cs typeface="Optima"/>
              </a:rPr>
              <a:t>Chapters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847134" y="596814"/>
            <a:ext cx="1555169" cy="3231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500" b="1" dirty="0">
                <a:solidFill>
                  <a:prstClr val="black"/>
                </a:solidFill>
                <a:latin typeface="Optima"/>
                <a:cs typeface="Optima"/>
              </a:rPr>
              <a:t>Chapter Leaders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950338" y="678905"/>
            <a:ext cx="2739019" cy="923297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Squad: 4 - 8 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Chapter: 2 - </a:t>
            </a:r>
            <a:r>
              <a:rPr lang="en-US" dirty="0" smtClean="0">
                <a:solidFill>
                  <a:prstClr val="black"/>
                </a:solidFill>
                <a:latin typeface="Optima"/>
                <a:cs typeface="Optima"/>
              </a:rPr>
              <a:t>10 </a:t>
            </a:r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Portfolio: 10 - 100 people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3167820" y="6029548"/>
            <a:ext cx="5856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Portfolio Collaboration Loop Limit: 4</a:t>
            </a:r>
          </a:p>
        </p:txBody>
      </p:sp>
    </p:spTree>
    <p:extLst>
      <p:ext uri="{BB962C8B-B14F-4D97-AF65-F5344CB8AC3E}">
        <p14:creationId xmlns:p14="http://schemas.microsoft.com/office/powerpoint/2010/main" val="154128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6505809" y="300481"/>
            <a:ext cx="3220699" cy="6375831"/>
          </a:xfrm>
          <a:prstGeom prst="roundRect">
            <a:avLst/>
          </a:prstGeom>
          <a:solidFill>
            <a:srgbClr val="FFFFFF">
              <a:alpha val="7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FFFFFF"/>
                </a:gs>
              </a:gsLst>
              <a:lin ang="108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235124" y="-1840686"/>
            <a:ext cx="410448" cy="552874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6345388" y="1923649"/>
            <a:ext cx="401153" cy="5308956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6345388" y="605595"/>
            <a:ext cx="401153" cy="5308956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 rot="5400000">
            <a:off x="6239774" y="-1392227"/>
            <a:ext cx="401153" cy="552874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127328" y="1187241"/>
            <a:ext cx="1521506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Business SMEs</a:t>
            </a:r>
          </a:p>
        </p:txBody>
      </p:sp>
      <p:sp>
        <p:nvSpPr>
          <p:cNvPr id="97" name="Rounded Rectangle 96"/>
          <p:cNvSpPr/>
          <p:nvPr/>
        </p:nvSpPr>
        <p:spPr>
          <a:xfrm rot="5400000">
            <a:off x="6239774" y="-513517"/>
            <a:ext cx="401153" cy="552874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6345388" y="1484297"/>
            <a:ext cx="401153" cy="5308956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135203" y="3059192"/>
            <a:ext cx="949233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</a:p>
        </p:txBody>
      </p:sp>
      <p:sp>
        <p:nvSpPr>
          <p:cNvPr id="100" name="Rectangle 99"/>
          <p:cNvSpPr/>
          <p:nvPr/>
        </p:nvSpPr>
        <p:spPr>
          <a:xfrm rot="10800000">
            <a:off x="5872654" y="140909"/>
            <a:ext cx="1152223" cy="4738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6239774" y="-952874"/>
            <a:ext cx="401153" cy="552874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6345388" y="1044945"/>
            <a:ext cx="401153" cy="5308956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6378995" y="3598531"/>
            <a:ext cx="388676" cy="5318808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174241" y="6053893"/>
            <a:ext cx="1983171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6391914" y="3156097"/>
            <a:ext cx="388676" cy="5318808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 rot="5400000">
            <a:off x="6375430" y="2725327"/>
            <a:ext cx="388676" cy="5318808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176437" y="5204295"/>
            <a:ext cx="2014654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Quality Automation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171133" y="5613005"/>
            <a:ext cx="2016257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3531344" y="3053538"/>
            <a:ext cx="3720921" cy="3329285"/>
          </a:xfrm>
          <a:prstGeom prst="roundRect">
            <a:avLst>
              <a:gd name="adj" fmla="val 17306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203662" y="5610881"/>
            <a:ext cx="2273315" cy="4616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400" b="1" dirty="0">
                <a:solidFill>
                  <a:prstClr val="black"/>
                </a:solidFill>
                <a:latin typeface="Optima"/>
                <a:cs typeface="Optima"/>
              </a:rPr>
              <a:t>Systems Squads</a:t>
            </a:r>
            <a:endParaRPr lang="en-US" sz="2160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16" name="Rectangle 115"/>
          <p:cNvSpPr/>
          <p:nvPr/>
        </p:nvSpPr>
        <p:spPr>
          <a:xfrm rot="10800000">
            <a:off x="6134974" y="6656155"/>
            <a:ext cx="1064153" cy="8443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6259127" y="2886744"/>
            <a:ext cx="750800" cy="1901709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solidFill>
                <a:prstClr val="black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6246061" y="2857726"/>
            <a:ext cx="750800" cy="1901709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solidFill>
                <a:prstClr val="black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3712119" y="2859186"/>
            <a:ext cx="750800" cy="1901709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solidFill>
                <a:prstClr val="black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03155" y="631081"/>
            <a:ext cx="3318125" cy="4146488"/>
            <a:chOff x="2577962" y="525900"/>
            <a:chExt cx="2765104" cy="3455407"/>
          </a:xfrm>
        </p:grpSpPr>
        <p:sp>
          <p:nvSpPr>
            <p:cNvPr id="110" name="Rounded Rectangle 109"/>
            <p:cNvSpPr/>
            <p:nvPr/>
          </p:nvSpPr>
          <p:spPr>
            <a:xfrm>
              <a:off x="3996819" y="526506"/>
              <a:ext cx="636818" cy="345479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920">
                <a:solidFill>
                  <a:prstClr val="black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287393" y="527120"/>
              <a:ext cx="636818" cy="34284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920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577962" y="527120"/>
              <a:ext cx="636818" cy="3428480"/>
              <a:chOff x="788257" y="866426"/>
              <a:chExt cx="571051" cy="3350725"/>
            </a:xfrm>
          </p:grpSpPr>
          <p:sp>
            <p:nvSpPr>
              <p:cNvPr id="117" name="Rounded Rectangle 116"/>
              <p:cNvSpPr/>
              <p:nvPr/>
            </p:nvSpPr>
            <p:spPr>
              <a:xfrm>
                <a:off x="788257" y="866426"/>
                <a:ext cx="571051" cy="3350725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>
              <a:xfrm>
                <a:off x="815337" y="2666444"/>
                <a:ext cx="532542" cy="26929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701347" y="525900"/>
              <a:ext cx="641719" cy="3455407"/>
              <a:chOff x="3005628" y="721034"/>
              <a:chExt cx="479538" cy="281420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009290" y="721034"/>
                <a:ext cx="475876" cy="2814201"/>
                <a:chOff x="2696743" y="865234"/>
                <a:chExt cx="571051" cy="3377041"/>
              </a:xfrm>
            </p:grpSpPr>
            <p:sp>
              <p:nvSpPr>
                <p:cNvPr id="109" name="Rounded Rectangle 108"/>
                <p:cNvSpPr/>
                <p:nvPr/>
              </p:nvSpPr>
              <p:spPr>
                <a:xfrm>
                  <a:off x="2696743" y="865234"/>
                  <a:ext cx="571051" cy="3377041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91408" tIns="45704" rIns="91408" bIns="45704" rtlCol="0" anchor="ctr"/>
                <a:lstStyle/>
                <a:p>
                  <a:pPr algn="ctr" defTabSz="609585"/>
                  <a:endParaRPr lang="en-US" sz="192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2702966" y="2666444"/>
                  <a:ext cx="549472" cy="2692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16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3005628" y="2124032"/>
                <a:ext cx="463351" cy="135724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529075" y="2852571"/>
            <a:ext cx="1706347" cy="1930183"/>
            <a:chOff x="3266229" y="2377142"/>
            <a:chExt cx="1421955" cy="1608486"/>
          </a:xfrm>
        </p:grpSpPr>
        <p:grpSp>
          <p:nvGrpSpPr>
            <p:cNvPr id="121" name="Group 120"/>
            <p:cNvGrpSpPr/>
            <p:nvPr/>
          </p:nvGrpSpPr>
          <p:grpSpPr>
            <a:xfrm>
              <a:off x="3991053" y="2384571"/>
              <a:ext cx="697131" cy="1601057"/>
              <a:chOff x="2055404" y="2681756"/>
              <a:chExt cx="625135" cy="1564746"/>
            </a:xfrm>
            <a:solidFill>
              <a:schemeClr val="bg1"/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2119489" y="2697685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Rounded Rectangle 122"/>
              <p:cNvSpPr/>
              <p:nvPr/>
            </p:nvSpPr>
            <p:spPr>
              <a:xfrm>
                <a:off x="2085340" y="2686811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2055404" y="2681756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3266229" y="2377142"/>
              <a:ext cx="698229" cy="1597923"/>
              <a:chOff x="1400502" y="2679875"/>
              <a:chExt cx="626119" cy="1561682"/>
            </a:xfrm>
            <a:solidFill>
              <a:schemeClr val="bg1"/>
            </a:solidFill>
          </p:grpSpPr>
          <p:sp>
            <p:nvSpPr>
              <p:cNvPr id="135" name="Rounded Rectangle 134"/>
              <p:cNvSpPr/>
              <p:nvPr/>
            </p:nvSpPr>
            <p:spPr>
              <a:xfrm>
                <a:off x="1465571" y="2687136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Rounded Rectangle 125"/>
              <p:cNvSpPr/>
              <p:nvPr/>
            </p:nvSpPr>
            <p:spPr>
              <a:xfrm>
                <a:off x="1436835" y="2692740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1400502" y="2679875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0" name="TextBox 129"/>
          <p:cNvSpPr txBox="1"/>
          <p:nvPr/>
        </p:nvSpPr>
        <p:spPr>
          <a:xfrm>
            <a:off x="7115643" y="3534279"/>
            <a:ext cx="796243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140991" y="3945213"/>
            <a:ext cx="1093504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68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136244" y="4386099"/>
            <a:ext cx="1235209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122361" y="2052369"/>
            <a:ext cx="1499064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DevOps SMEs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117569" y="753644"/>
            <a:ext cx="1356396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Stakeholders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116264" y="1618303"/>
            <a:ext cx="1572802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989043" y="6417123"/>
            <a:ext cx="134203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1080" i="1" dirty="0">
                <a:solidFill>
                  <a:prstClr val="black"/>
                </a:solidFill>
              </a:rPr>
              <a:t>© Peter Merel, 2016</a:t>
            </a:r>
          </a:p>
        </p:txBody>
      </p:sp>
      <p:sp>
        <p:nvSpPr>
          <p:cNvPr id="114" name="Rounded Rectangle 113"/>
          <p:cNvSpPr/>
          <p:nvPr/>
        </p:nvSpPr>
        <p:spPr>
          <a:xfrm rot="5400000">
            <a:off x="3536503" y="3006691"/>
            <a:ext cx="3668904" cy="337097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solidFill>
                <a:prstClr val="black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242899" y="1551895"/>
            <a:ext cx="2274917" cy="4616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400" b="1" dirty="0">
                <a:solidFill>
                  <a:prstClr val="black"/>
                </a:solidFill>
                <a:latin typeface="Optima"/>
                <a:cs typeface="Optima"/>
              </a:rPr>
              <a:t>Product Squads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310600" y="3601363"/>
            <a:ext cx="2208169" cy="4616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400" b="1" dirty="0">
                <a:solidFill>
                  <a:prstClr val="black"/>
                </a:solidFill>
                <a:latin typeface="Optima"/>
                <a:cs typeface="Optima"/>
              </a:rPr>
              <a:t>Feature Squads</a:t>
            </a:r>
          </a:p>
        </p:txBody>
      </p:sp>
      <p:sp>
        <p:nvSpPr>
          <p:cNvPr id="141" name="Rounded Rectangle 140"/>
          <p:cNvSpPr/>
          <p:nvPr/>
        </p:nvSpPr>
        <p:spPr>
          <a:xfrm rot="5400000">
            <a:off x="8268189" y="3079269"/>
            <a:ext cx="2351524" cy="527921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2400" b="1" dirty="0">
                <a:solidFill>
                  <a:prstClr val="black"/>
                </a:solidFill>
                <a:latin typeface="Optima"/>
                <a:cs typeface="Optima"/>
              </a:rPr>
              <a:t>Portfolio</a:t>
            </a:r>
            <a:r>
              <a:rPr lang="en-US" sz="1920" spc="120" dirty="0">
                <a:solidFill>
                  <a:prstClr val="black"/>
                </a:solidFill>
                <a:latin typeface="Optima"/>
                <a:cs typeface="Optima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Optima"/>
                <a:cs typeface="Optima"/>
              </a:rPr>
              <a:t>Squad</a:t>
            </a:r>
          </a:p>
        </p:txBody>
      </p:sp>
    </p:spTree>
    <p:extLst>
      <p:ext uri="{BB962C8B-B14F-4D97-AF65-F5344CB8AC3E}">
        <p14:creationId xmlns:p14="http://schemas.microsoft.com/office/powerpoint/2010/main" val="833996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0">
        <p159:morph option="byCha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6505809" y="300481"/>
            <a:ext cx="3220699" cy="6375831"/>
          </a:xfrm>
          <a:prstGeom prst="roundRect">
            <a:avLst/>
          </a:prstGeom>
          <a:solidFill>
            <a:srgbClr val="FFFFFF">
              <a:alpha val="7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FFFFFF"/>
                </a:gs>
              </a:gsLst>
              <a:lin ang="108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235124" y="-1840686"/>
            <a:ext cx="410448" cy="552874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6345388" y="1923649"/>
            <a:ext cx="401153" cy="5308956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6345388" y="605595"/>
            <a:ext cx="401153" cy="5308956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 rot="5400000">
            <a:off x="6239774" y="-1392227"/>
            <a:ext cx="401153" cy="552874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127328" y="1187241"/>
            <a:ext cx="1521506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Business SMEs</a:t>
            </a:r>
          </a:p>
        </p:txBody>
      </p:sp>
      <p:sp>
        <p:nvSpPr>
          <p:cNvPr id="97" name="Rounded Rectangle 96"/>
          <p:cNvSpPr/>
          <p:nvPr/>
        </p:nvSpPr>
        <p:spPr>
          <a:xfrm rot="5400000">
            <a:off x="6239774" y="-513517"/>
            <a:ext cx="401153" cy="552874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6345388" y="1484297"/>
            <a:ext cx="401153" cy="5308956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135203" y="3059192"/>
            <a:ext cx="949233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</a:p>
        </p:txBody>
      </p:sp>
      <p:sp>
        <p:nvSpPr>
          <p:cNvPr id="100" name="Rectangle 99"/>
          <p:cNvSpPr/>
          <p:nvPr/>
        </p:nvSpPr>
        <p:spPr>
          <a:xfrm rot="10800000">
            <a:off x="5872654" y="140909"/>
            <a:ext cx="1152223" cy="4738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6239774" y="-952874"/>
            <a:ext cx="401153" cy="5528740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6345388" y="1044945"/>
            <a:ext cx="401153" cy="5308956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6378995" y="3598531"/>
            <a:ext cx="388676" cy="5318808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174241" y="6053893"/>
            <a:ext cx="1983171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6391914" y="3156097"/>
            <a:ext cx="388676" cy="5318808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 rot="5400000">
            <a:off x="6375430" y="2725327"/>
            <a:ext cx="388676" cy="5318808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176437" y="5204295"/>
            <a:ext cx="2014654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Quality Automation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171133" y="5613005"/>
            <a:ext cx="2016257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3531344" y="3053538"/>
            <a:ext cx="3720921" cy="3329285"/>
          </a:xfrm>
          <a:prstGeom prst="roundRect">
            <a:avLst>
              <a:gd name="adj" fmla="val 17306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solidFill>
                <a:prstClr val="black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rot="10800000">
            <a:off x="6134974" y="6656155"/>
            <a:ext cx="1064153" cy="8443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6259127" y="2886744"/>
            <a:ext cx="750800" cy="1901709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solidFill>
                <a:prstClr val="black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6246061" y="2857726"/>
            <a:ext cx="750800" cy="1901709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solidFill>
                <a:prstClr val="black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3712119" y="2859186"/>
            <a:ext cx="750800" cy="1901709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>
              <a:solidFill>
                <a:prstClr val="black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03155" y="631081"/>
            <a:ext cx="3318125" cy="4146488"/>
            <a:chOff x="2577962" y="525900"/>
            <a:chExt cx="2765104" cy="3455407"/>
          </a:xfrm>
        </p:grpSpPr>
        <p:sp>
          <p:nvSpPr>
            <p:cNvPr id="110" name="Rounded Rectangle 109"/>
            <p:cNvSpPr/>
            <p:nvPr/>
          </p:nvSpPr>
          <p:spPr>
            <a:xfrm>
              <a:off x="3996819" y="526506"/>
              <a:ext cx="636818" cy="345479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920">
                <a:solidFill>
                  <a:prstClr val="black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287393" y="527120"/>
              <a:ext cx="636818" cy="34284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920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577962" y="527120"/>
              <a:ext cx="636818" cy="3428480"/>
              <a:chOff x="788257" y="866426"/>
              <a:chExt cx="571051" cy="3350725"/>
            </a:xfrm>
          </p:grpSpPr>
          <p:sp>
            <p:nvSpPr>
              <p:cNvPr id="117" name="Rounded Rectangle 116"/>
              <p:cNvSpPr/>
              <p:nvPr/>
            </p:nvSpPr>
            <p:spPr>
              <a:xfrm>
                <a:off x="788257" y="866426"/>
                <a:ext cx="571051" cy="3350725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>
              <a:xfrm>
                <a:off x="815337" y="2666444"/>
                <a:ext cx="532542" cy="26929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701347" y="525900"/>
              <a:ext cx="641719" cy="3455407"/>
              <a:chOff x="3005628" y="721034"/>
              <a:chExt cx="479538" cy="281420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009290" y="721034"/>
                <a:ext cx="475876" cy="2814201"/>
                <a:chOff x="2696743" y="865234"/>
                <a:chExt cx="571051" cy="3377041"/>
              </a:xfrm>
            </p:grpSpPr>
            <p:sp>
              <p:nvSpPr>
                <p:cNvPr id="109" name="Rounded Rectangle 108"/>
                <p:cNvSpPr/>
                <p:nvPr/>
              </p:nvSpPr>
              <p:spPr>
                <a:xfrm>
                  <a:off x="2696743" y="865234"/>
                  <a:ext cx="571051" cy="3377041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91408" tIns="45704" rIns="91408" bIns="45704" rtlCol="0" anchor="ctr"/>
                <a:lstStyle/>
                <a:p>
                  <a:pPr algn="ctr" defTabSz="609585"/>
                  <a:endParaRPr lang="en-US" sz="192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2702966" y="2666444"/>
                  <a:ext cx="549472" cy="2692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16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3005628" y="2124032"/>
                <a:ext cx="463351" cy="135724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529075" y="2852571"/>
            <a:ext cx="1706347" cy="1930183"/>
            <a:chOff x="3266229" y="2377142"/>
            <a:chExt cx="1421955" cy="1608486"/>
          </a:xfrm>
        </p:grpSpPr>
        <p:grpSp>
          <p:nvGrpSpPr>
            <p:cNvPr id="121" name="Group 120"/>
            <p:cNvGrpSpPr/>
            <p:nvPr/>
          </p:nvGrpSpPr>
          <p:grpSpPr>
            <a:xfrm>
              <a:off x="3991053" y="2384571"/>
              <a:ext cx="697131" cy="1601057"/>
              <a:chOff x="2055404" y="2681756"/>
              <a:chExt cx="625135" cy="1564746"/>
            </a:xfrm>
            <a:solidFill>
              <a:schemeClr val="bg1"/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2119489" y="2697685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Rounded Rectangle 122"/>
              <p:cNvSpPr/>
              <p:nvPr/>
            </p:nvSpPr>
            <p:spPr>
              <a:xfrm>
                <a:off x="2085340" y="2686811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2055404" y="2681756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3266229" y="2377142"/>
              <a:ext cx="698229" cy="1597923"/>
              <a:chOff x="1400502" y="2679875"/>
              <a:chExt cx="626119" cy="1561682"/>
            </a:xfrm>
            <a:solidFill>
              <a:schemeClr val="bg1"/>
            </a:solidFill>
          </p:grpSpPr>
          <p:sp>
            <p:nvSpPr>
              <p:cNvPr id="135" name="Rounded Rectangle 134"/>
              <p:cNvSpPr/>
              <p:nvPr/>
            </p:nvSpPr>
            <p:spPr>
              <a:xfrm>
                <a:off x="1465571" y="2687136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Rounded Rectangle 125"/>
              <p:cNvSpPr/>
              <p:nvPr/>
            </p:nvSpPr>
            <p:spPr>
              <a:xfrm>
                <a:off x="1436835" y="2692740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1400502" y="2679875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0" name="TextBox 129"/>
          <p:cNvSpPr txBox="1"/>
          <p:nvPr/>
        </p:nvSpPr>
        <p:spPr>
          <a:xfrm>
            <a:off x="7115643" y="3534279"/>
            <a:ext cx="796243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140991" y="3945213"/>
            <a:ext cx="1093504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68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136244" y="4386099"/>
            <a:ext cx="1235209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122361" y="2052369"/>
            <a:ext cx="1499064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DevOps SMEs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117569" y="753644"/>
            <a:ext cx="1356396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Stakeholders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116264" y="1618303"/>
            <a:ext cx="1572802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dirty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989043" y="6417123"/>
            <a:ext cx="134203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1080" i="1" dirty="0">
                <a:solidFill>
                  <a:prstClr val="black"/>
                </a:solidFill>
              </a:rPr>
              <a:t>© Peter Merel, 2016</a:t>
            </a:r>
          </a:p>
        </p:txBody>
      </p:sp>
      <p:sp>
        <p:nvSpPr>
          <p:cNvPr id="114" name="Rounded Rectangle 113"/>
          <p:cNvSpPr/>
          <p:nvPr/>
        </p:nvSpPr>
        <p:spPr>
          <a:xfrm rot="5400000">
            <a:off x="3536503" y="3006691"/>
            <a:ext cx="3668904" cy="337097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920" dirty="0">
              <a:solidFill>
                <a:prstClr val="black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191042" y="2538149"/>
            <a:ext cx="428308" cy="362280"/>
            <a:chOff x="3313117" y="566347"/>
            <a:chExt cx="3513029" cy="3419023"/>
          </a:xfrm>
        </p:grpSpPr>
        <p:sp>
          <p:nvSpPr>
            <p:cNvPr id="549" name="Freeform 548"/>
            <p:cNvSpPr/>
            <p:nvPr/>
          </p:nvSpPr>
          <p:spPr>
            <a:xfrm rot="17863970">
              <a:off x="4221478" y="1963138"/>
              <a:ext cx="3006940" cy="213357"/>
            </a:xfrm>
            <a:custGeom>
              <a:avLst/>
              <a:gdLst>
                <a:gd name="connsiteX0" fmla="*/ 0 w 871728"/>
                <a:gd name="connsiteY0" fmla="*/ 30493 h 61853"/>
                <a:gd name="connsiteX1" fmla="*/ 152400 w 871728"/>
                <a:gd name="connsiteY1" fmla="*/ 60973 h 61853"/>
                <a:gd name="connsiteX2" fmla="*/ 566928 w 871728"/>
                <a:gd name="connsiteY2" fmla="*/ 13 h 61853"/>
                <a:gd name="connsiteX3" fmla="*/ 871728 w 871728"/>
                <a:gd name="connsiteY3" fmla="*/ 54877 h 61853"/>
                <a:gd name="connsiteX4" fmla="*/ 871728 w 871728"/>
                <a:gd name="connsiteY4" fmla="*/ 54877 h 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728" h="61853">
                  <a:moveTo>
                    <a:pt x="0" y="30493"/>
                  </a:moveTo>
                  <a:cubicBezTo>
                    <a:pt x="28956" y="48273"/>
                    <a:pt x="57912" y="66053"/>
                    <a:pt x="152400" y="60973"/>
                  </a:cubicBezTo>
                  <a:cubicBezTo>
                    <a:pt x="246888" y="55893"/>
                    <a:pt x="447040" y="1029"/>
                    <a:pt x="566928" y="13"/>
                  </a:cubicBezTo>
                  <a:cubicBezTo>
                    <a:pt x="686816" y="-1003"/>
                    <a:pt x="871728" y="54877"/>
                    <a:pt x="871728" y="54877"/>
                  </a:cubicBezTo>
                  <a:lnTo>
                    <a:pt x="871728" y="54877"/>
                  </a:lnTo>
                </a:path>
              </a:pathLst>
            </a:custGeom>
            <a:noFill/>
            <a:ln w="38100">
              <a:gradFill>
                <a:gsLst>
                  <a:gs pos="0">
                    <a:srgbClr val="FF0000"/>
                  </a:gs>
                  <a:gs pos="100000">
                    <a:srgbClr val="8EFA00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0" name="Freeform 549"/>
            <p:cNvSpPr/>
            <p:nvPr/>
          </p:nvSpPr>
          <p:spPr>
            <a:xfrm rot="19305013">
              <a:off x="3819220" y="3092041"/>
              <a:ext cx="3006926" cy="213352"/>
            </a:xfrm>
            <a:custGeom>
              <a:avLst/>
              <a:gdLst>
                <a:gd name="connsiteX0" fmla="*/ 0 w 871728"/>
                <a:gd name="connsiteY0" fmla="*/ 30493 h 61853"/>
                <a:gd name="connsiteX1" fmla="*/ 152400 w 871728"/>
                <a:gd name="connsiteY1" fmla="*/ 60973 h 61853"/>
                <a:gd name="connsiteX2" fmla="*/ 566928 w 871728"/>
                <a:gd name="connsiteY2" fmla="*/ 13 h 61853"/>
                <a:gd name="connsiteX3" fmla="*/ 871728 w 871728"/>
                <a:gd name="connsiteY3" fmla="*/ 54877 h 61853"/>
                <a:gd name="connsiteX4" fmla="*/ 871728 w 871728"/>
                <a:gd name="connsiteY4" fmla="*/ 54877 h 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728" h="61853">
                  <a:moveTo>
                    <a:pt x="0" y="30493"/>
                  </a:moveTo>
                  <a:cubicBezTo>
                    <a:pt x="28956" y="48273"/>
                    <a:pt x="57912" y="66053"/>
                    <a:pt x="152400" y="60973"/>
                  </a:cubicBezTo>
                  <a:cubicBezTo>
                    <a:pt x="246888" y="55893"/>
                    <a:pt x="447040" y="1029"/>
                    <a:pt x="566928" y="13"/>
                  </a:cubicBezTo>
                  <a:cubicBezTo>
                    <a:pt x="686816" y="-1003"/>
                    <a:pt x="871728" y="54877"/>
                    <a:pt x="871728" y="54877"/>
                  </a:cubicBezTo>
                  <a:lnTo>
                    <a:pt x="871728" y="54877"/>
                  </a:lnTo>
                </a:path>
              </a:pathLst>
            </a:custGeom>
            <a:noFill/>
            <a:ln w="38100">
              <a:gradFill>
                <a:gsLst>
                  <a:gs pos="0">
                    <a:srgbClr val="FF0000"/>
                  </a:gs>
                  <a:gs pos="100000">
                    <a:srgbClr val="8EFA00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1" name="Freeform 550"/>
            <p:cNvSpPr/>
            <p:nvPr/>
          </p:nvSpPr>
          <p:spPr>
            <a:xfrm rot="20498280">
              <a:off x="3313117" y="3772018"/>
              <a:ext cx="3006926" cy="213352"/>
            </a:xfrm>
            <a:custGeom>
              <a:avLst/>
              <a:gdLst>
                <a:gd name="connsiteX0" fmla="*/ 0 w 871728"/>
                <a:gd name="connsiteY0" fmla="*/ 30493 h 61853"/>
                <a:gd name="connsiteX1" fmla="*/ 152400 w 871728"/>
                <a:gd name="connsiteY1" fmla="*/ 60973 h 61853"/>
                <a:gd name="connsiteX2" fmla="*/ 566928 w 871728"/>
                <a:gd name="connsiteY2" fmla="*/ 13 h 61853"/>
                <a:gd name="connsiteX3" fmla="*/ 871728 w 871728"/>
                <a:gd name="connsiteY3" fmla="*/ 54877 h 61853"/>
                <a:gd name="connsiteX4" fmla="*/ 871728 w 871728"/>
                <a:gd name="connsiteY4" fmla="*/ 54877 h 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728" h="61853">
                  <a:moveTo>
                    <a:pt x="0" y="30493"/>
                  </a:moveTo>
                  <a:cubicBezTo>
                    <a:pt x="28956" y="48273"/>
                    <a:pt x="57912" y="66053"/>
                    <a:pt x="152400" y="60973"/>
                  </a:cubicBezTo>
                  <a:cubicBezTo>
                    <a:pt x="246888" y="55893"/>
                    <a:pt x="447040" y="1029"/>
                    <a:pt x="566928" y="13"/>
                  </a:cubicBezTo>
                  <a:cubicBezTo>
                    <a:pt x="686816" y="-1003"/>
                    <a:pt x="871728" y="54877"/>
                    <a:pt x="871728" y="54877"/>
                  </a:cubicBezTo>
                  <a:lnTo>
                    <a:pt x="871728" y="54877"/>
                  </a:lnTo>
                </a:path>
              </a:pathLst>
            </a:custGeom>
            <a:noFill/>
            <a:ln w="38100">
              <a:gradFill>
                <a:gsLst>
                  <a:gs pos="0">
                    <a:srgbClr val="FF0000"/>
                  </a:gs>
                  <a:gs pos="100000">
                    <a:srgbClr val="8EFA00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008639" y="2362353"/>
            <a:ext cx="702395" cy="669876"/>
            <a:chOff x="6065484" y="2026011"/>
            <a:chExt cx="446191" cy="425534"/>
          </a:xfrm>
        </p:grpSpPr>
        <p:sp>
          <p:nvSpPr>
            <p:cNvPr id="156" name="Freeform 155"/>
            <p:cNvSpPr/>
            <p:nvPr/>
          </p:nvSpPr>
          <p:spPr>
            <a:xfrm rot="14357722">
              <a:off x="6242337" y="2245375"/>
              <a:ext cx="157391" cy="254950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53276 w 1321528"/>
                <a:gd name="connsiteY0" fmla="*/ 2390543 h 2390543"/>
                <a:gd name="connsiteX1" fmla="*/ 186142 w 1321528"/>
                <a:gd name="connsiteY1" fmla="*/ 639435 h 2390543"/>
                <a:gd name="connsiteX2" fmla="*/ 1321528 w 1321528"/>
                <a:gd name="connsiteY2" fmla="*/ 0 h 2390543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313082 w 1394859"/>
                <a:gd name="connsiteY0" fmla="*/ 2335096 h 2335096"/>
                <a:gd name="connsiteX1" fmla="*/ 111673 w 1394859"/>
                <a:gd name="connsiteY1" fmla="*/ 867731 h 2335096"/>
                <a:gd name="connsiteX2" fmla="*/ 1394859 w 1394859"/>
                <a:gd name="connsiteY2" fmla="*/ 0 h 2335096"/>
                <a:gd name="connsiteX0" fmla="*/ 289172 w 1370949"/>
                <a:gd name="connsiteY0" fmla="*/ 2335096 h 2335096"/>
                <a:gd name="connsiteX1" fmla="*/ 125861 w 1370949"/>
                <a:gd name="connsiteY1" fmla="*/ 769019 h 2335096"/>
                <a:gd name="connsiteX2" fmla="*/ 1370949 w 1370949"/>
                <a:gd name="connsiteY2" fmla="*/ 0 h 2335096"/>
                <a:gd name="connsiteX0" fmla="*/ 283618 w 1365395"/>
                <a:gd name="connsiteY0" fmla="*/ 2335096 h 2335096"/>
                <a:gd name="connsiteX1" fmla="*/ 120307 w 1365395"/>
                <a:gd name="connsiteY1" fmla="*/ 769019 h 2335096"/>
                <a:gd name="connsiteX2" fmla="*/ 1365395 w 1365395"/>
                <a:gd name="connsiteY2" fmla="*/ 0 h 2335096"/>
                <a:gd name="connsiteX0" fmla="*/ 272613 w 1354390"/>
                <a:gd name="connsiteY0" fmla="*/ 2335096 h 2335096"/>
                <a:gd name="connsiteX1" fmla="*/ 109302 w 1354390"/>
                <a:gd name="connsiteY1" fmla="*/ 769019 h 2335096"/>
                <a:gd name="connsiteX2" fmla="*/ 1354390 w 1354390"/>
                <a:gd name="connsiteY2" fmla="*/ 0 h 2335096"/>
                <a:gd name="connsiteX0" fmla="*/ 291955 w 1368526"/>
                <a:gd name="connsiteY0" fmla="*/ 2310091 h 2310091"/>
                <a:gd name="connsiteX1" fmla="*/ 123438 w 1368526"/>
                <a:gd name="connsiteY1" fmla="*/ 769019 h 2310091"/>
                <a:gd name="connsiteX2" fmla="*/ 1368526 w 1368526"/>
                <a:gd name="connsiteY2" fmla="*/ 0 h 2310091"/>
                <a:gd name="connsiteX0" fmla="*/ 294774 w 1366139"/>
                <a:gd name="connsiteY0" fmla="*/ 2285086 h 2285086"/>
                <a:gd name="connsiteX1" fmla="*/ 121051 w 1366139"/>
                <a:gd name="connsiteY1" fmla="*/ 769019 h 2285086"/>
                <a:gd name="connsiteX2" fmla="*/ 1366139 w 1366139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92163 w 1363528"/>
                <a:gd name="connsiteY0" fmla="*/ 2285086 h 2285086"/>
                <a:gd name="connsiteX1" fmla="*/ 118440 w 1363528"/>
                <a:gd name="connsiteY1" fmla="*/ 769019 h 2285086"/>
                <a:gd name="connsiteX2" fmla="*/ 1363528 w 1363528"/>
                <a:gd name="connsiteY2" fmla="*/ 0 h 2285086"/>
                <a:gd name="connsiteX0" fmla="*/ 303176 w 1374541"/>
                <a:gd name="connsiteY0" fmla="*/ 2285086 h 2285086"/>
                <a:gd name="connsiteX1" fmla="*/ 129453 w 1374541"/>
                <a:gd name="connsiteY1" fmla="*/ 769019 h 2285086"/>
                <a:gd name="connsiteX2" fmla="*/ 1374541 w 1374541"/>
                <a:gd name="connsiteY2" fmla="*/ 0 h 2285086"/>
                <a:gd name="connsiteX0" fmla="*/ 297216 w 1368581"/>
                <a:gd name="connsiteY0" fmla="*/ 2285086 h 2285086"/>
                <a:gd name="connsiteX1" fmla="*/ 123493 w 1368581"/>
                <a:gd name="connsiteY1" fmla="*/ 769019 h 2285086"/>
                <a:gd name="connsiteX2" fmla="*/ 1368581 w 1368581"/>
                <a:gd name="connsiteY2" fmla="*/ 0 h 2285086"/>
                <a:gd name="connsiteX0" fmla="*/ 295425 w 1366790"/>
                <a:gd name="connsiteY0" fmla="*/ 2285086 h 2285086"/>
                <a:gd name="connsiteX1" fmla="*/ 121702 w 1366790"/>
                <a:gd name="connsiteY1" fmla="*/ 769019 h 2285086"/>
                <a:gd name="connsiteX2" fmla="*/ 1366790 w 1366790"/>
                <a:gd name="connsiteY2" fmla="*/ 0 h 2285086"/>
                <a:gd name="connsiteX0" fmla="*/ 292751 w 1364116"/>
                <a:gd name="connsiteY0" fmla="*/ 2285086 h 2285086"/>
                <a:gd name="connsiteX1" fmla="*/ 119028 w 1364116"/>
                <a:gd name="connsiteY1" fmla="*/ 769019 h 2285086"/>
                <a:gd name="connsiteX2" fmla="*/ 1364116 w 1364116"/>
                <a:gd name="connsiteY2" fmla="*/ 0 h 2285086"/>
                <a:gd name="connsiteX0" fmla="*/ 308946 w 1380311"/>
                <a:gd name="connsiteY0" fmla="*/ 2285086 h 2285086"/>
                <a:gd name="connsiteX1" fmla="*/ 135223 w 1380311"/>
                <a:gd name="connsiteY1" fmla="*/ 769019 h 2285086"/>
                <a:gd name="connsiteX2" fmla="*/ 1380311 w 1380311"/>
                <a:gd name="connsiteY2" fmla="*/ 0 h 2285086"/>
                <a:gd name="connsiteX0" fmla="*/ 300804 w 1372169"/>
                <a:gd name="connsiteY0" fmla="*/ 2285086 h 2285086"/>
                <a:gd name="connsiteX1" fmla="*/ 127081 w 1372169"/>
                <a:gd name="connsiteY1" fmla="*/ 769019 h 2285086"/>
                <a:gd name="connsiteX2" fmla="*/ 1372169 w 1372169"/>
                <a:gd name="connsiteY2" fmla="*/ 0 h 2285086"/>
                <a:gd name="connsiteX0" fmla="*/ 294922 w 1366287"/>
                <a:gd name="connsiteY0" fmla="*/ 2285086 h 2285086"/>
                <a:gd name="connsiteX1" fmla="*/ 121199 w 1366287"/>
                <a:gd name="connsiteY1" fmla="*/ 769019 h 2285086"/>
                <a:gd name="connsiteX2" fmla="*/ 1366287 w 1366287"/>
                <a:gd name="connsiteY2" fmla="*/ 0 h 2285086"/>
                <a:gd name="connsiteX0" fmla="*/ 316603 w 1373193"/>
                <a:gd name="connsiteY0" fmla="*/ 2322486 h 2322486"/>
                <a:gd name="connsiteX1" fmla="*/ 128105 w 1373193"/>
                <a:gd name="connsiteY1" fmla="*/ 769019 h 2322486"/>
                <a:gd name="connsiteX2" fmla="*/ 1373193 w 1373193"/>
                <a:gd name="connsiteY2" fmla="*/ 0 h 2322486"/>
                <a:gd name="connsiteX0" fmla="*/ 316603 w 1373193"/>
                <a:gd name="connsiteY0" fmla="*/ 2323680 h 2323680"/>
                <a:gd name="connsiteX1" fmla="*/ 128105 w 1373193"/>
                <a:gd name="connsiteY1" fmla="*/ 770213 h 2323680"/>
                <a:gd name="connsiteX2" fmla="*/ 1373193 w 1373193"/>
                <a:gd name="connsiteY2" fmla="*/ 1194 h 2323680"/>
                <a:gd name="connsiteX0" fmla="*/ 316603 w 1373193"/>
                <a:gd name="connsiteY0" fmla="*/ 2324726 h 2324726"/>
                <a:gd name="connsiteX1" fmla="*/ 128105 w 1373193"/>
                <a:gd name="connsiteY1" fmla="*/ 771259 h 2324726"/>
                <a:gd name="connsiteX2" fmla="*/ 1373193 w 1373193"/>
                <a:gd name="connsiteY2" fmla="*/ 2240 h 2324726"/>
                <a:gd name="connsiteX0" fmla="*/ 316603 w 1373193"/>
                <a:gd name="connsiteY0" fmla="*/ 2323681 h 2323681"/>
                <a:gd name="connsiteX1" fmla="*/ 128105 w 1373193"/>
                <a:gd name="connsiteY1" fmla="*/ 770214 h 2323681"/>
                <a:gd name="connsiteX2" fmla="*/ 1373193 w 1373193"/>
                <a:gd name="connsiteY2" fmla="*/ 1195 h 232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193" h="2323681">
                  <a:moveTo>
                    <a:pt x="316603" y="2323681"/>
                  </a:moveTo>
                  <a:cubicBezTo>
                    <a:pt x="-90955" y="1792267"/>
                    <a:pt x="-47993" y="1157295"/>
                    <a:pt x="128105" y="770214"/>
                  </a:cubicBezTo>
                  <a:cubicBezTo>
                    <a:pt x="304203" y="383133"/>
                    <a:pt x="776518" y="-24962"/>
                    <a:pt x="1373193" y="1195"/>
                  </a:cubicBezTo>
                </a:path>
              </a:pathLst>
            </a:custGeom>
            <a:noFill/>
            <a:ln w="57150">
              <a:gradFill flip="none" rotWithShape="1">
                <a:gsLst>
                  <a:gs pos="0">
                    <a:srgbClr val="A6CD51"/>
                  </a:gs>
                  <a:gs pos="100000">
                    <a:srgbClr val="DAF8A1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6147870" y="2103642"/>
              <a:ext cx="145090" cy="261721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388" h="2385392">
                  <a:moveTo>
                    <a:pt x="202579" y="2385392"/>
                  </a:moveTo>
                  <a:cubicBezTo>
                    <a:pt x="-115714" y="1899374"/>
                    <a:pt x="-10872" y="1128123"/>
                    <a:pt x="189015" y="783566"/>
                  </a:cubicBezTo>
                  <a:cubicBezTo>
                    <a:pt x="388902" y="439009"/>
                    <a:pt x="732217" y="49010"/>
                    <a:pt x="1322388" y="0"/>
                  </a:cubicBezTo>
                </a:path>
              </a:pathLst>
            </a:custGeom>
            <a:noFill/>
            <a:ln w="57150">
              <a:gradFill flip="none" rotWithShape="1">
                <a:gsLst>
                  <a:gs pos="0">
                    <a:srgbClr val="4AB9DA"/>
                  </a:gs>
                  <a:gs pos="100000">
                    <a:srgbClr val="93EDFC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 rot="7377260">
              <a:off x="6308907" y="2080583"/>
              <a:ext cx="144341" cy="261195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62657 w 1315563"/>
                <a:gd name="connsiteY0" fmla="*/ 2380596 h 2380596"/>
                <a:gd name="connsiteX1" fmla="*/ 177040 w 1315563"/>
                <a:gd name="connsiteY1" fmla="*/ 835127 h 2380596"/>
                <a:gd name="connsiteX2" fmla="*/ 1315563 w 1315563"/>
                <a:gd name="connsiteY2" fmla="*/ 0 h 238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5563" h="2380596">
                  <a:moveTo>
                    <a:pt x="262657" y="2380596"/>
                  </a:moveTo>
                  <a:cubicBezTo>
                    <a:pt x="-100779" y="1914199"/>
                    <a:pt x="-45395" y="1194824"/>
                    <a:pt x="177040" y="835127"/>
                  </a:cubicBezTo>
                  <a:cubicBezTo>
                    <a:pt x="399475" y="475430"/>
                    <a:pt x="796196" y="128477"/>
                    <a:pt x="1315563" y="0"/>
                  </a:cubicBezTo>
                </a:path>
              </a:pathLst>
            </a:custGeom>
            <a:noFill/>
            <a:ln w="57150">
              <a:gradFill flip="none" rotWithShape="1">
                <a:gsLst>
                  <a:gs pos="0">
                    <a:srgbClr val="EC932F"/>
                  </a:gs>
                  <a:gs pos="100000">
                    <a:srgbClr val="F7B975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9" name="Triangle 158"/>
            <p:cNvSpPr/>
            <p:nvPr/>
          </p:nvSpPr>
          <p:spPr>
            <a:xfrm rot="5400000">
              <a:off x="6268023" y="2035614"/>
              <a:ext cx="157076" cy="137870"/>
            </a:xfrm>
            <a:prstGeom prst="triangl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Triangle 159"/>
            <p:cNvSpPr/>
            <p:nvPr/>
          </p:nvSpPr>
          <p:spPr>
            <a:xfrm rot="12323236">
              <a:off x="6349293" y="2322588"/>
              <a:ext cx="162318" cy="115866"/>
            </a:xfrm>
            <a:prstGeom prst="triangle">
              <a:avLst>
                <a:gd name="adj" fmla="val 51363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Triangle 160"/>
            <p:cNvSpPr/>
            <p:nvPr/>
          </p:nvSpPr>
          <p:spPr>
            <a:xfrm rot="20153369">
              <a:off x="6065484" y="2254746"/>
              <a:ext cx="155965" cy="127931"/>
            </a:xfrm>
            <a:prstGeom prst="triangle">
              <a:avLst/>
            </a:prstGeom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39394" y="5259452"/>
            <a:ext cx="3234671" cy="651035"/>
            <a:chOff x="2608159" y="4382876"/>
            <a:chExt cx="2695556" cy="542529"/>
          </a:xfrm>
        </p:grpSpPr>
        <p:grpSp>
          <p:nvGrpSpPr>
            <p:cNvPr id="467" name="Group 466"/>
            <p:cNvGrpSpPr/>
            <p:nvPr/>
          </p:nvGrpSpPr>
          <p:grpSpPr>
            <a:xfrm>
              <a:off x="2608159" y="4382876"/>
              <a:ext cx="568865" cy="542529"/>
              <a:chOff x="4766396" y="1709662"/>
              <a:chExt cx="335754" cy="320210"/>
            </a:xfrm>
          </p:grpSpPr>
          <p:grpSp>
            <p:nvGrpSpPr>
              <p:cNvPr id="477" name="Group 476"/>
              <p:cNvGrpSpPr/>
              <p:nvPr/>
            </p:nvGrpSpPr>
            <p:grpSpPr>
              <a:xfrm>
                <a:off x="4766396" y="1709662"/>
                <a:ext cx="335754" cy="320210"/>
                <a:chOff x="6065484" y="2026011"/>
                <a:chExt cx="446191" cy="425534"/>
              </a:xfrm>
            </p:grpSpPr>
            <p:sp>
              <p:nvSpPr>
                <p:cNvPr id="479" name="Freeform 478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0" name="Freeform 479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1" name="Freeform 480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2" name="Triangle 481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3" name="Triangle 482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4" name="Triangle 483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78" name="Oval 477"/>
              <p:cNvSpPr/>
              <p:nvPr/>
            </p:nvSpPr>
            <p:spPr>
              <a:xfrm>
                <a:off x="4883397" y="1841334"/>
                <a:ext cx="131727" cy="131727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1" name="Group 500"/>
            <p:cNvGrpSpPr/>
            <p:nvPr/>
          </p:nvGrpSpPr>
          <p:grpSpPr>
            <a:xfrm>
              <a:off x="3294626" y="4382876"/>
              <a:ext cx="568865" cy="542529"/>
              <a:chOff x="4766396" y="1709662"/>
              <a:chExt cx="335754" cy="320210"/>
            </a:xfrm>
          </p:grpSpPr>
          <p:grpSp>
            <p:nvGrpSpPr>
              <p:cNvPr id="502" name="Group 501"/>
              <p:cNvGrpSpPr/>
              <p:nvPr/>
            </p:nvGrpSpPr>
            <p:grpSpPr>
              <a:xfrm>
                <a:off x="4766396" y="1709662"/>
                <a:ext cx="335754" cy="320210"/>
                <a:chOff x="6065484" y="2026011"/>
                <a:chExt cx="446191" cy="425534"/>
              </a:xfrm>
            </p:grpSpPr>
            <p:sp>
              <p:nvSpPr>
                <p:cNvPr id="504" name="Freeform 503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5" name="Freeform 504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6" name="Freeform 505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7" name="Triangle 506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8" name="Triangle 507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9" name="Triangle 508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03" name="Oval 502"/>
              <p:cNvSpPr/>
              <p:nvPr/>
            </p:nvSpPr>
            <p:spPr>
              <a:xfrm>
                <a:off x="4883397" y="1841334"/>
                <a:ext cx="131727" cy="131727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>
              <a:off x="4014873" y="4382876"/>
              <a:ext cx="568865" cy="542529"/>
              <a:chOff x="4766396" y="1709662"/>
              <a:chExt cx="335754" cy="320210"/>
            </a:xfrm>
          </p:grpSpPr>
          <p:grpSp>
            <p:nvGrpSpPr>
              <p:cNvPr id="511" name="Group 510"/>
              <p:cNvGrpSpPr/>
              <p:nvPr/>
            </p:nvGrpSpPr>
            <p:grpSpPr>
              <a:xfrm>
                <a:off x="4766396" y="1709662"/>
                <a:ext cx="335754" cy="320210"/>
                <a:chOff x="6065484" y="2026011"/>
                <a:chExt cx="446191" cy="425534"/>
              </a:xfrm>
            </p:grpSpPr>
            <p:sp>
              <p:nvSpPr>
                <p:cNvPr id="513" name="Freeform 512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4" name="Freeform 513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5" name="Freeform 514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6" name="Triangle 515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7" name="Triangle 516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8" name="Triangle 517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12" name="Oval 511"/>
              <p:cNvSpPr/>
              <p:nvPr/>
            </p:nvSpPr>
            <p:spPr>
              <a:xfrm>
                <a:off x="4883397" y="1841334"/>
                <a:ext cx="131727" cy="131727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9" name="Group 518"/>
            <p:cNvGrpSpPr/>
            <p:nvPr/>
          </p:nvGrpSpPr>
          <p:grpSpPr>
            <a:xfrm>
              <a:off x="4734850" y="4382876"/>
              <a:ext cx="568865" cy="542529"/>
              <a:chOff x="4766396" y="1709662"/>
              <a:chExt cx="335754" cy="320210"/>
            </a:xfrm>
          </p:grpSpPr>
          <p:grpSp>
            <p:nvGrpSpPr>
              <p:cNvPr id="520" name="Group 519"/>
              <p:cNvGrpSpPr/>
              <p:nvPr/>
            </p:nvGrpSpPr>
            <p:grpSpPr>
              <a:xfrm>
                <a:off x="4766396" y="1709662"/>
                <a:ext cx="335754" cy="320210"/>
                <a:chOff x="6065484" y="2026011"/>
                <a:chExt cx="446191" cy="425534"/>
              </a:xfrm>
            </p:grpSpPr>
            <p:sp>
              <p:nvSpPr>
                <p:cNvPr id="522" name="Freeform 521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3" name="Freeform 522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4" name="Freeform 523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5" name="Triangle 524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6" name="Triangle 525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7" name="Triangle 526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1" name="Oval 520"/>
              <p:cNvSpPr/>
              <p:nvPr/>
            </p:nvSpPr>
            <p:spPr>
              <a:xfrm>
                <a:off x="4883397" y="1841334"/>
                <a:ext cx="131727" cy="131727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44" name="Freeform 543"/>
          <p:cNvSpPr/>
          <p:nvPr/>
        </p:nvSpPr>
        <p:spPr>
          <a:xfrm rot="19753413">
            <a:off x="6400873" y="1773286"/>
            <a:ext cx="439881" cy="7215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46" name="Freeform 545"/>
          <p:cNvSpPr/>
          <p:nvPr/>
        </p:nvSpPr>
        <p:spPr>
          <a:xfrm rot="19753413">
            <a:off x="5565305" y="1773286"/>
            <a:ext cx="439881" cy="7215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47" name="Freeform 546"/>
          <p:cNvSpPr/>
          <p:nvPr/>
        </p:nvSpPr>
        <p:spPr>
          <a:xfrm rot="19753413">
            <a:off x="4729737" y="1773286"/>
            <a:ext cx="439881" cy="7215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48" name="Freeform 547"/>
          <p:cNvSpPr/>
          <p:nvPr/>
        </p:nvSpPr>
        <p:spPr>
          <a:xfrm rot="19753413">
            <a:off x="3894168" y="1773286"/>
            <a:ext cx="439881" cy="7215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331162" y="1484911"/>
            <a:ext cx="633153" cy="2579829"/>
            <a:chOff x="4767968" y="1237425"/>
            <a:chExt cx="527628" cy="2149858"/>
          </a:xfrm>
        </p:grpSpPr>
        <p:grpSp>
          <p:nvGrpSpPr>
            <p:cNvPr id="14" name="Group 13"/>
            <p:cNvGrpSpPr/>
            <p:nvPr/>
          </p:nvGrpSpPr>
          <p:grpSpPr>
            <a:xfrm>
              <a:off x="4767968" y="1237425"/>
              <a:ext cx="527628" cy="2149858"/>
              <a:chOff x="4767968" y="1237425"/>
              <a:chExt cx="527628" cy="2149858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4782982" y="1237425"/>
                <a:ext cx="497601" cy="457198"/>
                <a:chOff x="3478600" y="-422227"/>
                <a:chExt cx="5271775" cy="5221452"/>
              </a:xfrm>
            </p:grpSpPr>
            <p:sp>
              <p:nvSpPr>
                <p:cNvPr id="304" name="Freeform 303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5" name="Freeform 304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6" name="Freeform 305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7" name="Triangle 306"/>
                <p:cNvSpPr/>
                <p:nvPr/>
              </p:nvSpPr>
              <p:spPr>
                <a:xfrm rot="5400000">
                  <a:off x="5816226" y="-513203"/>
                  <a:ext cx="1279480" cy="1461432"/>
                </a:xfrm>
                <a:prstGeom prst="triangle">
                  <a:avLst/>
                </a:prstGeom>
                <a:ln w="76200"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8" name="Triangle 307"/>
                <p:cNvSpPr/>
                <p:nvPr/>
              </p:nvSpPr>
              <p:spPr>
                <a:xfrm rot="12451636">
                  <a:off x="7081061" y="3077041"/>
                  <a:ext cx="1438495" cy="1200071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9" name="Triangle 308"/>
                <p:cNvSpPr/>
                <p:nvPr/>
              </p:nvSpPr>
              <p:spPr>
                <a:xfrm rot="20153369">
                  <a:off x="3478600" y="2524766"/>
                  <a:ext cx="1281963" cy="137840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0" name="Group 419"/>
              <p:cNvGrpSpPr/>
              <p:nvPr/>
            </p:nvGrpSpPr>
            <p:grpSpPr>
              <a:xfrm>
                <a:off x="4767968" y="2884082"/>
                <a:ext cx="527628" cy="503201"/>
                <a:chOff x="3331719" y="2873382"/>
                <a:chExt cx="527628" cy="503201"/>
              </a:xfrm>
            </p:grpSpPr>
            <p:grpSp>
              <p:nvGrpSpPr>
                <p:cNvPr id="421" name="Group 420"/>
                <p:cNvGrpSpPr/>
                <p:nvPr/>
              </p:nvGrpSpPr>
              <p:grpSpPr>
                <a:xfrm>
                  <a:off x="3331719" y="2873382"/>
                  <a:ext cx="527628" cy="503201"/>
                  <a:chOff x="6065484" y="2026011"/>
                  <a:chExt cx="446191" cy="425534"/>
                </a:xfrm>
              </p:grpSpPr>
              <p:sp>
                <p:nvSpPr>
                  <p:cNvPr id="436" name="Freeform 435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7" name="Freeform 436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8" name="Freeform 437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9" name="Triangle 438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0" name="Triangle 439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1" name="Triangle 440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22" name="Group 421"/>
                <p:cNvGrpSpPr/>
                <p:nvPr/>
              </p:nvGrpSpPr>
              <p:grpSpPr>
                <a:xfrm>
                  <a:off x="3331719" y="2873382"/>
                  <a:ext cx="527628" cy="503201"/>
                  <a:chOff x="6065484" y="2026011"/>
                  <a:chExt cx="446191" cy="425534"/>
                </a:xfrm>
              </p:grpSpPr>
              <p:sp>
                <p:nvSpPr>
                  <p:cNvPr id="430" name="Freeform 429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1" name="Freeform 430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2" name="Freeform 431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3" name="Triangle 432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4" name="Triangle 433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5" name="Triangle 434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23" name="Group 422"/>
                <p:cNvGrpSpPr/>
                <p:nvPr/>
              </p:nvGrpSpPr>
              <p:grpSpPr>
                <a:xfrm>
                  <a:off x="3331719" y="2873382"/>
                  <a:ext cx="527628" cy="503201"/>
                  <a:chOff x="6065484" y="2026011"/>
                  <a:chExt cx="446191" cy="425534"/>
                </a:xfrm>
              </p:grpSpPr>
              <p:sp>
                <p:nvSpPr>
                  <p:cNvPr id="424" name="Freeform 423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5" name="Freeform 424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6" name="Freeform 425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7" name="Triangle 426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8" name="Triangle 427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9" name="Triangle 428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9" name="Group 18"/>
            <p:cNvGrpSpPr/>
            <p:nvPr/>
          </p:nvGrpSpPr>
          <p:grpSpPr>
            <a:xfrm>
              <a:off x="4964730" y="3094788"/>
              <a:ext cx="185698" cy="185698"/>
              <a:chOff x="4964730" y="3098281"/>
              <a:chExt cx="185698" cy="185698"/>
            </a:xfrm>
          </p:grpSpPr>
          <p:sp>
            <p:nvSpPr>
              <p:cNvPr id="528" name="Oval 527"/>
              <p:cNvSpPr/>
              <p:nvPr/>
            </p:nvSpPr>
            <p:spPr>
              <a:xfrm>
                <a:off x="4964730" y="3098281"/>
                <a:ext cx="185698" cy="1856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529" name="Oval 528"/>
              <p:cNvSpPr/>
              <p:nvPr/>
            </p:nvSpPr>
            <p:spPr>
              <a:xfrm>
                <a:off x="4964730" y="3098281"/>
                <a:ext cx="185698" cy="1856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530" name="Oval 529"/>
              <p:cNvSpPr/>
              <p:nvPr/>
            </p:nvSpPr>
            <p:spPr>
              <a:xfrm>
                <a:off x="4964730" y="3098281"/>
                <a:ext cx="185698" cy="1856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3788958" y="1502022"/>
            <a:ext cx="597121" cy="548637"/>
            <a:chOff x="3478600" y="-422227"/>
            <a:chExt cx="5271775" cy="5221452"/>
          </a:xfrm>
        </p:grpSpPr>
        <p:sp>
          <p:nvSpPr>
            <p:cNvPr id="283" name="Freeform 282"/>
            <p:cNvSpPr/>
            <p:nvPr/>
          </p:nvSpPr>
          <p:spPr>
            <a:xfrm rot="14357722">
              <a:off x="5110155" y="1978298"/>
              <a:ext cx="2276968" cy="3364885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53276 w 1321528"/>
                <a:gd name="connsiteY0" fmla="*/ 2390543 h 2390543"/>
                <a:gd name="connsiteX1" fmla="*/ 186142 w 1321528"/>
                <a:gd name="connsiteY1" fmla="*/ 639435 h 2390543"/>
                <a:gd name="connsiteX2" fmla="*/ 1321528 w 1321528"/>
                <a:gd name="connsiteY2" fmla="*/ 0 h 2390543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313082 w 1394859"/>
                <a:gd name="connsiteY0" fmla="*/ 2335096 h 2335096"/>
                <a:gd name="connsiteX1" fmla="*/ 111673 w 1394859"/>
                <a:gd name="connsiteY1" fmla="*/ 867731 h 2335096"/>
                <a:gd name="connsiteX2" fmla="*/ 1394859 w 1394859"/>
                <a:gd name="connsiteY2" fmla="*/ 0 h 2335096"/>
                <a:gd name="connsiteX0" fmla="*/ 289172 w 1370949"/>
                <a:gd name="connsiteY0" fmla="*/ 2335096 h 2335096"/>
                <a:gd name="connsiteX1" fmla="*/ 125861 w 1370949"/>
                <a:gd name="connsiteY1" fmla="*/ 769019 h 2335096"/>
                <a:gd name="connsiteX2" fmla="*/ 1370949 w 1370949"/>
                <a:gd name="connsiteY2" fmla="*/ 0 h 2335096"/>
                <a:gd name="connsiteX0" fmla="*/ 283618 w 1365395"/>
                <a:gd name="connsiteY0" fmla="*/ 2335096 h 2335096"/>
                <a:gd name="connsiteX1" fmla="*/ 120307 w 1365395"/>
                <a:gd name="connsiteY1" fmla="*/ 769019 h 2335096"/>
                <a:gd name="connsiteX2" fmla="*/ 1365395 w 1365395"/>
                <a:gd name="connsiteY2" fmla="*/ 0 h 2335096"/>
                <a:gd name="connsiteX0" fmla="*/ 272613 w 1354390"/>
                <a:gd name="connsiteY0" fmla="*/ 2335096 h 2335096"/>
                <a:gd name="connsiteX1" fmla="*/ 109302 w 1354390"/>
                <a:gd name="connsiteY1" fmla="*/ 769019 h 2335096"/>
                <a:gd name="connsiteX2" fmla="*/ 1354390 w 1354390"/>
                <a:gd name="connsiteY2" fmla="*/ 0 h 2335096"/>
                <a:gd name="connsiteX0" fmla="*/ 291955 w 1368526"/>
                <a:gd name="connsiteY0" fmla="*/ 2310091 h 2310091"/>
                <a:gd name="connsiteX1" fmla="*/ 123438 w 1368526"/>
                <a:gd name="connsiteY1" fmla="*/ 769019 h 2310091"/>
                <a:gd name="connsiteX2" fmla="*/ 1368526 w 1368526"/>
                <a:gd name="connsiteY2" fmla="*/ 0 h 2310091"/>
                <a:gd name="connsiteX0" fmla="*/ 294774 w 1366139"/>
                <a:gd name="connsiteY0" fmla="*/ 2285086 h 2285086"/>
                <a:gd name="connsiteX1" fmla="*/ 121051 w 1366139"/>
                <a:gd name="connsiteY1" fmla="*/ 769019 h 2285086"/>
                <a:gd name="connsiteX2" fmla="*/ 1366139 w 1366139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92163 w 1363528"/>
                <a:gd name="connsiteY0" fmla="*/ 2285086 h 2285086"/>
                <a:gd name="connsiteX1" fmla="*/ 118440 w 1363528"/>
                <a:gd name="connsiteY1" fmla="*/ 769019 h 2285086"/>
                <a:gd name="connsiteX2" fmla="*/ 1363528 w 1363528"/>
                <a:gd name="connsiteY2" fmla="*/ 0 h 2285086"/>
                <a:gd name="connsiteX0" fmla="*/ 303176 w 1374541"/>
                <a:gd name="connsiteY0" fmla="*/ 2285086 h 2285086"/>
                <a:gd name="connsiteX1" fmla="*/ 129453 w 1374541"/>
                <a:gd name="connsiteY1" fmla="*/ 769019 h 2285086"/>
                <a:gd name="connsiteX2" fmla="*/ 1374541 w 1374541"/>
                <a:gd name="connsiteY2" fmla="*/ 0 h 2285086"/>
                <a:gd name="connsiteX0" fmla="*/ 297216 w 1368581"/>
                <a:gd name="connsiteY0" fmla="*/ 2285086 h 2285086"/>
                <a:gd name="connsiteX1" fmla="*/ 123493 w 1368581"/>
                <a:gd name="connsiteY1" fmla="*/ 769019 h 2285086"/>
                <a:gd name="connsiteX2" fmla="*/ 1368581 w 1368581"/>
                <a:gd name="connsiteY2" fmla="*/ 0 h 2285086"/>
                <a:gd name="connsiteX0" fmla="*/ 295425 w 1366790"/>
                <a:gd name="connsiteY0" fmla="*/ 2285086 h 2285086"/>
                <a:gd name="connsiteX1" fmla="*/ 121702 w 1366790"/>
                <a:gd name="connsiteY1" fmla="*/ 769019 h 2285086"/>
                <a:gd name="connsiteX2" fmla="*/ 1366790 w 1366790"/>
                <a:gd name="connsiteY2" fmla="*/ 0 h 2285086"/>
                <a:gd name="connsiteX0" fmla="*/ 292751 w 1364116"/>
                <a:gd name="connsiteY0" fmla="*/ 2285086 h 2285086"/>
                <a:gd name="connsiteX1" fmla="*/ 119028 w 1364116"/>
                <a:gd name="connsiteY1" fmla="*/ 769019 h 2285086"/>
                <a:gd name="connsiteX2" fmla="*/ 1364116 w 1364116"/>
                <a:gd name="connsiteY2" fmla="*/ 0 h 2285086"/>
                <a:gd name="connsiteX0" fmla="*/ 308946 w 1380311"/>
                <a:gd name="connsiteY0" fmla="*/ 2285086 h 2285086"/>
                <a:gd name="connsiteX1" fmla="*/ 135223 w 1380311"/>
                <a:gd name="connsiteY1" fmla="*/ 769019 h 2285086"/>
                <a:gd name="connsiteX2" fmla="*/ 1380311 w 1380311"/>
                <a:gd name="connsiteY2" fmla="*/ 0 h 2285086"/>
                <a:gd name="connsiteX0" fmla="*/ 300804 w 1372169"/>
                <a:gd name="connsiteY0" fmla="*/ 2285086 h 2285086"/>
                <a:gd name="connsiteX1" fmla="*/ 127081 w 1372169"/>
                <a:gd name="connsiteY1" fmla="*/ 769019 h 2285086"/>
                <a:gd name="connsiteX2" fmla="*/ 1372169 w 1372169"/>
                <a:gd name="connsiteY2" fmla="*/ 0 h 2285086"/>
                <a:gd name="connsiteX0" fmla="*/ 294922 w 1366287"/>
                <a:gd name="connsiteY0" fmla="*/ 2285086 h 2285086"/>
                <a:gd name="connsiteX1" fmla="*/ 121199 w 1366287"/>
                <a:gd name="connsiteY1" fmla="*/ 769019 h 2285086"/>
                <a:gd name="connsiteX2" fmla="*/ 1366287 w 1366287"/>
                <a:gd name="connsiteY2" fmla="*/ 0 h 2285086"/>
                <a:gd name="connsiteX0" fmla="*/ 316603 w 1373193"/>
                <a:gd name="connsiteY0" fmla="*/ 2322486 h 2322486"/>
                <a:gd name="connsiteX1" fmla="*/ 128105 w 1373193"/>
                <a:gd name="connsiteY1" fmla="*/ 769019 h 2322486"/>
                <a:gd name="connsiteX2" fmla="*/ 1373193 w 1373193"/>
                <a:gd name="connsiteY2" fmla="*/ 0 h 2322486"/>
                <a:gd name="connsiteX0" fmla="*/ 316603 w 1373193"/>
                <a:gd name="connsiteY0" fmla="*/ 2323680 h 2323680"/>
                <a:gd name="connsiteX1" fmla="*/ 128105 w 1373193"/>
                <a:gd name="connsiteY1" fmla="*/ 770213 h 2323680"/>
                <a:gd name="connsiteX2" fmla="*/ 1373193 w 1373193"/>
                <a:gd name="connsiteY2" fmla="*/ 1194 h 2323680"/>
                <a:gd name="connsiteX0" fmla="*/ 316603 w 1373193"/>
                <a:gd name="connsiteY0" fmla="*/ 2324726 h 2324726"/>
                <a:gd name="connsiteX1" fmla="*/ 128105 w 1373193"/>
                <a:gd name="connsiteY1" fmla="*/ 771259 h 2324726"/>
                <a:gd name="connsiteX2" fmla="*/ 1373193 w 1373193"/>
                <a:gd name="connsiteY2" fmla="*/ 2240 h 2324726"/>
                <a:gd name="connsiteX0" fmla="*/ 316603 w 1373193"/>
                <a:gd name="connsiteY0" fmla="*/ 2323681 h 2323681"/>
                <a:gd name="connsiteX1" fmla="*/ 128105 w 1373193"/>
                <a:gd name="connsiteY1" fmla="*/ 770214 h 2323681"/>
                <a:gd name="connsiteX2" fmla="*/ 1373193 w 1373193"/>
                <a:gd name="connsiteY2" fmla="*/ 1195 h 2323681"/>
                <a:gd name="connsiteX0" fmla="*/ 316603 w 1509656"/>
                <a:gd name="connsiteY0" fmla="*/ 2330558 h 2330558"/>
                <a:gd name="connsiteX1" fmla="*/ 128105 w 1509656"/>
                <a:gd name="connsiteY1" fmla="*/ 777091 h 2330558"/>
                <a:gd name="connsiteX2" fmla="*/ 1509656 w 1509656"/>
                <a:gd name="connsiteY2" fmla="*/ 1175 h 233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9656" h="2330558">
                  <a:moveTo>
                    <a:pt x="316603" y="2330558"/>
                  </a:moveTo>
                  <a:cubicBezTo>
                    <a:pt x="-90955" y="1799144"/>
                    <a:pt x="-47993" y="1164172"/>
                    <a:pt x="128105" y="777091"/>
                  </a:cubicBezTo>
                  <a:cubicBezTo>
                    <a:pt x="304203" y="390010"/>
                    <a:pt x="912981" y="-24982"/>
                    <a:pt x="1509656" y="1175"/>
                  </a:cubicBezTo>
                </a:path>
              </a:pathLst>
            </a:custGeom>
            <a:noFill/>
            <a:ln w="76200">
              <a:gradFill flip="none" rotWithShape="1">
                <a:gsLst>
                  <a:gs pos="0">
                    <a:srgbClr val="A6CD51"/>
                  </a:gs>
                  <a:gs pos="100000">
                    <a:srgbClr val="DAF8A1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84" name="Freeform 283"/>
            <p:cNvSpPr/>
            <p:nvPr/>
          </p:nvSpPr>
          <p:spPr>
            <a:xfrm>
              <a:off x="4022968" y="203904"/>
              <a:ext cx="1909278" cy="3444055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388" h="2385392">
                  <a:moveTo>
                    <a:pt x="202579" y="2385392"/>
                  </a:moveTo>
                  <a:cubicBezTo>
                    <a:pt x="-115714" y="1899374"/>
                    <a:pt x="-10872" y="1128123"/>
                    <a:pt x="189015" y="783566"/>
                  </a:cubicBezTo>
                  <a:cubicBezTo>
                    <a:pt x="388902" y="439009"/>
                    <a:pt x="732217" y="49010"/>
                    <a:pt x="1322388" y="0"/>
                  </a:cubicBezTo>
                </a:path>
              </a:pathLst>
            </a:custGeom>
            <a:noFill/>
            <a:ln w="76200">
              <a:gradFill flip="none" rotWithShape="1">
                <a:gsLst>
                  <a:gs pos="0">
                    <a:srgbClr val="4AB9DA"/>
                  </a:gs>
                  <a:gs pos="100000">
                    <a:srgbClr val="93EDFC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85" name="Freeform 284"/>
            <p:cNvSpPr/>
            <p:nvPr/>
          </p:nvSpPr>
          <p:spPr>
            <a:xfrm rot="7377260">
              <a:off x="6107670" y="-26894"/>
              <a:ext cx="1934256" cy="3351154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62657 w 1315563"/>
                <a:gd name="connsiteY0" fmla="*/ 2380596 h 2380596"/>
                <a:gd name="connsiteX1" fmla="*/ 177040 w 1315563"/>
                <a:gd name="connsiteY1" fmla="*/ 835127 h 2380596"/>
                <a:gd name="connsiteX2" fmla="*/ 1315563 w 1315563"/>
                <a:gd name="connsiteY2" fmla="*/ 0 h 2380596"/>
                <a:gd name="connsiteX0" fmla="*/ 262657 w 1339047"/>
                <a:gd name="connsiteY0" fmla="*/ 2358243 h 2358243"/>
                <a:gd name="connsiteX1" fmla="*/ 177040 w 1339047"/>
                <a:gd name="connsiteY1" fmla="*/ 812774 h 2358243"/>
                <a:gd name="connsiteX2" fmla="*/ 1339047 w 1339047"/>
                <a:gd name="connsiteY2" fmla="*/ 0 h 2358243"/>
                <a:gd name="connsiteX0" fmla="*/ 262657 w 1351762"/>
                <a:gd name="connsiteY0" fmla="*/ 2351300 h 2351300"/>
                <a:gd name="connsiteX1" fmla="*/ 177040 w 1351762"/>
                <a:gd name="connsiteY1" fmla="*/ 805831 h 2351300"/>
                <a:gd name="connsiteX2" fmla="*/ 1351762 w 1351762"/>
                <a:gd name="connsiteY2" fmla="*/ 0 h 2351300"/>
                <a:gd name="connsiteX0" fmla="*/ 276625 w 1339687"/>
                <a:gd name="connsiteY0" fmla="*/ 2321049 h 2321049"/>
                <a:gd name="connsiteX1" fmla="*/ 164965 w 1339687"/>
                <a:gd name="connsiteY1" fmla="*/ 805831 h 2321049"/>
                <a:gd name="connsiteX2" fmla="*/ 1339687 w 1339687"/>
                <a:gd name="connsiteY2" fmla="*/ 0 h 232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687" h="2321049">
                  <a:moveTo>
                    <a:pt x="276625" y="2321049"/>
                  </a:moveTo>
                  <a:cubicBezTo>
                    <a:pt x="-86811" y="1854652"/>
                    <a:pt x="-57470" y="1165528"/>
                    <a:pt x="164965" y="805831"/>
                  </a:cubicBezTo>
                  <a:cubicBezTo>
                    <a:pt x="387400" y="446134"/>
                    <a:pt x="820320" y="128477"/>
                    <a:pt x="1339687" y="0"/>
                  </a:cubicBezTo>
                </a:path>
              </a:pathLst>
            </a:custGeom>
            <a:noFill/>
            <a:ln w="76200">
              <a:gradFill flip="none" rotWithShape="1">
                <a:gsLst>
                  <a:gs pos="0">
                    <a:srgbClr val="EC932F"/>
                  </a:gs>
                  <a:gs pos="100000">
                    <a:srgbClr val="F7B975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86" name="Triangle 285"/>
            <p:cNvSpPr/>
            <p:nvPr/>
          </p:nvSpPr>
          <p:spPr>
            <a:xfrm rot="5400000">
              <a:off x="5816226" y="-513203"/>
              <a:ext cx="1279480" cy="1461432"/>
            </a:xfrm>
            <a:prstGeom prst="triangle">
              <a:avLst/>
            </a:prstGeom>
            <a:ln w="76200"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Triangle 286"/>
            <p:cNvSpPr/>
            <p:nvPr/>
          </p:nvSpPr>
          <p:spPr>
            <a:xfrm rot="12451636">
              <a:off x="7081061" y="3077041"/>
              <a:ext cx="1438495" cy="1200071"/>
            </a:xfrm>
            <a:prstGeom prst="triangle">
              <a:avLst/>
            </a:prstGeom>
            <a:ln w="76200"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8" name="Triangle 287"/>
            <p:cNvSpPr/>
            <p:nvPr/>
          </p:nvSpPr>
          <p:spPr>
            <a:xfrm rot="20153369">
              <a:off x="3478600" y="2524766"/>
              <a:ext cx="1281963" cy="1378403"/>
            </a:xfrm>
            <a:prstGeom prst="triangle">
              <a:avLst/>
            </a:prstGeom>
            <a:ln w="76200"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2" name="Group 441"/>
          <p:cNvGrpSpPr/>
          <p:nvPr/>
        </p:nvGrpSpPr>
        <p:grpSpPr>
          <a:xfrm>
            <a:off x="3770941" y="3460900"/>
            <a:ext cx="633153" cy="603841"/>
            <a:chOff x="3331719" y="2873382"/>
            <a:chExt cx="527628" cy="503201"/>
          </a:xfrm>
        </p:grpSpPr>
        <p:grpSp>
          <p:nvGrpSpPr>
            <p:cNvPr id="443" name="Group 442"/>
            <p:cNvGrpSpPr/>
            <p:nvPr/>
          </p:nvGrpSpPr>
          <p:grpSpPr>
            <a:xfrm>
              <a:off x="3331719" y="2873382"/>
              <a:ext cx="527628" cy="503201"/>
              <a:chOff x="6065484" y="2026011"/>
              <a:chExt cx="446191" cy="425534"/>
            </a:xfrm>
          </p:grpSpPr>
          <p:sp>
            <p:nvSpPr>
              <p:cNvPr id="458" name="Freeform 457"/>
              <p:cNvSpPr/>
              <p:nvPr/>
            </p:nvSpPr>
            <p:spPr>
              <a:xfrm rot="14357722">
                <a:off x="6242337" y="2245375"/>
                <a:ext cx="157391" cy="254950"/>
              </a:xfrm>
              <a:custGeom>
                <a:avLst/>
                <a:gdLst>
                  <a:gd name="connsiteX0" fmla="*/ 171708 w 1291517"/>
                  <a:gd name="connsiteY0" fmla="*/ 2385392 h 2385392"/>
                  <a:gd name="connsiteX1" fmla="*/ 92195 w 1291517"/>
                  <a:gd name="connsiteY1" fmla="*/ 861392 h 2385392"/>
                  <a:gd name="connsiteX2" fmla="*/ 1291517 w 1291517"/>
                  <a:gd name="connsiteY2" fmla="*/ 0 h 2385392"/>
                  <a:gd name="connsiteX0" fmla="*/ 103373 w 1223182"/>
                  <a:gd name="connsiteY0" fmla="*/ 2385392 h 2385392"/>
                  <a:gd name="connsiteX1" fmla="*/ 136504 w 1223182"/>
                  <a:gd name="connsiteY1" fmla="*/ 682487 h 2385392"/>
                  <a:gd name="connsiteX2" fmla="*/ 1223182 w 1223182"/>
                  <a:gd name="connsiteY2" fmla="*/ 0 h 2385392"/>
                  <a:gd name="connsiteX0" fmla="*/ 41227 w 1161036"/>
                  <a:gd name="connsiteY0" fmla="*/ 2385392 h 2385392"/>
                  <a:gd name="connsiteX1" fmla="*/ 74358 w 1161036"/>
                  <a:gd name="connsiteY1" fmla="*/ 682487 h 2385392"/>
                  <a:gd name="connsiteX2" fmla="*/ 1161036 w 1161036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191246 w 1311055"/>
                  <a:gd name="connsiteY0" fmla="*/ 2385392 h 2385392"/>
                  <a:gd name="connsiteX1" fmla="*/ 224377 w 1311055"/>
                  <a:gd name="connsiteY1" fmla="*/ 682487 h 2385392"/>
                  <a:gd name="connsiteX2" fmla="*/ 1311055 w 1311055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188597 w 1308406"/>
                  <a:gd name="connsiteY0" fmla="*/ 2385392 h 2385392"/>
                  <a:gd name="connsiteX1" fmla="*/ 221728 w 1308406"/>
                  <a:gd name="connsiteY1" fmla="*/ 682487 h 2385392"/>
                  <a:gd name="connsiteX2" fmla="*/ 1308406 w 1308406"/>
                  <a:gd name="connsiteY2" fmla="*/ 0 h 2385392"/>
                  <a:gd name="connsiteX0" fmla="*/ 202792 w 1322601"/>
                  <a:gd name="connsiteY0" fmla="*/ 2385392 h 2385392"/>
                  <a:gd name="connsiteX1" fmla="*/ 202792 w 1322601"/>
                  <a:gd name="connsiteY1" fmla="*/ 762000 h 2385392"/>
                  <a:gd name="connsiteX2" fmla="*/ 1322601 w 1322601"/>
                  <a:gd name="connsiteY2" fmla="*/ 0 h 2385392"/>
                  <a:gd name="connsiteX0" fmla="*/ 187108 w 1306917"/>
                  <a:gd name="connsiteY0" fmla="*/ 2385392 h 2385392"/>
                  <a:gd name="connsiteX1" fmla="*/ 187108 w 1306917"/>
                  <a:gd name="connsiteY1" fmla="*/ 762000 h 2385392"/>
                  <a:gd name="connsiteX2" fmla="*/ 1306917 w 1306917"/>
                  <a:gd name="connsiteY2" fmla="*/ 0 h 2385392"/>
                  <a:gd name="connsiteX0" fmla="*/ 191486 w 1311295"/>
                  <a:gd name="connsiteY0" fmla="*/ 2385392 h 2385392"/>
                  <a:gd name="connsiteX1" fmla="*/ 191486 w 1311295"/>
                  <a:gd name="connsiteY1" fmla="*/ 762000 h 2385392"/>
                  <a:gd name="connsiteX2" fmla="*/ 1311295 w 1311295"/>
                  <a:gd name="connsiteY2" fmla="*/ 0 h 2385392"/>
                  <a:gd name="connsiteX0" fmla="*/ 203223 w 1323032"/>
                  <a:gd name="connsiteY0" fmla="*/ 2385392 h 2385392"/>
                  <a:gd name="connsiteX1" fmla="*/ 176719 w 1323032"/>
                  <a:gd name="connsiteY1" fmla="*/ 762000 h 2385392"/>
                  <a:gd name="connsiteX2" fmla="*/ 1323032 w 1323032"/>
                  <a:gd name="connsiteY2" fmla="*/ 0 h 2385392"/>
                  <a:gd name="connsiteX0" fmla="*/ 193599 w 1313408"/>
                  <a:gd name="connsiteY0" fmla="*/ 2385392 h 2385392"/>
                  <a:gd name="connsiteX1" fmla="*/ 188661 w 1313408"/>
                  <a:gd name="connsiteY1" fmla="*/ 783566 h 2385392"/>
                  <a:gd name="connsiteX2" fmla="*/ 1313408 w 1313408"/>
                  <a:gd name="connsiteY2" fmla="*/ 0 h 2385392"/>
                  <a:gd name="connsiteX0" fmla="*/ 197369 w 1317178"/>
                  <a:gd name="connsiteY0" fmla="*/ 2385392 h 2385392"/>
                  <a:gd name="connsiteX1" fmla="*/ 183805 w 1317178"/>
                  <a:gd name="connsiteY1" fmla="*/ 783566 h 2385392"/>
                  <a:gd name="connsiteX2" fmla="*/ 1317178 w 131717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21856 w 1341665"/>
                  <a:gd name="connsiteY0" fmla="*/ 2385392 h 2385392"/>
                  <a:gd name="connsiteX1" fmla="*/ 166803 w 1341665"/>
                  <a:gd name="connsiteY1" fmla="*/ 868325 h 2385392"/>
                  <a:gd name="connsiteX2" fmla="*/ 1341665 w 1341665"/>
                  <a:gd name="connsiteY2" fmla="*/ 0 h 2385392"/>
                  <a:gd name="connsiteX0" fmla="*/ 210980 w 1232076"/>
                  <a:gd name="connsiteY0" fmla="*/ 2388904 h 2388904"/>
                  <a:gd name="connsiteX1" fmla="*/ 155927 w 1232076"/>
                  <a:gd name="connsiteY1" fmla="*/ 871837 h 2388904"/>
                  <a:gd name="connsiteX2" fmla="*/ 1232076 w 1232076"/>
                  <a:gd name="connsiteY2" fmla="*/ 0 h 2388904"/>
                  <a:gd name="connsiteX0" fmla="*/ 256597 w 1277693"/>
                  <a:gd name="connsiteY0" fmla="*/ 2388904 h 2388904"/>
                  <a:gd name="connsiteX1" fmla="*/ 116551 w 1277693"/>
                  <a:gd name="connsiteY1" fmla="*/ 1023373 h 2388904"/>
                  <a:gd name="connsiteX2" fmla="*/ 1277693 w 1277693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60308 w 1281404"/>
                  <a:gd name="connsiteY0" fmla="*/ 2388904 h 2388904"/>
                  <a:gd name="connsiteX1" fmla="*/ 120262 w 1281404"/>
                  <a:gd name="connsiteY1" fmla="*/ 1023373 h 2388904"/>
                  <a:gd name="connsiteX2" fmla="*/ 1281404 w 1281404"/>
                  <a:gd name="connsiteY2" fmla="*/ 0 h 2388904"/>
                  <a:gd name="connsiteX0" fmla="*/ 205401 w 1226497"/>
                  <a:gd name="connsiteY0" fmla="*/ 2388904 h 2388904"/>
                  <a:gd name="connsiteX1" fmla="*/ 159527 w 1226497"/>
                  <a:gd name="connsiteY1" fmla="*/ 856244 h 2388904"/>
                  <a:gd name="connsiteX2" fmla="*/ 1226497 w 1226497"/>
                  <a:gd name="connsiteY2" fmla="*/ 0 h 2388904"/>
                  <a:gd name="connsiteX0" fmla="*/ 221177 w 1242273"/>
                  <a:gd name="connsiteY0" fmla="*/ 2388904 h 2388904"/>
                  <a:gd name="connsiteX1" fmla="*/ 175303 w 1242273"/>
                  <a:gd name="connsiteY1" fmla="*/ 856244 h 2388904"/>
                  <a:gd name="connsiteX2" fmla="*/ 1242273 w 1242273"/>
                  <a:gd name="connsiteY2" fmla="*/ 0 h 2388904"/>
                  <a:gd name="connsiteX0" fmla="*/ 234537 w 1255633"/>
                  <a:gd name="connsiteY0" fmla="*/ 2388904 h 2388904"/>
                  <a:gd name="connsiteX1" fmla="*/ 188663 w 1255633"/>
                  <a:gd name="connsiteY1" fmla="*/ 856244 h 2388904"/>
                  <a:gd name="connsiteX2" fmla="*/ 1255633 w 1255633"/>
                  <a:gd name="connsiteY2" fmla="*/ 0 h 2388904"/>
                  <a:gd name="connsiteX0" fmla="*/ 220509 w 1241605"/>
                  <a:gd name="connsiteY0" fmla="*/ 2388904 h 2388904"/>
                  <a:gd name="connsiteX1" fmla="*/ 200530 w 1241605"/>
                  <a:gd name="connsiteY1" fmla="*/ 762307 h 2388904"/>
                  <a:gd name="connsiteX2" fmla="*/ 1241605 w 1241605"/>
                  <a:gd name="connsiteY2" fmla="*/ 0 h 2388904"/>
                  <a:gd name="connsiteX0" fmla="*/ 231911 w 1253007"/>
                  <a:gd name="connsiteY0" fmla="*/ 2388904 h 2388904"/>
                  <a:gd name="connsiteX1" fmla="*/ 211932 w 1253007"/>
                  <a:gd name="connsiteY1" fmla="*/ 762307 h 2388904"/>
                  <a:gd name="connsiteX2" fmla="*/ 1253007 w 1253007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73187 w 1294283"/>
                  <a:gd name="connsiteY0" fmla="*/ 2388904 h 2388904"/>
                  <a:gd name="connsiteX1" fmla="*/ 253208 w 1294283"/>
                  <a:gd name="connsiteY1" fmla="*/ 762307 h 2388904"/>
                  <a:gd name="connsiteX2" fmla="*/ 1294283 w 1294283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05332 w 1273584"/>
                  <a:gd name="connsiteY0" fmla="*/ 2390543 h 2390543"/>
                  <a:gd name="connsiteX1" fmla="*/ 185353 w 1273584"/>
                  <a:gd name="connsiteY1" fmla="*/ 763946 h 2390543"/>
                  <a:gd name="connsiteX2" fmla="*/ 1273584 w 1273584"/>
                  <a:gd name="connsiteY2" fmla="*/ 0 h 2390543"/>
                  <a:gd name="connsiteX0" fmla="*/ 237441 w 1305693"/>
                  <a:gd name="connsiteY0" fmla="*/ 2390543 h 2390543"/>
                  <a:gd name="connsiteX1" fmla="*/ 148438 w 1305693"/>
                  <a:gd name="connsiteY1" fmla="*/ 895487 h 2390543"/>
                  <a:gd name="connsiteX2" fmla="*/ 1305693 w 1305693"/>
                  <a:gd name="connsiteY2" fmla="*/ 0 h 2390543"/>
                  <a:gd name="connsiteX0" fmla="*/ 233794 w 1302046"/>
                  <a:gd name="connsiteY0" fmla="*/ 2390543 h 2390543"/>
                  <a:gd name="connsiteX1" fmla="*/ 151956 w 1302046"/>
                  <a:gd name="connsiteY1" fmla="*/ 861912 h 2390543"/>
                  <a:gd name="connsiteX2" fmla="*/ 1302046 w 1302046"/>
                  <a:gd name="connsiteY2" fmla="*/ 0 h 2390543"/>
                  <a:gd name="connsiteX0" fmla="*/ 228062 w 1296314"/>
                  <a:gd name="connsiteY0" fmla="*/ 2390543 h 2390543"/>
                  <a:gd name="connsiteX1" fmla="*/ 157791 w 1296314"/>
                  <a:gd name="connsiteY1" fmla="*/ 835127 h 2390543"/>
                  <a:gd name="connsiteX2" fmla="*/ 1296314 w 1296314"/>
                  <a:gd name="connsiteY2" fmla="*/ 0 h 2390543"/>
                  <a:gd name="connsiteX0" fmla="*/ 240638 w 1308890"/>
                  <a:gd name="connsiteY0" fmla="*/ 2390543 h 2390543"/>
                  <a:gd name="connsiteX1" fmla="*/ 170367 w 1308890"/>
                  <a:gd name="connsiteY1" fmla="*/ 835127 h 2390543"/>
                  <a:gd name="connsiteX2" fmla="*/ 1308890 w 1308890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54837 w 1323089"/>
                  <a:gd name="connsiteY0" fmla="*/ 2390543 h 2390543"/>
                  <a:gd name="connsiteX1" fmla="*/ 184566 w 1323089"/>
                  <a:gd name="connsiteY1" fmla="*/ 835127 h 2390543"/>
                  <a:gd name="connsiteX2" fmla="*/ 1323089 w 1323089"/>
                  <a:gd name="connsiteY2" fmla="*/ 0 h 2390543"/>
                  <a:gd name="connsiteX0" fmla="*/ 253276 w 1321528"/>
                  <a:gd name="connsiteY0" fmla="*/ 2390543 h 2390543"/>
                  <a:gd name="connsiteX1" fmla="*/ 186142 w 1321528"/>
                  <a:gd name="connsiteY1" fmla="*/ 639435 h 2390543"/>
                  <a:gd name="connsiteX2" fmla="*/ 1321528 w 1321528"/>
                  <a:gd name="connsiteY2" fmla="*/ 0 h 2390543"/>
                  <a:gd name="connsiteX0" fmla="*/ 237874 w 1319651"/>
                  <a:gd name="connsiteY0" fmla="*/ 2335096 h 2335096"/>
                  <a:gd name="connsiteX1" fmla="*/ 170740 w 1319651"/>
                  <a:gd name="connsiteY1" fmla="*/ 583988 h 2335096"/>
                  <a:gd name="connsiteX2" fmla="*/ 1319651 w 1319651"/>
                  <a:gd name="connsiteY2" fmla="*/ 0 h 2335096"/>
                  <a:gd name="connsiteX0" fmla="*/ 237874 w 1319651"/>
                  <a:gd name="connsiteY0" fmla="*/ 2335096 h 2335096"/>
                  <a:gd name="connsiteX1" fmla="*/ 170740 w 1319651"/>
                  <a:gd name="connsiteY1" fmla="*/ 583988 h 2335096"/>
                  <a:gd name="connsiteX2" fmla="*/ 1319651 w 1319651"/>
                  <a:gd name="connsiteY2" fmla="*/ 0 h 2335096"/>
                  <a:gd name="connsiteX0" fmla="*/ 313082 w 1394859"/>
                  <a:gd name="connsiteY0" fmla="*/ 2335096 h 2335096"/>
                  <a:gd name="connsiteX1" fmla="*/ 111673 w 1394859"/>
                  <a:gd name="connsiteY1" fmla="*/ 867731 h 2335096"/>
                  <a:gd name="connsiteX2" fmla="*/ 1394859 w 1394859"/>
                  <a:gd name="connsiteY2" fmla="*/ 0 h 2335096"/>
                  <a:gd name="connsiteX0" fmla="*/ 289172 w 1370949"/>
                  <a:gd name="connsiteY0" fmla="*/ 2335096 h 2335096"/>
                  <a:gd name="connsiteX1" fmla="*/ 125861 w 1370949"/>
                  <a:gd name="connsiteY1" fmla="*/ 769019 h 2335096"/>
                  <a:gd name="connsiteX2" fmla="*/ 1370949 w 1370949"/>
                  <a:gd name="connsiteY2" fmla="*/ 0 h 2335096"/>
                  <a:gd name="connsiteX0" fmla="*/ 283618 w 1365395"/>
                  <a:gd name="connsiteY0" fmla="*/ 2335096 h 2335096"/>
                  <a:gd name="connsiteX1" fmla="*/ 120307 w 1365395"/>
                  <a:gd name="connsiteY1" fmla="*/ 769019 h 2335096"/>
                  <a:gd name="connsiteX2" fmla="*/ 1365395 w 1365395"/>
                  <a:gd name="connsiteY2" fmla="*/ 0 h 2335096"/>
                  <a:gd name="connsiteX0" fmla="*/ 272613 w 1354390"/>
                  <a:gd name="connsiteY0" fmla="*/ 2335096 h 2335096"/>
                  <a:gd name="connsiteX1" fmla="*/ 109302 w 1354390"/>
                  <a:gd name="connsiteY1" fmla="*/ 769019 h 2335096"/>
                  <a:gd name="connsiteX2" fmla="*/ 1354390 w 1354390"/>
                  <a:gd name="connsiteY2" fmla="*/ 0 h 2335096"/>
                  <a:gd name="connsiteX0" fmla="*/ 291955 w 1368526"/>
                  <a:gd name="connsiteY0" fmla="*/ 2310091 h 2310091"/>
                  <a:gd name="connsiteX1" fmla="*/ 123438 w 1368526"/>
                  <a:gd name="connsiteY1" fmla="*/ 769019 h 2310091"/>
                  <a:gd name="connsiteX2" fmla="*/ 1368526 w 1368526"/>
                  <a:gd name="connsiteY2" fmla="*/ 0 h 2310091"/>
                  <a:gd name="connsiteX0" fmla="*/ 294774 w 1366139"/>
                  <a:gd name="connsiteY0" fmla="*/ 2285086 h 2285086"/>
                  <a:gd name="connsiteX1" fmla="*/ 121051 w 1366139"/>
                  <a:gd name="connsiteY1" fmla="*/ 769019 h 2285086"/>
                  <a:gd name="connsiteX2" fmla="*/ 1366139 w 1366139"/>
                  <a:gd name="connsiteY2" fmla="*/ 0 h 2285086"/>
                  <a:gd name="connsiteX0" fmla="*/ 280786 w 1352151"/>
                  <a:gd name="connsiteY0" fmla="*/ 2285086 h 2285086"/>
                  <a:gd name="connsiteX1" fmla="*/ 107063 w 1352151"/>
                  <a:gd name="connsiteY1" fmla="*/ 769019 h 2285086"/>
                  <a:gd name="connsiteX2" fmla="*/ 1352151 w 1352151"/>
                  <a:gd name="connsiteY2" fmla="*/ 0 h 2285086"/>
                  <a:gd name="connsiteX0" fmla="*/ 280786 w 1352151"/>
                  <a:gd name="connsiteY0" fmla="*/ 2285086 h 2285086"/>
                  <a:gd name="connsiteX1" fmla="*/ 107063 w 1352151"/>
                  <a:gd name="connsiteY1" fmla="*/ 769019 h 2285086"/>
                  <a:gd name="connsiteX2" fmla="*/ 1352151 w 1352151"/>
                  <a:gd name="connsiteY2" fmla="*/ 0 h 2285086"/>
                  <a:gd name="connsiteX0" fmla="*/ 292163 w 1363528"/>
                  <a:gd name="connsiteY0" fmla="*/ 2285086 h 2285086"/>
                  <a:gd name="connsiteX1" fmla="*/ 118440 w 1363528"/>
                  <a:gd name="connsiteY1" fmla="*/ 769019 h 2285086"/>
                  <a:gd name="connsiteX2" fmla="*/ 1363528 w 1363528"/>
                  <a:gd name="connsiteY2" fmla="*/ 0 h 2285086"/>
                  <a:gd name="connsiteX0" fmla="*/ 303176 w 1374541"/>
                  <a:gd name="connsiteY0" fmla="*/ 2285086 h 2285086"/>
                  <a:gd name="connsiteX1" fmla="*/ 129453 w 1374541"/>
                  <a:gd name="connsiteY1" fmla="*/ 769019 h 2285086"/>
                  <a:gd name="connsiteX2" fmla="*/ 1374541 w 1374541"/>
                  <a:gd name="connsiteY2" fmla="*/ 0 h 2285086"/>
                  <a:gd name="connsiteX0" fmla="*/ 297216 w 1368581"/>
                  <a:gd name="connsiteY0" fmla="*/ 2285086 h 2285086"/>
                  <a:gd name="connsiteX1" fmla="*/ 123493 w 1368581"/>
                  <a:gd name="connsiteY1" fmla="*/ 769019 h 2285086"/>
                  <a:gd name="connsiteX2" fmla="*/ 1368581 w 1368581"/>
                  <a:gd name="connsiteY2" fmla="*/ 0 h 2285086"/>
                  <a:gd name="connsiteX0" fmla="*/ 295425 w 1366790"/>
                  <a:gd name="connsiteY0" fmla="*/ 2285086 h 2285086"/>
                  <a:gd name="connsiteX1" fmla="*/ 121702 w 1366790"/>
                  <a:gd name="connsiteY1" fmla="*/ 769019 h 2285086"/>
                  <a:gd name="connsiteX2" fmla="*/ 1366790 w 1366790"/>
                  <a:gd name="connsiteY2" fmla="*/ 0 h 2285086"/>
                  <a:gd name="connsiteX0" fmla="*/ 292751 w 1364116"/>
                  <a:gd name="connsiteY0" fmla="*/ 2285086 h 2285086"/>
                  <a:gd name="connsiteX1" fmla="*/ 119028 w 1364116"/>
                  <a:gd name="connsiteY1" fmla="*/ 769019 h 2285086"/>
                  <a:gd name="connsiteX2" fmla="*/ 1364116 w 1364116"/>
                  <a:gd name="connsiteY2" fmla="*/ 0 h 2285086"/>
                  <a:gd name="connsiteX0" fmla="*/ 308946 w 1380311"/>
                  <a:gd name="connsiteY0" fmla="*/ 2285086 h 2285086"/>
                  <a:gd name="connsiteX1" fmla="*/ 135223 w 1380311"/>
                  <a:gd name="connsiteY1" fmla="*/ 769019 h 2285086"/>
                  <a:gd name="connsiteX2" fmla="*/ 1380311 w 1380311"/>
                  <a:gd name="connsiteY2" fmla="*/ 0 h 2285086"/>
                  <a:gd name="connsiteX0" fmla="*/ 300804 w 1372169"/>
                  <a:gd name="connsiteY0" fmla="*/ 2285086 h 2285086"/>
                  <a:gd name="connsiteX1" fmla="*/ 127081 w 1372169"/>
                  <a:gd name="connsiteY1" fmla="*/ 769019 h 2285086"/>
                  <a:gd name="connsiteX2" fmla="*/ 1372169 w 1372169"/>
                  <a:gd name="connsiteY2" fmla="*/ 0 h 2285086"/>
                  <a:gd name="connsiteX0" fmla="*/ 294922 w 1366287"/>
                  <a:gd name="connsiteY0" fmla="*/ 2285086 h 2285086"/>
                  <a:gd name="connsiteX1" fmla="*/ 121199 w 1366287"/>
                  <a:gd name="connsiteY1" fmla="*/ 769019 h 2285086"/>
                  <a:gd name="connsiteX2" fmla="*/ 1366287 w 1366287"/>
                  <a:gd name="connsiteY2" fmla="*/ 0 h 2285086"/>
                  <a:gd name="connsiteX0" fmla="*/ 316603 w 1373193"/>
                  <a:gd name="connsiteY0" fmla="*/ 2322486 h 2322486"/>
                  <a:gd name="connsiteX1" fmla="*/ 128105 w 1373193"/>
                  <a:gd name="connsiteY1" fmla="*/ 769019 h 2322486"/>
                  <a:gd name="connsiteX2" fmla="*/ 1373193 w 1373193"/>
                  <a:gd name="connsiteY2" fmla="*/ 0 h 2322486"/>
                  <a:gd name="connsiteX0" fmla="*/ 316603 w 1373193"/>
                  <a:gd name="connsiteY0" fmla="*/ 2323680 h 2323680"/>
                  <a:gd name="connsiteX1" fmla="*/ 128105 w 1373193"/>
                  <a:gd name="connsiteY1" fmla="*/ 770213 h 2323680"/>
                  <a:gd name="connsiteX2" fmla="*/ 1373193 w 1373193"/>
                  <a:gd name="connsiteY2" fmla="*/ 1194 h 2323680"/>
                  <a:gd name="connsiteX0" fmla="*/ 316603 w 1373193"/>
                  <a:gd name="connsiteY0" fmla="*/ 2324726 h 2324726"/>
                  <a:gd name="connsiteX1" fmla="*/ 128105 w 1373193"/>
                  <a:gd name="connsiteY1" fmla="*/ 771259 h 2324726"/>
                  <a:gd name="connsiteX2" fmla="*/ 1373193 w 1373193"/>
                  <a:gd name="connsiteY2" fmla="*/ 2240 h 2324726"/>
                  <a:gd name="connsiteX0" fmla="*/ 316603 w 1373193"/>
                  <a:gd name="connsiteY0" fmla="*/ 2323681 h 2323681"/>
                  <a:gd name="connsiteX1" fmla="*/ 128105 w 1373193"/>
                  <a:gd name="connsiteY1" fmla="*/ 770214 h 2323681"/>
                  <a:gd name="connsiteX2" fmla="*/ 1373193 w 1373193"/>
                  <a:gd name="connsiteY2" fmla="*/ 1195 h 2323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3193" h="2323681">
                    <a:moveTo>
                      <a:pt x="316603" y="2323681"/>
                    </a:moveTo>
                    <a:cubicBezTo>
                      <a:pt x="-90955" y="1792267"/>
                      <a:pt x="-47993" y="1157295"/>
                      <a:pt x="128105" y="770214"/>
                    </a:cubicBezTo>
                    <a:cubicBezTo>
                      <a:pt x="304203" y="383133"/>
                      <a:pt x="776518" y="-24962"/>
                      <a:pt x="1373193" y="1195"/>
                    </a:cubicBezTo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rgbClr val="A6CD51"/>
                    </a:gs>
                    <a:gs pos="100000">
                      <a:srgbClr val="DAF8A1"/>
                    </a:gs>
                  </a:gsLst>
                  <a:lin ang="16200000" scaled="1"/>
                  <a:tileRect/>
                </a:gradFill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59" name="Freeform 458"/>
              <p:cNvSpPr/>
              <p:nvPr/>
            </p:nvSpPr>
            <p:spPr>
              <a:xfrm>
                <a:off x="6147870" y="2103642"/>
                <a:ext cx="145090" cy="261721"/>
              </a:xfrm>
              <a:custGeom>
                <a:avLst/>
                <a:gdLst>
                  <a:gd name="connsiteX0" fmla="*/ 171708 w 1291517"/>
                  <a:gd name="connsiteY0" fmla="*/ 2385392 h 2385392"/>
                  <a:gd name="connsiteX1" fmla="*/ 92195 w 1291517"/>
                  <a:gd name="connsiteY1" fmla="*/ 861392 h 2385392"/>
                  <a:gd name="connsiteX2" fmla="*/ 1291517 w 1291517"/>
                  <a:gd name="connsiteY2" fmla="*/ 0 h 2385392"/>
                  <a:gd name="connsiteX0" fmla="*/ 103373 w 1223182"/>
                  <a:gd name="connsiteY0" fmla="*/ 2385392 h 2385392"/>
                  <a:gd name="connsiteX1" fmla="*/ 136504 w 1223182"/>
                  <a:gd name="connsiteY1" fmla="*/ 682487 h 2385392"/>
                  <a:gd name="connsiteX2" fmla="*/ 1223182 w 1223182"/>
                  <a:gd name="connsiteY2" fmla="*/ 0 h 2385392"/>
                  <a:gd name="connsiteX0" fmla="*/ 41227 w 1161036"/>
                  <a:gd name="connsiteY0" fmla="*/ 2385392 h 2385392"/>
                  <a:gd name="connsiteX1" fmla="*/ 74358 w 1161036"/>
                  <a:gd name="connsiteY1" fmla="*/ 682487 h 2385392"/>
                  <a:gd name="connsiteX2" fmla="*/ 1161036 w 1161036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191246 w 1311055"/>
                  <a:gd name="connsiteY0" fmla="*/ 2385392 h 2385392"/>
                  <a:gd name="connsiteX1" fmla="*/ 224377 w 1311055"/>
                  <a:gd name="connsiteY1" fmla="*/ 682487 h 2385392"/>
                  <a:gd name="connsiteX2" fmla="*/ 1311055 w 1311055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188597 w 1308406"/>
                  <a:gd name="connsiteY0" fmla="*/ 2385392 h 2385392"/>
                  <a:gd name="connsiteX1" fmla="*/ 221728 w 1308406"/>
                  <a:gd name="connsiteY1" fmla="*/ 682487 h 2385392"/>
                  <a:gd name="connsiteX2" fmla="*/ 1308406 w 1308406"/>
                  <a:gd name="connsiteY2" fmla="*/ 0 h 2385392"/>
                  <a:gd name="connsiteX0" fmla="*/ 202792 w 1322601"/>
                  <a:gd name="connsiteY0" fmla="*/ 2385392 h 2385392"/>
                  <a:gd name="connsiteX1" fmla="*/ 202792 w 1322601"/>
                  <a:gd name="connsiteY1" fmla="*/ 762000 h 2385392"/>
                  <a:gd name="connsiteX2" fmla="*/ 1322601 w 1322601"/>
                  <a:gd name="connsiteY2" fmla="*/ 0 h 2385392"/>
                  <a:gd name="connsiteX0" fmla="*/ 187108 w 1306917"/>
                  <a:gd name="connsiteY0" fmla="*/ 2385392 h 2385392"/>
                  <a:gd name="connsiteX1" fmla="*/ 187108 w 1306917"/>
                  <a:gd name="connsiteY1" fmla="*/ 762000 h 2385392"/>
                  <a:gd name="connsiteX2" fmla="*/ 1306917 w 1306917"/>
                  <a:gd name="connsiteY2" fmla="*/ 0 h 2385392"/>
                  <a:gd name="connsiteX0" fmla="*/ 191486 w 1311295"/>
                  <a:gd name="connsiteY0" fmla="*/ 2385392 h 2385392"/>
                  <a:gd name="connsiteX1" fmla="*/ 191486 w 1311295"/>
                  <a:gd name="connsiteY1" fmla="*/ 762000 h 2385392"/>
                  <a:gd name="connsiteX2" fmla="*/ 1311295 w 1311295"/>
                  <a:gd name="connsiteY2" fmla="*/ 0 h 2385392"/>
                  <a:gd name="connsiteX0" fmla="*/ 203223 w 1323032"/>
                  <a:gd name="connsiteY0" fmla="*/ 2385392 h 2385392"/>
                  <a:gd name="connsiteX1" fmla="*/ 176719 w 1323032"/>
                  <a:gd name="connsiteY1" fmla="*/ 762000 h 2385392"/>
                  <a:gd name="connsiteX2" fmla="*/ 1323032 w 1323032"/>
                  <a:gd name="connsiteY2" fmla="*/ 0 h 2385392"/>
                  <a:gd name="connsiteX0" fmla="*/ 193599 w 1313408"/>
                  <a:gd name="connsiteY0" fmla="*/ 2385392 h 2385392"/>
                  <a:gd name="connsiteX1" fmla="*/ 188661 w 1313408"/>
                  <a:gd name="connsiteY1" fmla="*/ 783566 h 2385392"/>
                  <a:gd name="connsiteX2" fmla="*/ 1313408 w 1313408"/>
                  <a:gd name="connsiteY2" fmla="*/ 0 h 2385392"/>
                  <a:gd name="connsiteX0" fmla="*/ 197369 w 1317178"/>
                  <a:gd name="connsiteY0" fmla="*/ 2385392 h 2385392"/>
                  <a:gd name="connsiteX1" fmla="*/ 183805 w 1317178"/>
                  <a:gd name="connsiteY1" fmla="*/ 783566 h 2385392"/>
                  <a:gd name="connsiteX2" fmla="*/ 1317178 w 131717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2388" h="2385392">
                    <a:moveTo>
                      <a:pt x="202579" y="2385392"/>
                    </a:moveTo>
                    <a:cubicBezTo>
                      <a:pt x="-115714" y="1899374"/>
                      <a:pt x="-10872" y="1128123"/>
                      <a:pt x="189015" y="783566"/>
                    </a:cubicBezTo>
                    <a:cubicBezTo>
                      <a:pt x="388902" y="439009"/>
                      <a:pt x="732217" y="49010"/>
                      <a:pt x="1322388" y="0"/>
                    </a:cubicBezTo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rgbClr val="4AB9DA"/>
                    </a:gs>
                    <a:gs pos="100000">
                      <a:srgbClr val="93EDFC"/>
                    </a:gs>
                  </a:gsLst>
                  <a:lin ang="16200000" scaled="1"/>
                  <a:tileRect/>
                </a:gradFill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60" name="Freeform 459"/>
              <p:cNvSpPr/>
              <p:nvPr/>
            </p:nvSpPr>
            <p:spPr>
              <a:xfrm rot="7377260">
                <a:off x="6308907" y="2080583"/>
                <a:ext cx="144341" cy="261195"/>
              </a:xfrm>
              <a:custGeom>
                <a:avLst/>
                <a:gdLst>
                  <a:gd name="connsiteX0" fmla="*/ 171708 w 1291517"/>
                  <a:gd name="connsiteY0" fmla="*/ 2385392 h 2385392"/>
                  <a:gd name="connsiteX1" fmla="*/ 92195 w 1291517"/>
                  <a:gd name="connsiteY1" fmla="*/ 861392 h 2385392"/>
                  <a:gd name="connsiteX2" fmla="*/ 1291517 w 1291517"/>
                  <a:gd name="connsiteY2" fmla="*/ 0 h 2385392"/>
                  <a:gd name="connsiteX0" fmla="*/ 103373 w 1223182"/>
                  <a:gd name="connsiteY0" fmla="*/ 2385392 h 2385392"/>
                  <a:gd name="connsiteX1" fmla="*/ 136504 w 1223182"/>
                  <a:gd name="connsiteY1" fmla="*/ 682487 h 2385392"/>
                  <a:gd name="connsiteX2" fmla="*/ 1223182 w 1223182"/>
                  <a:gd name="connsiteY2" fmla="*/ 0 h 2385392"/>
                  <a:gd name="connsiteX0" fmla="*/ 41227 w 1161036"/>
                  <a:gd name="connsiteY0" fmla="*/ 2385392 h 2385392"/>
                  <a:gd name="connsiteX1" fmla="*/ 74358 w 1161036"/>
                  <a:gd name="connsiteY1" fmla="*/ 682487 h 2385392"/>
                  <a:gd name="connsiteX2" fmla="*/ 1161036 w 1161036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191246 w 1311055"/>
                  <a:gd name="connsiteY0" fmla="*/ 2385392 h 2385392"/>
                  <a:gd name="connsiteX1" fmla="*/ 224377 w 1311055"/>
                  <a:gd name="connsiteY1" fmla="*/ 682487 h 2385392"/>
                  <a:gd name="connsiteX2" fmla="*/ 1311055 w 1311055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188597 w 1308406"/>
                  <a:gd name="connsiteY0" fmla="*/ 2385392 h 2385392"/>
                  <a:gd name="connsiteX1" fmla="*/ 221728 w 1308406"/>
                  <a:gd name="connsiteY1" fmla="*/ 682487 h 2385392"/>
                  <a:gd name="connsiteX2" fmla="*/ 1308406 w 1308406"/>
                  <a:gd name="connsiteY2" fmla="*/ 0 h 2385392"/>
                  <a:gd name="connsiteX0" fmla="*/ 202792 w 1322601"/>
                  <a:gd name="connsiteY0" fmla="*/ 2385392 h 2385392"/>
                  <a:gd name="connsiteX1" fmla="*/ 202792 w 1322601"/>
                  <a:gd name="connsiteY1" fmla="*/ 762000 h 2385392"/>
                  <a:gd name="connsiteX2" fmla="*/ 1322601 w 1322601"/>
                  <a:gd name="connsiteY2" fmla="*/ 0 h 2385392"/>
                  <a:gd name="connsiteX0" fmla="*/ 187108 w 1306917"/>
                  <a:gd name="connsiteY0" fmla="*/ 2385392 h 2385392"/>
                  <a:gd name="connsiteX1" fmla="*/ 187108 w 1306917"/>
                  <a:gd name="connsiteY1" fmla="*/ 762000 h 2385392"/>
                  <a:gd name="connsiteX2" fmla="*/ 1306917 w 1306917"/>
                  <a:gd name="connsiteY2" fmla="*/ 0 h 2385392"/>
                  <a:gd name="connsiteX0" fmla="*/ 191486 w 1311295"/>
                  <a:gd name="connsiteY0" fmla="*/ 2385392 h 2385392"/>
                  <a:gd name="connsiteX1" fmla="*/ 191486 w 1311295"/>
                  <a:gd name="connsiteY1" fmla="*/ 762000 h 2385392"/>
                  <a:gd name="connsiteX2" fmla="*/ 1311295 w 1311295"/>
                  <a:gd name="connsiteY2" fmla="*/ 0 h 2385392"/>
                  <a:gd name="connsiteX0" fmla="*/ 203223 w 1323032"/>
                  <a:gd name="connsiteY0" fmla="*/ 2385392 h 2385392"/>
                  <a:gd name="connsiteX1" fmla="*/ 176719 w 1323032"/>
                  <a:gd name="connsiteY1" fmla="*/ 762000 h 2385392"/>
                  <a:gd name="connsiteX2" fmla="*/ 1323032 w 1323032"/>
                  <a:gd name="connsiteY2" fmla="*/ 0 h 2385392"/>
                  <a:gd name="connsiteX0" fmla="*/ 193599 w 1313408"/>
                  <a:gd name="connsiteY0" fmla="*/ 2385392 h 2385392"/>
                  <a:gd name="connsiteX1" fmla="*/ 188661 w 1313408"/>
                  <a:gd name="connsiteY1" fmla="*/ 783566 h 2385392"/>
                  <a:gd name="connsiteX2" fmla="*/ 1313408 w 1313408"/>
                  <a:gd name="connsiteY2" fmla="*/ 0 h 2385392"/>
                  <a:gd name="connsiteX0" fmla="*/ 197369 w 1317178"/>
                  <a:gd name="connsiteY0" fmla="*/ 2385392 h 2385392"/>
                  <a:gd name="connsiteX1" fmla="*/ 183805 w 1317178"/>
                  <a:gd name="connsiteY1" fmla="*/ 783566 h 2385392"/>
                  <a:gd name="connsiteX2" fmla="*/ 1317178 w 131717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21856 w 1341665"/>
                  <a:gd name="connsiteY0" fmla="*/ 2385392 h 2385392"/>
                  <a:gd name="connsiteX1" fmla="*/ 166803 w 1341665"/>
                  <a:gd name="connsiteY1" fmla="*/ 868325 h 2385392"/>
                  <a:gd name="connsiteX2" fmla="*/ 1341665 w 1341665"/>
                  <a:gd name="connsiteY2" fmla="*/ 0 h 2385392"/>
                  <a:gd name="connsiteX0" fmla="*/ 210980 w 1232076"/>
                  <a:gd name="connsiteY0" fmla="*/ 2388904 h 2388904"/>
                  <a:gd name="connsiteX1" fmla="*/ 155927 w 1232076"/>
                  <a:gd name="connsiteY1" fmla="*/ 871837 h 2388904"/>
                  <a:gd name="connsiteX2" fmla="*/ 1232076 w 1232076"/>
                  <a:gd name="connsiteY2" fmla="*/ 0 h 2388904"/>
                  <a:gd name="connsiteX0" fmla="*/ 256597 w 1277693"/>
                  <a:gd name="connsiteY0" fmla="*/ 2388904 h 2388904"/>
                  <a:gd name="connsiteX1" fmla="*/ 116551 w 1277693"/>
                  <a:gd name="connsiteY1" fmla="*/ 1023373 h 2388904"/>
                  <a:gd name="connsiteX2" fmla="*/ 1277693 w 1277693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60308 w 1281404"/>
                  <a:gd name="connsiteY0" fmla="*/ 2388904 h 2388904"/>
                  <a:gd name="connsiteX1" fmla="*/ 120262 w 1281404"/>
                  <a:gd name="connsiteY1" fmla="*/ 1023373 h 2388904"/>
                  <a:gd name="connsiteX2" fmla="*/ 1281404 w 1281404"/>
                  <a:gd name="connsiteY2" fmla="*/ 0 h 2388904"/>
                  <a:gd name="connsiteX0" fmla="*/ 205401 w 1226497"/>
                  <a:gd name="connsiteY0" fmla="*/ 2388904 h 2388904"/>
                  <a:gd name="connsiteX1" fmla="*/ 159527 w 1226497"/>
                  <a:gd name="connsiteY1" fmla="*/ 856244 h 2388904"/>
                  <a:gd name="connsiteX2" fmla="*/ 1226497 w 1226497"/>
                  <a:gd name="connsiteY2" fmla="*/ 0 h 2388904"/>
                  <a:gd name="connsiteX0" fmla="*/ 221177 w 1242273"/>
                  <a:gd name="connsiteY0" fmla="*/ 2388904 h 2388904"/>
                  <a:gd name="connsiteX1" fmla="*/ 175303 w 1242273"/>
                  <a:gd name="connsiteY1" fmla="*/ 856244 h 2388904"/>
                  <a:gd name="connsiteX2" fmla="*/ 1242273 w 1242273"/>
                  <a:gd name="connsiteY2" fmla="*/ 0 h 2388904"/>
                  <a:gd name="connsiteX0" fmla="*/ 234537 w 1255633"/>
                  <a:gd name="connsiteY0" fmla="*/ 2388904 h 2388904"/>
                  <a:gd name="connsiteX1" fmla="*/ 188663 w 1255633"/>
                  <a:gd name="connsiteY1" fmla="*/ 856244 h 2388904"/>
                  <a:gd name="connsiteX2" fmla="*/ 1255633 w 1255633"/>
                  <a:gd name="connsiteY2" fmla="*/ 0 h 2388904"/>
                  <a:gd name="connsiteX0" fmla="*/ 220509 w 1241605"/>
                  <a:gd name="connsiteY0" fmla="*/ 2388904 h 2388904"/>
                  <a:gd name="connsiteX1" fmla="*/ 200530 w 1241605"/>
                  <a:gd name="connsiteY1" fmla="*/ 762307 h 2388904"/>
                  <a:gd name="connsiteX2" fmla="*/ 1241605 w 1241605"/>
                  <a:gd name="connsiteY2" fmla="*/ 0 h 2388904"/>
                  <a:gd name="connsiteX0" fmla="*/ 231911 w 1253007"/>
                  <a:gd name="connsiteY0" fmla="*/ 2388904 h 2388904"/>
                  <a:gd name="connsiteX1" fmla="*/ 211932 w 1253007"/>
                  <a:gd name="connsiteY1" fmla="*/ 762307 h 2388904"/>
                  <a:gd name="connsiteX2" fmla="*/ 1253007 w 1253007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73187 w 1294283"/>
                  <a:gd name="connsiteY0" fmla="*/ 2388904 h 2388904"/>
                  <a:gd name="connsiteX1" fmla="*/ 253208 w 1294283"/>
                  <a:gd name="connsiteY1" fmla="*/ 762307 h 2388904"/>
                  <a:gd name="connsiteX2" fmla="*/ 1294283 w 1294283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05332 w 1273584"/>
                  <a:gd name="connsiteY0" fmla="*/ 2390543 h 2390543"/>
                  <a:gd name="connsiteX1" fmla="*/ 185353 w 1273584"/>
                  <a:gd name="connsiteY1" fmla="*/ 763946 h 2390543"/>
                  <a:gd name="connsiteX2" fmla="*/ 1273584 w 1273584"/>
                  <a:gd name="connsiteY2" fmla="*/ 0 h 2390543"/>
                  <a:gd name="connsiteX0" fmla="*/ 237441 w 1305693"/>
                  <a:gd name="connsiteY0" fmla="*/ 2390543 h 2390543"/>
                  <a:gd name="connsiteX1" fmla="*/ 148438 w 1305693"/>
                  <a:gd name="connsiteY1" fmla="*/ 895487 h 2390543"/>
                  <a:gd name="connsiteX2" fmla="*/ 1305693 w 1305693"/>
                  <a:gd name="connsiteY2" fmla="*/ 0 h 2390543"/>
                  <a:gd name="connsiteX0" fmla="*/ 233794 w 1302046"/>
                  <a:gd name="connsiteY0" fmla="*/ 2390543 h 2390543"/>
                  <a:gd name="connsiteX1" fmla="*/ 151956 w 1302046"/>
                  <a:gd name="connsiteY1" fmla="*/ 861912 h 2390543"/>
                  <a:gd name="connsiteX2" fmla="*/ 1302046 w 1302046"/>
                  <a:gd name="connsiteY2" fmla="*/ 0 h 2390543"/>
                  <a:gd name="connsiteX0" fmla="*/ 228062 w 1296314"/>
                  <a:gd name="connsiteY0" fmla="*/ 2390543 h 2390543"/>
                  <a:gd name="connsiteX1" fmla="*/ 157791 w 1296314"/>
                  <a:gd name="connsiteY1" fmla="*/ 835127 h 2390543"/>
                  <a:gd name="connsiteX2" fmla="*/ 1296314 w 1296314"/>
                  <a:gd name="connsiteY2" fmla="*/ 0 h 2390543"/>
                  <a:gd name="connsiteX0" fmla="*/ 240638 w 1308890"/>
                  <a:gd name="connsiteY0" fmla="*/ 2390543 h 2390543"/>
                  <a:gd name="connsiteX1" fmla="*/ 170367 w 1308890"/>
                  <a:gd name="connsiteY1" fmla="*/ 835127 h 2390543"/>
                  <a:gd name="connsiteX2" fmla="*/ 1308890 w 1308890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54837 w 1323089"/>
                  <a:gd name="connsiteY0" fmla="*/ 2390543 h 2390543"/>
                  <a:gd name="connsiteX1" fmla="*/ 184566 w 1323089"/>
                  <a:gd name="connsiteY1" fmla="*/ 835127 h 2390543"/>
                  <a:gd name="connsiteX2" fmla="*/ 1323089 w 1323089"/>
                  <a:gd name="connsiteY2" fmla="*/ 0 h 2390543"/>
                  <a:gd name="connsiteX0" fmla="*/ 262657 w 1315563"/>
                  <a:gd name="connsiteY0" fmla="*/ 2380596 h 2380596"/>
                  <a:gd name="connsiteX1" fmla="*/ 177040 w 1315563"/>
                  <a:gd name="connsiteY1" fmla="*/ 835127 h 2380596"/>
                  <a:gd name="connsiteX2" fmla="*/ 1315563 w 1315563"/>
                  <a:gd name="connsiteY2" fmla="*/ 0 h 2380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5563" h="2380596">
                    <a:moveTo>
                      <a:pt x="262657" y="2380596"/>
                    </a:moveTo>
                    <a:cubicBezTo>
                      <a:pt x="-100779" y="1914199"/>
                      <a:pt x="-45395" y="1194824"/>
                      <a:pt x="177040" y="835127"/>
                    </a:cubicBezTo>
                    <a:cubicBezTo>
                      <a:pt x="399475" y="475430"/>
                      <a:pt x="796196" y="128477"/>
                      <a:pt x="1315563" y="0"/>
                    </a:cubicBezTo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rgbClr val="EC932F"/>
                    </a:gs>
                    <a:gs pos="100000">
                      <a:srgbClr val="F7B975"/>
                    </a:gs>
                  </a:gsLst>
                  <a:lin ang="16200000" scaled="1"/>
                  <a:tileRect/>
                </a:gradFill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61" name="Triangle 460"/>
              <p:cNvSpPr/>
              <p:nvPr/>
            </p:nvSpPr>
            <p:spPr>
              <a:xfrm rot="5400000">
                <a:off x="6268023" y="2035614"/>
                <a:ext cx="157076" cy="137870"/>
              </a:xfrm>
              <a:prstGeom prst="triangl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2" name="Triangle 461"/>
              <p:cNvSpPr/>
              <p:nvPr/>
            </p:nvSpPr>
            <p:spPr>
              <a:xfrm rot="12323236">
                <a:off x="6349293" y="2322588"/>
                <a:ext cx="162318" cy="115866"/>
              </a:xfrm>
              <a:prstGeom prst="triangle">
                <a:avLst>
                  <a:gd name="adj" fmla="val 51363"/>
                </a:avLst>
              </a:prstGeom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3" name="Triangle 462"/>
              <p:cNvSpPr/>
              <p:nvPr/>
            </p:nvSpPr>
            <p:spPr>
              <a:xfrm rot="20153369">
                <a:off x="6065484" y="2254746"/>
                <a:ext cx="155965" cy="127931"/>
              </a:xfrm>
              <a:prstGeom prst="triangle">
                <a:avLst/>
              </a:prstGeom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3331719" y="2873382"/>
              <a:ext cx="527628" cy="503201"/>
              <a:chOff x="6065484" y="2026011"/>
              <a:chExt cx="446191" cy="425534"/>
            </a:xfrm>
          </p:grpSpPr>
          <p:sp>
            <p:nvSpPr>
              <p:cNvPr id="452" name="Freeform 451"/>
              <p:cNvSpPr/>
              <p:nvPr/>
            </p:nvSpPr>
            <p:spPr>
              <a:xfrm rot="14357722">
                <a:off x="6242337" y="2245375"/>
                <a:ext cx="157391" cy="254950"/>
              </a:xfrm>
              <a:custGeom>
                <a:avLst/>
                <a:gdLst>
                  <a:gd name="connsiteX0" fmla="*/ 171708 w 1291517"/>
                  <a:gd name="connsiteY0" fmla="*/ 2385392 h 2385392"/>
                  <a:gd name="connsiteX1" fmla="*/ 92195 w 1291517"/>
                  <a:gd name="connsiteY1" fmla="*/ 861392 h 2385392"/>
                  <a:gd name="connsiteX2" fmla="*/ 1291517 w 1291517"/>
                  <a:gd name="connsiteY2" fmla="*/ 0 h 2385392"/>
                  <a:gd name="connsiteX0" fmla="*/ 103373 w 1223182"/>
                  <a:gd name="connsiteY0" fmla="*/ 2385392 h 2385392"/>
                  <a:gd name="connsiteX1" fmla="*/ 136504 w 1223182"/>
                  <a:gd name="connsiteY1" fmla="*/ 682487 h 2385392"/>
                  <a:gd name="connsiteX2" fmla="*/ 1223182 w 1223182"/>
                  <a:gd name="connsiteY2" fmla="*/ 0 h 2385392"/>
                  <a:gd name="connsiteX0" fmla="*/ 41227 w 1161036"/>
                  <a:gd name="connsiteY0" fmla="*/ 2385392 h 2385392"/>
                  <a:gd name="connsiteX1" fmla="*/ 74358 w 1161036"/>
                  <a:gd name="connsiteY1" fmla="*/ 682487 h 2385392"/>
                  <a:gd name="connsiteX2" fmla="*/ 1161036 w 1161036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191246 w 1311055"/>
                  <a:gd name="connsiteY0" fmla="*/ 2385392 h 2385392"/>
                  <a:gd name="connsiteX1" fmla="*/ 224377 w 1311055"/>
                  <a:gd name="connsiteY1" fmla="*/ 682487 h 2385392"/>
                  <a:gd name="connsiteX2" fmla="*/ 1311055 w 1311055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188597 w 1308406"/>
                  <a:gd name="connsiteY0" fmla="*/ 2385392 h 2385392"/>
                  <a:gd name="connsiteX1" fmla="*/ 221728 w 1308406"/>
                  <a:gd name="connsiteY1" fmla="*/ 682487 h 2385392"/>
                  <a:gd name="connsiteX2" fmla="*/ 1308406 w 1308406"/>
                  <a:gd name="connsiteY2" fmla="*/ 0 h 2385392"/>
                  <a:gd name="connsiteX0" fmla="*/ 202792 w 1322601"/>
                  <a:gd name="connsiteY0" fmla="*/ 2385392 h 2385392"/>
                  <a:gd name="connsiteX1" fmla="*/ 202792 w 1322601"/>
                  <a:gd name="connsiteY1" fmla="*/ 762000 h 2385392"/>
                  <a:gd name="connsiteX2" fmla="*/ 1322601 w 1322601"/>
                  <a:gd name="connsiteY2" fmla="*/ 0 h 2385392"/>
                  <a:gd name="connsiteX0" fmla="*/ 187108 w 1306917"/>
                  <a:gd name="connsiteY0" fmla="*/ 2385392 h 2385392"/>
                  <a:gd name="connsiteX1" fmla="*/ 187108 w 1306917"/>
                  <a:gd name="connsiteY1" fmla="*/ 762000 h 2385392"/>
                  <a:gd name="connsiteX2" fmla="*/ 1306917 w 1306917"/>
                  <a:gd name="connsiteY2" fmla="*/ 0 h 2385392"/>
                  <a:gd name="connsiteX0" fmla="*/ 191486 w 1311295"/>
                  <a:gd name="connsiteY0" fmla="*/ 2385392 h 2385392"/>
                  <a:gd name="connsiteX1" fmla="*/ 191486 w 1311295"/>
                  <a:gd name="connsiteY1" fmla="*/ 762000 h 2385392"/>
                  <a:gd name="connsiteX2" fmla="*/ 1311295 w 1311295"/>
                  <a:gd name="connsiteY2" fmla="*/ 0 h 2385392"/>
                  <a:gd name="connsiteX0" fmla="*/ 203223 w 1323032"/>
                  <a:gd name="connsiteY0" fmla="*/ 2385392 h 2385392"/>
                  <a:gd name="connsiteX1" fmla="*/ 176719 w 1323032"/>
                  <a:gd name="connsiteY1" fmla="*/ 762000 h 2385392"/>
                  <a:gd name="connsiteX2" fmla="*/ 1323032 w 1323032"/>
                  <a:gd name="connsiteY2" fmla="*/ 0 h 2385392"/>
                  <a:gd name="connsiteX0" fmla="*/ 193599 w 1313408"/>
                  <a:gd name="connsiteY0" fmla="*/ 2385392 h 2385392"/>
                  <a:gd name="connsiteX1" fmla="*/ 188661 w 1313408"/>
                  <a:gd name="connsiteY1" fmla="*/ 783566 h 2385392"/>
                  <a:gd name="connsiteX2" fmla="*/ 1313408 w 1313408"/>
                  <a:gd name="connsiteY2" fmla="*/ 0 h 2385392"/>
                  <a:gd name="connsiteX0" fmla="*/ 197369 w 1317178"/>
                  <a:gd name="connsiteY0" fmla="*/ 2385392 h 2385392"/>
                  <a:gd name="connsiteX1" fmla="*/ 183805 w 1317178"/>
                  <a:gd name="connsiteY1" fmla="*/ 783566 h 2385392"/>
                  <a:gd name="connsiteX2" fmla="*/ 1317178 w 131717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21856 w 1341665"/>
                  <a:gd name="connsiteY0" fmla="*/ 2385392 h 2385392"/>
                  <a:gd name="connsiteX1" fmla="*/ 166803 w 1341665"/>
                  <a:gd name="connsiteY1" fmla="*/ 868325 h 2385392"/>
                  <a:gd name="connsiteX2" fmla="*/ 1341665 w 1341665"/>
                  <a:gd name="connsiteY2" fmla="*/ 0 h 2385392"/>
                  <a:gd name="connsiteX0" fmla="*/ 210980 w 1232076"/>
                  <a:gd name="connsiteY0" fmla="*/ 2388904 h 2388904"/>
                  <a:gd name="connsiteX1" fmla="*/ 155927 w 1232076"/>
                  <a:gd name="connsiteY1" fmla="*/ 871837 h 2388904"/>
                  <a:gd name="connsiteX2" fmla="*/ 1232076 w 1232076"/>
                  <a:gd name="connsiteY2" fmla="*/ 0 h 2388904"/>
                  <a:gd name="connsiteX0" fmla="*/ 256597 w 1277693"/>
                  <a:gd name="connsiteY0" fmla="*/ 2388904 h 2388904"/>
                  <a:gd name="connsiteX1" fmla="*/ 116551 w 1277693"/>
                  <a:gd name="connsiteY1" fmla="*/ 1023373 h 2388904"/>
                  <a:gd name="connsiteX2" fmla="*/ 1277693 w 1277693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60308 w 1281404"/>
                  <a:gd name="connsiteY0" fmla="*/ 2388904 h 2388904"/>
                  <a:gd name="connsiteX1" fmla="*/ 120262 w 1281404"/>
                  <a:gd name="connsiteY1" fmla="*/ 1023373 h 2388904"/>
                  <a:gd name="connsiteX2" fmla="*/ 1281404 w 1281404"/>
                  <a:gd name="connsiteY2" fmla="*/ 0 h 2388904"/>
                  <a:gd name="connsiteX0" fmla="*/ 205401 w 1226497"/>
                  <a:gd name="connsiteY0" fmla="*/ 2388904 h 2388904"/>
                  <a:gd name="connsiteX1" fmla="*/ 159527 w 1226497"/>
                  <a:gd name="connsiteY1" fmla="*/ 856244 h 2388904"/>
                  <a:gd name="connsiteX2" fmla="*/ 1226497 w 1226497"/>
                  <a:gd name="connsiteY2" fmla="*/ 0 h 2388904"/>
                  <a:gd name="connsiteX0" fmla="*/ 221177 w 1242273"/>
                  <a:gd name="connsiteY0" fmla="*/ 2388904 h 2388904"/>
                  <a:gd name="connsiteX1" fmla="*/ 175303 w 1242273"/>
                  <a:gd name="connsiteY1" fmla="*/ 856244 h 2388904"/>
                  <a:gd name="connsiteX2" fmla="*/ 1242273 w 1242273"/>
                  <a:gd name="connsiteY2" fmla="*/ 0 h 2388904"/>
                  <a:gd name="connsiteX0" fmla="*/ 234537 w 1255633"/>
                  <a:gd name="connsiteY0" fmla="*/ 2388904 h 2388904"/>
                  <a:gd name="connsiteX1" fmla="*/ 188663 w 1255633"/>
                  <a:gd name="connsiteY1" fmla="*/ 856244 h 2388904"/>
                  <a:gd name="connsiteX2" fmla="*/ 1255633 w 1255633"/>
                  <a:gd name="connsiteY2" fmla="*/ 0 h 2388904"/>
                  <a:gd name="connsiteX0" fmla="*/ 220509 w 1241605"/>
                  <a:gd name="connsiteY0" fmla="*/ 2388904 h 2388904"/>
                  <a:gd name="connsiteX1" fmla="*/ 200530 w 1241605"/>
                  <a:gd name="connsiteY1" fmla="*/ 762307 h 2388904"/>
                  <a:gd name="connsiteX2" fmla="*/ 1241605 w 1241605"/>
                  <a:gd name="connsiteY2" fmla="*/ 0 h 2388904"/>
                  <a:gd name="connsiteX0" fmla="*/ 231911 w 1253007"/>
                  <a:gd name="connsiteY0" fmla="*/ 2388904 h 2388904"/>
                  <a:gd name="connsiteX1" fmla="*/ 211932 w 1253007"/>
                  <a:gd name="connsiteY1" fmla="*/ 762307 h 2388904"/>
                  <a:gd name="connsiteX2" fmla="*/ 1253007 w 1253007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73187 w 1294283"/>
                  <a:gd name="connsiteY0" fmla="*/ 2388904 h 2388904"/>
                  <a:gd name="connsiteX1" fmla="*/ 253208 w 1294283"/>
                  <a:gd name="connsiteY1" fmla="*/ 762307 h 2388904"/>
                  <a:gd name="connsiteX2" fmla="*/ 1294283 w 1294283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05332 w 1273584"/>
                  <a:gd name="connsiteY0" fmla="*/ 2390543 h 2390543"/>
                  <a:gd name="connsiteX1" fmla="*/ 185353 w 1273584"/>
                  <a:gd name="connsiteY1" fmla="*/ 763946 h 2390543"/>
                  <a:gd name="connsiteX2" fmla="*/ 1273584 w 1273584"/>
                  <a:gd name="connsiteY2" fmla="*/ 0 h 2390543"/>
                  <a:gd name="connsiteX0" fmla="*/ 237441 w 1305693"/>
                  <a:gd name="connsiteY0" fmla="*/ 2390543 h 2390543"/>
                  <a:gd name="connsiteX1" fmla="*/ 148438 w 1305693"/>
                  <a:gd name="connsiteY1" fmla="*/ 895487 h 2390543"/>
                  <a:gd name="connsiteX2" fmla="*/ 1305693 w 1305693"/>
                  <a:gd name="connsiteY2" fmla="*/ 0 h 2390543"/>
                  <a:gd name="connsiteX0" fmla="*/ 233794 w 1302046"/>
                  <a:gd name="connsiteY0" fmla="*/ 2390543 h 2390543"/>
                  <a:gd name="connsiteX1" fmla="*/ 151956 w 1302046"/>
                  <a:gd name="connsiteY1" fmla="*/ 861912 h 2390543"/>
                  <a:gd name="connsiteX2" fmla="*/ 1302046 w 1302046"/>
                  <a:gd name="connsiteY2" fmla="*/ 0 h 2390543"/>
                  <a:gd name="connsiteX0" fmla="*/ 228062 w 1296314"/>
                  <a:gd name="connsiteY0" fmla="*/ 2390543 h 2390543"/>
                  <a:gd name="connsiteX1" fmla="*/ 157791 w 1296314"/>
                  <a:gd name="connsiteY1" fmla="*/ 835127 h 2390543"/>
                  <a:gd name="connsiteX2" fmla="*/ 1296314 w 1296314"/>
                  <a:gd name="connsiteY2" fmla="*/ 0 h 2390543"/>
                  <a:gd name="connsiteX0" fmla="*/ 240638 w 1308890"/>
                  <a:gd name="connsiteY0" fmla="*/ 2390543 h 2390543"/>
                  <a:gd name="connsiteX1" fmla="*/ 170367 w 1308890"/>
                  <a:gd name="connsiteY1" fmla="*/ 835127 h 2390543"/>
                  <a:gd name="connsiteX2" fmla="*/ 1308890 w 1308890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54837 w 1323089"/>
                  <a:gd name="connsiteY0" fmla="*/ 2390543 h 2390543"/>
                  <a:gd name="connsiteX1" fmla="*/ 184566 w 1323089"/>
                  <a:gd name="connsiteY1" fmla="*/ 835127 h 2390543"/>
                  <a:gd name="connsiteX2" fmla="*/ 1323089 w 1323089"/>
                  <a:gd name="connsiteY2" fmla="*/ 0 h 2390543"/>
                  <a:gd name="connsiteX0" fmla="*/ 253276 w 1321528"/>
                  <a:gd name="connsiteY0" fmla="*/ 2390543 h 2390543"/>
                  <a:gd name="connsiteX1" fmla="*/ 186142 w 1321528"/>
                  <a:gd name="connsiteY1" fmla="*/ 639435 h 2390543"/>
                  <a:gd name="connsiteX2" fmla="*/ 1321528 w 1321528"/>
                  <a:gd name="connsiteY2" fmla="*/ 0 h 2390543"/>
                  <a:gd name="connsiteX0" fmla="*/ 237874 w 1319651"/>
                  <a:gd name="connsiteY0" fmla="*/ 2335096 h 2335096"/>
                  <a:gd name="connsiteX1" fmla="*/ 170740 w 1319651"/>
                  <a:gd name="connsiteY1" fmla="*/ 583988 h 2335096"/>
                  <a:gd name="connsiteX2" fmla="*/ 1319651 w 1319651"/>
                  <a:gd name="connsiteY2" fmla="*/ 0 h 2335096"/>
                  <a:gd name="connsiteX0" fmla="*/ 237874 w 1319651"/>
                  <a:gd name="connsiteY0" fmla="*/ 2335096 h 2335096"/>
                  <a:gd name="connsiteX1" fmla="*/ 170740 w 1319651"/>
                  <a:gd name="connsiteY1" fmla="*/ 583988 h 2335096"/>
                  <a:gd name="connsiteX2" fmla="*/ 1319651 w 1319651"/>
                  <a:gd name="connsiteY2" fmla="*/ 0 h 2335096"/>
                  <a:gd name="connsiteX0" fmla="*/ 313082 w 1394859"/>
                  <a:gd name="connsiteY0" fmla="*/ 2335096 h 2335096"/>
                  <a:gd name="connsiteX1" fmla="*/ 111673 w 1394859"/>
                  <a:gd name="connsiteY1" fmla="*/ 867731 h 2335096"/>
                  <a:gd name="connsiteX2" fmla="*/ 1394859 w 1394859"/>
                  <a:gd name="connsiteY2" fmla="*/ 0 h 2335096"/>
                  <a:gd name="connsiteX0" fmla="*/ 289172 w 1370949"/>
                  <a:gd name="connsiteY0" fmla="*/ 2335096 h 2335096"/>
                  <a:gd name="connsiteX1" fmla="*/ 125861 w 1370949"/>
                  <a:gd name="connsiteY1" fmla="*/ 769019 h 2335096"/>
                  <a:gd name="connsiteX2" fmla="*/ 1370949 w 1370949"/>
                  <a:gd name="connsiteY2" fmla="*/ 0 h 2335096"/>
                  <a:gd name="connsiteX0" fmla="*/ 283618 w 1365395"/>
                  <a:gd name="connsiteY0" fmla="*/ 2335096 h 2335096"/>
                  <a:gd name="connsiteX1" fmla="*/ 120307 w 1365395"/>
                  <a:gd name="connsiteY1" fmla="*/ 769019 h 2335096"/>
                  <a:gd name="connsiteX2" fmla="*/ 1365395 w 1365395"/>
                  <a:gd name="connsiteY2" fmla="*/ 0 h 2335096"/>
                  <a:gd name="connsiteX0" fmla="*/ 272613 w 1354390"/>
                  <a:gd name="connsiteY0" fmla="*/ 2335096 h 2335096"/>
                  <a:gd name="connsiteX1" fmla="*/ 109302 w 1354390"/>
                  <a:gd name="connsiteY1" fmla="*/ 769019 h 2335096"/>
                  <a:gd name="connsiteX2" fmla="*/ 1354390 w 1354390"/>
                  <a:gd name="connsiteY2" fmla="*/ 0 h 2335096"/>
                  <a:gd name="connsiteX0" fmla="*/ 291955 w 1368526"/>
                  <a:gd name="connsiteY0" fmla="*/ 2310091 h 2310091"/>
                  <a:gd name="connsiteX1" fmla="*/ 123438 w 1368526"/>
                  <a:gd name="connsiteY1" fmla="*/ 769019 h 2310091"/>
                  <a:gd name="connsiteX2" fmla="*/ 1368526 w 1368526"/>
                  <a:gd name="connsiteY2" fmla="*/ 0 h 2310091"/>
                  <a:gd name="connsiteX0" fmla="*/ 294774 w 1366139"/>
                  <a:gd name="connsiteY0" fmla="*/ 2285086 h 2285086"/>
                  <a:gd name="connsiteX1" fmla="*/ 121051 w 1366139"/>
                  <a:gd name="connsiteY1" fmla="*/ 769019 h 2285086"/>
                  <a:gd name="connsiteX2" fmla="*/ 1366139 w 1366139"/>
                  <a:gd name="connsiteY2" fmla="*/ 0 h 2285086"/>
                  <a:gd name="connsiteX0" fmla="*/ 280786 w 1352151"/>
                  <a:gd name="connsiteY0" fmla="*/ 2285086 h 2285086"/>
                  <a:gd name="connsiteX1" fmla="*/ 107063 w 1352151"/>
                  <a:gd name="connsiteY1" fmla="*/ 769019 h 2285086"/>
                  <a:gd name="connsiteX2" fmla="*/ 1352151 w 1352151"/>
                  <a:gd name="connsiteY2" fmla="*/ 0 h 2285086"/>
                  <a:gd name="connsiteX0" fmla="*/ 280786 w 1352151"/>
                  <a:gd name="connsiteY0" fmla="*/ 2285086 h 2285086"/>
                  <a:gd name="connsiteX1" fmla="*/ 107063 w 1352151"/>
                  <a:gd name="connsiteY1" fmla="*/ 769019 h 2285086"/>
                  <a:gd name="connsiteX2" fmla="*/ 1352151 w 1352151"/>
                  <a:gd name="connsiteY2" fmla="*/ 0 h 2285086"/>
                  <a:gd name="connsiteX0" fmla="*/ 292163 w 1363528"/>
                  <a:gd name="connsiteY0" fmla="*/ 2285086 h 2285086"/>
                  <a:gd name="connsiteX1" fmla="*/ 118440 w 1363528"/>
                  <a:gd name="connsiteY1" fmla="*/ 769019 h 2285086"/>
                  <a:gd name="connsiteX2" fmla="*/ 1363528 w 1363528"/>
                  <a:gd name="connsiteY2" fmla="*/ 0 h 2285086"/>
                  <a:gd name="connsiteX0" fmla="*/ 303176 w 1374541"/>
                  <a:gd name="connsiteY0" fmla="*/ 2285086 h 2285086"/>
                  <a:gd name="connsiteX1" fmla="*/ 129453 w 1374541"/>
                  <a:gd name="connsiteY1" fmla="*/ 769019 h 2285086"/>
                  <a:gd name="connsiteX2" fmla="*/ 1374541 w 1374541"/>
                  <a:gd name="connsiteY2" fmla="*/ 0 h 2285086"/>
                  <a:gd name="connsiteX0" fmla="*/ 297216 w 1368581"/>
                  <a:gd name="connsiteY0" fmla="*/ 2285086 h 2285086"/>
                  <a:gd name="connsiteX1" fmla="*/ 123493 w 1368581"/>
                  <a:gd name="connsiteY1" fmla="*/ 769019 h 2285086"/>
                  <a:gd name="connsiteX2" fmla="*/ 1368581 w 1368581"/>
                  <a:gd name="connsiteY2" fmla="*/ 0 h 2285086"/>
                  <a:gd name="connsiteX0" fmla="*/ 295425 w 1366790"/>
                  <a:gd name="connsiteY0" fmla="*/ 2285086 h 2285086"/>
                  <a:gd name="connsiteX1" fmla="*/ 121702 w 1366790"/>
                  <a:gd name="connsiteY1" fmla="*/ 769019 h 2285086"/>
                  <a:gd name="connsiteX2" fmla="*/ 1366790 w 1366790"/>
                  <a:gd name="connsiteY2" fmla="*/ 0 h 2285086"/>
                  <a:gd name="connsiteX0" fmla="*/ 292751 w 1364116"/>
                  <a:gd name="connsiteY0" fmla="*/ 2285086 h 2285086"/>
                  <a:gd name="connsiteX1" fmla="*/ 119028 w 1364116"/>
                  <a:gd name="connsiteY1" fmla="*/ 769019 h 2285086"/>
                  <a:gd name="connsiteX2" fmla="*/ 1364116 w 1364116"/>
                  <a:gd name="connsiteY2" fmla="*/ 0 h 2285086"/>
                  <a:gd name="connsiteX0" fmla="*/ 308946 w 1380311"/>
                  <a:gd name="connsiteY0" fmla="*/ 2285086 h 2285086"/>
                  <a:gd name="connsiteX1" fmla="*/ 135223 w 1380311"/>
                  <a:gd name="connsiteY1" fmla="*/ 769019 h 2285086"/>
                  <a:gd name="connsiteX2" fmla="*/ 1380311 w 1380311"/>
                  <a:gd name="connsiteY2" fmla="*/ 0 h 2285086"/>
                  <a:gd name="connsiteX0" fmla="*/ 300804 w 1372169"/>
                  <a:gd name="connsiteY0" fmla="*/ 2285086 h 2285086"/>
                  <a:gd name="connsiteX1" fmla="*/ 127081 w 1372169"/>
                  <a:gd name="connsiteY1" fmla="*/ 769019 h 2285086"/>
                  <a:gd name="connsiteX2" fmla="*/ 1372169 w 1372169"/>
                  <a:gd name="connsiteY2" fmla="*/ 0 h 2285086"/>
                  <a:gd name="connsiteX0" fmla="*/ 294922 w 1366287"/>
                  <a:gd name="connsiteY0" fmla="*/ 2285086 h 2285086"/>
                  <a:gd name="connsiteX1" fmla="*/ 121199 w 1366287"/>
                  <a:gd name="connsiteY1" fmla="*/ 769019 h 2285086"/>
                  <a:gd name="connsiteX2" fmla="*/ 1366287 w 1366287"/>
                  <a:gd name="connsiteY2" fmla="*/ 0 h 2285086"/>
                  <a:gd name="connsiteX0" fmla="*/ 316603 w 1373193"/>
                  <a:gd name="connsiteY0" fmla="*/ 2322486 h 2322486"/>
                  <a:gd name="connsiteX1" fmla="*/ 128105 w 1373193"/>
                  <a:gd name="connsiteY1" fmla="*/ 769019 h 2322486"/>
                  <a:gd name="connsiteX2" fmla="*/ 1373193 w 1373193"/>
                  <a:gd name="connsiteY2" fmla="*/ 0 h 2322486"/>
                  <a:gd name="connsiteX0" fmla="*/ 316603 w 1373193"/>
                  <a:gd name="connsiteY0" fmla="*/ 2323680 h 2323680"/>
                  <a:gd name="connsiteX1" fmla="*/ 128105 w 1373193"/>
                  <a:gd name="connsiteY1" fmla="*/ 770213 h 2323680"/>
                  <a:gd name="connsiteX2" fmla="*/ 1373193 w 1373193"/>
                  <a:gd name="connsiteY2" fmla="*/ 1194 h 2323680"/>
                  <a:gd name="connsiteX0" fmla="*/ 316603 w 1373193"/>
                  <a:gd name="connsiteY0" fmla="*/ 2324726 h 2324726"/>
                  <a:gd name="connsiteX1" fmla="*/ 128105 w 1373193"/>
                  <a:gd name="connsiteY1" fmla="*/ 771259 h 2324726"/>
                  <a:gd name="connsiteX2" fmla="*/ 1373193 w 1373193"/>
                  <a:gd name="connsiteY2" fmla="*/ 2240 h 2324726"/>
                  <a:gd name="connsiteX0" fmla="*/ 316603 w 1373193"/>
                  <a:gd name="connsiteY0" fmla="*/ 2323681 h 2323681"/>
                  <a:gd name="connsiteX1" fmla="*/ 128105 w 1373193"/>
                  <a:gd name="connsiteY1" fmla="*/ 770214 h 2323681"/>
                  <a:gd name="connsiteX2" fmla="*/ 1373193 w 1373193"/>
                  <a:gd name="connsiteY2" fmla="*/ 1195 h 2323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3193" h="2323681">
                    <a:moveTo>
                      <a:pt x="316603" y="2323681"/>
                    </a:moveTo>
                    <a:cubicBezTo>
                      <a:pt x="-90955" y="1792267"/>
                      <a:pt x="-47993" y="1157295"/>
                      <a:pt x="128105" y="770214"/>
                    </a:cubicBezTo>
                    <a:cubicBezTo>
                      <a:pt x="304203" y="383133"/>
                      <a:pt x="776518" y="-24962"/>
                      <a:pt x="1373193" y="1195"/>
                    </a:cubicBezTo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rgbClr val="A6CD51"/>
                    </a:gs>
                    <a:gs pos="100000">
                      <a:srgbClr val="DAF8A1"/>
                    </a:gs>
                  </a:gsLst>
                  <a:lin ang="16200000" scaled="1"/>
                  <a:tileRect/>
                </a:gradFill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53" name="Freeform 452"/>
              <p:cNvSpPr/>
              <p:nvPr/>
            </p:nvSpPr>
            <p:spPr>
              <a:xfrm>
                <a:off x="6147870" y="2103642"/>
                <a:ext cx="145090" cy="261721"/>
              </a:xfrm>
              <a:custGeom>
                <a:avLst/>
                <a:gdLst>
                  <a:gd name="connsiteX0" fmla="*/ 171708 w 1291517"/>
                  <a:gd name="connsiteY0" fmla="*/ 2385392 h 2385392"/>
                  <a:gd name="connsiteX1" fmla="*/ 92195 w 1291517"/>
                  <a:gd name="connsiteY1" fmla="*/ 861392 h 2385392"/>
                  <a:gd name="connsiteX2" fmla="*/ 1291517 w 1291517"/>
                  <a:gd name="connsiteY2" fmla="*/ 0 h 2385392"/>
                  <a:gd name="connsiteX0" fmla="*/ 103373 w 1223182"/>
                  <a:gd name="connsiteY0" fmla="*/ 2385392 h 2385392"/>
                  <a:gd name="connsiteX1" fmla="*/ 136504 w 1223182"/>
                  <a:gd name="connsiteY1" fmla="*/ 682487 h 2385392"/>
                  <a:gd name="connsiteX2" fmla="*/ 1223182 w 1223182"/>
                  <a:gd name="connsiteY2" fmla="*/ 0 h 2385392"/>
                  <a:gd name="connsiteX0" fmla="*/ 41227 w 1161036"/>
                  <a:gd name="connsiteY0" fmla="*/ 2385392 h 2385392"/>
                  <a:gd name="connsiteX1" fmla="*/ 74358 w 1161036"/>
                  <a:gd name="connsiteY1" fmla="*/ 682487 h 2385392"/>
                  <a:gd name="connsiteX2" fmla="*/ 1161036 w 1161036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191246 w 1311055"/>
                  <a:gd name="connsiteY0" fmla="*/ 2385392 h 2385392"/>
                  <a:gd name="connsiteX1" fmla="*/ 224377 w 1311055"/>
                  <a:gd name="connsiteY1" fmla="*/ 682487 h 2385392"/>
                  <a:gd name="connsiteX2" fmla="*/ 1311055 w 1311055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188597 w 1308406"/>
                  <a:gd name="connsiteY0" fmla="*/ 2385392 h 2385392"/>
                  <a:gd name="connsiteX1" fmla="*/ 221728 w 1308406"/>
                  <a:gd name="connsiteY1" fmla="*/ 682487 h 2385392"/>
                  <a:gd name="connsiteX2" fmla="*/ 1308406 w 1308406"/>
                  <a:gd name="connsiteY2" fmla="*/ 0 h 2385392"/>
                  <a:gd name="connsiteX0" fmla="*/ 202792 w 1322601"/>
                  <a:gd name="connsiteY0" fmla="*/ 2385392 h 2385392"/>
                  <a:gd name="connsiteX1" fmla="*/ 202792 w 1322601"/>
                  <a:gd name="connsiteY1" fmla="*/ 762000 h 2385392"/>
                  <a:gd name="connsiteX2" fmla="*/ 1322601 w 1322601"/>
                  <a:gd name="connsiteY2" fmla="*/ 0 h 2385392"/>
                  <a:gd name="connsiteX0" fmla="*/ 187108 w 1306917"/>
                  <a:gd name="connsiteY0" fmla="*/ 2385392 h 2385392"/>
                  <a:gd name="connsiteX1" fmla="*/ 187108 w 1306917"/>
                  <a:gd name="connsiteY1" fmla="*/ 762000 h 2385392"/>
                  <a:gd name="connsiteX2" fmla="*/ 1306917 w 1306917"/>
                  <a:gd name="connsiteY2" fmla="*/ 0 h 2385392"/>
                  <a:gd name="connsiteX0" fmla="*/ 191486 w 1311295"/>
                  <a:gd name="connsiteY0" fmla="*/ 2385392 h 2385392"/>
                  <a:gd name="connsiteX1" fmla="*/ 191486 w 1311295"/>
                  <a:gd name="connsiteY1" fmla="*/ 762000 h 2385392"/>
                  <a:gd name="connsiteX2" fmla="*/ 1311295 w 1311295"/>
                  <a:gd name="connsiteY2" fmla="*/ 0 h 2385392"/>
                  <a:gd name="connsiteX0" fmla="*/ 203223 w 1323032"/>
                  <a:gd name="connsiteY0" fmla="*/ 2385392 h 2385392"/>
                  <a:gd name="connsiteX1" fmla="*/ 176719 w 1323032"/>
                  <a:gd name="connsiteY1" fmla="*/ 762000 h 2385392"/>
                  <a:gd name="connsiteX2" fmla="*/ 1323032 w 1323032"/>
                  <a:gd name="connsiteY2" fmla="*/ 0 h 2385392"/>
                  <a:gd name="connsiteX0" fmla="*/ 193599 w 1313408"/>
                  <a:gd name="connsiteY0" fmla="*/ 2385392 h 2385392"/>
                  <a:gd name="connsiteX1" fmla="*/ 188661 w 1313408"/>
                  <a:gd name="connsiteY1" fmla="*/ 783566 h 2385392"/>
                  <a:gd name="connsiteX2" fmla="*/ 1313408 w 1313408"/>
                  <a:gd name="connsiteY2" fmla="*/ 0 h 2385392"/>
                  <a:gd name="connsiteX0" fmla="*/ 197369 w 1317178"/>
                  <a:gd name="connsiteY0" fmla="*/ 2385392 h 2385392"/>
                  <a:gd name="connsiteX1" fmla="*/ 183805 w 1317178"/>
                  <a:gd name="connsiteY1" fmla="*/ 783566 h 2385392"/>
                  <a:gd name="connsiteX2" fmla="*/ 1317178 w 131717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2388" h="2385392">
                    <a:moveTo>
                      <a:pt x="202579" y="2385392"/>
                    </a:moveTo>
                    <a:cubicBezTo>
                      <a:pt x="-115714" y="1899374"/>
                      <a:pt x="-10872" y="1128123"/>
                      <a:pt x="189015" y="783566"/>
                    </a:cubicBezTo>
                    <a:cubicBezTo>
                      <a:pt x="388902" y="439009"/>
                      <a:pt x="732217" y="49010"/>
                      <a:pt x="1322388" y="0"/>
                    </a:cubicBezTo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rgbClr val="4AB9DA"/>
                    </a:gs>
                    <a:gs pos="100000">
                      <a:srgbClr val="93EDFC"/>
                    </a:gs>
                  </a:gsLst>
                  <a:lin ang="16200000" scaled="1"/>
                  <a:tileRect/>
                </a:gradFill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54" name="Freeform 453"/>
              <p:cNvSpPr/>
              <p:nvPr/>
            </p:nvSpPr>
            <p:spPr>
              <a:xfrm rot="7377260">
                <a:off x="6308907" y="2080583"/>
                <a:ext cx="144341" cy="261195"/>
              </a:xfrm>
              <a:custGeom>
                <a:avLst/>
                <a:gdLst>
                  <a:gd name="connsiteX0" fmla="*/ 171708 w 1291517"/>
                  <a:gd name="connsiteY0" fmla="*/ 2385392 h 2385392"/>
                  <a:gd name="connsiteX1" fmla="*/ 92195 w 1291517"/>
                  <a:gd name="connsiteY1" fmla="*/ 861392 h 2385392"/>
                  <a:gd name="connsiteX2" fmla="*/ 1291517 w 1291517"/>
                  <a:gd name="connsiteY2" fmla="*/ 0 h 2385392"/>
                  <a:gd name="connsiteX0" fmla="*/ 103373 w 1223182"/>
                  <a:gd name="connsiteY0" fmla="*/ 2385392 h 2385392"/>
                  <a:gd name="connsiteX1" fmla="*/ 136504 w 1223182"/>
                  <a:gd name="connsiteY1" fmla="*/ 682487 h 2385392"/>
                  <a:gd name="connsiteX2" fmla="*/ 1223182 w 1223182"/>
                  <a:gd name="connsiteY2" fmla="*/ 0 h 2385392"/>
                  <a:gd name="connsiteX0" fmla="*/ 41227 w 1161036"/>
                  <a:gd name="connsiteY0" fmla="*/ 2385392 h 2385392"/>
                  <a:gd name="connsiteX1" fmla="*/ 74358 w 1161036"/>
                  <a:gd name="connsiteY1" fmla="*/ 682487 h 2385392"/>
                  <a:gd name="connsiteX2" fmla="*/ 1161036 w 1161036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191246 w 1311055"/>
                  <a:gd name="connsiteY0" fmla="*/ 2385392 h 2385392"/>
                  <a:gd name="connsiteX1" fmla="*/ 224377 w 1311055"/>
                  <a:gd name="connsiteY1" fmla="*/ 682487 h 2385392"/>
                  <a:gd name="connsiteX2" fmla="*/ 1311055 w 1311055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188597 w 1308406"/>
                  <a:gd name="connsiteY0" fmla="*/ 2385392 h 2385392"/>
                  <a:gd name="connsiteX1" fmla="*/ 221728 w 1308406"/>
                  <a:gd name="connsiteY1" fmla="*/ 682487 h 2385392"/>
                  <a:gd name="connsiteX2" fmla="*/ 1308406 w 1308406"/>
                  <a:gd name="connsiteY2" fmla="*/ 0 h 2385392"/>
                  <a:gd name="connsiteX0" fmla="*/ 202792 w 1322601"/>
                  <a:gd name="connsiteY0" fmla="*/ 2385392 h 2385392"/>
                  <a:gd name="connsiteX1" fmla="*/ 202792 w 1322601"/>
                  <a:gd name="connsiteY1" fmla="*/ 762000 h 2385392"/>
                  <a:gd name="connsiteX2" fmla="*/ 1322601 w 1322601"/>
                  <a:gd name="connsiteY2" fmla="*/ 0 h 2385392"/>
                  <a:gd name="connsiteX0" fmla="*/ 187108 w 1306917"/>
                  <a:gd name="connsiteY0" fmla="*/ 2385392 h 2385392"/>
                  <a:gd name="connsiteX1" fmla="*/ 187108 w 1306917"/>
                  <a:gd name="connsiteY1" fmla="*/ 762000 h 2385392"/>
                  <a:gd name="connsiteX2" fmla="*/ 1306917 w 1306917"/>
                  <a:gd name="connsiteY2" fmla="*/ 0 h 2385392"/>
                  <a:gd name="connsiteX0" fmla="*/ 191486 w 1311295"/>
                  <a:gd name="connsiteY0" fmla="*/ 2385392 h 2385392"/>
                  <a:gd name="connsiteX1" fmla="*/ 191486 w 1311295"/>
                  <a:gd name="connsiteY1" fmla="*/ 762000 h 2385392"/>
                  <a:gd name="connsiteX2" fmla="*/ 1311295 w 1311295"/>
                  <a:gd name="connsiteY2" fmla="*/ 0 h 2385392"/>
                  <a:gd name="connsiteX0" fmla="*/ 203223 w 1323032"/>
                  <a:gd name="connsiteY0" fmla="*/ 2385392 h 2385392"/>
                  <a:gd name="connsiteX1" fmla="*/ 176719 w 1323032"/>
                  <a:gd name="connsiteY1" fmla="*/ 762000 h 2385392"/>
                  <a:gd name="connsiteX2" fmla="*/ 1323032 w 1323032"/>
                  <a:gd name="connsiteY2" fmla="*/ 0 h 2385392"/>
                  <a:gd name="connsiteX0" fmla="*/ 193599 w 1313408"/>
                  <a:gd name="connsiteY0" fmla="*/ 2385392 h 2385392"/>
                  <a:gd name="connsiteX1" fmla="*/ 188661 w 1313408"/>
                  <a:gd name="connsiteY1" fmla="*/ 783566 h 2385392"/>
                  <a:gd name="connsiteX2" fmla="*/ 1313408 w 1313408"/>
                  <a:gd name="connsiteY2" fmla="*/ 0 h 2385392"/>
                  <a:gd name="connsiteX0" fmla="*/ 197369 w 1317178"/>
                  <a:gd name="connsiteY0" fmla="*/ 2385392 h 2385392"/>
                  <a:gd name="connsiteX1" fmla="*/ 183805 w 1317178"/>
                  <a:gd name="connsiteY1" fmla="*/ 783566 h 2385392"/>
                  <a:gd name="connsiteX2" fmla="*/ 1317178 w 131717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21856 w 1341665"/>
                  <a:gd name="connsiteY0" fmla="*/ 2385392 h 2385392"/>
                  <a:gd name="connsiteX1" fmla="*/ 166803 w 1341665"/>
                  <a:gd name="connsiteY1" fmla="*/ 868325 h 2385392"/>
                  <a:gd name="connsiteX2" fmla="*/ 1341665 w 1341665"/>
                  <a:gd name="connsiteY2" fmla="*/ 0 h 2385392"/>
                  <a:gd name="connsiteX0" fmla="*/ 210980 w 1232076"/>
                  <a:gd name="connsiteY0" fmla="*/ 2388904 h 2388904"/>
                  <a:gd name="connsiteX1" fmla="*/ 155927 w 1232076"/>
                  <a:gd name="connsiteY1" fmla="*/ 871837 h 2388904"/>
                  <a:gd name="connsiteX2" fmla="*/ 1232076 w 1232076"/>
                  <a:gd name="connsiteY2" fmla="*/ 0 h 2388904"/>
                  <a:gd name="connsiteX0" fmla="*/ 256597 w 1277693"/>
                  <a:gd name="connsiteY0" fmla="*/ 2388904 h 2388904"/>
                  <a:gd name="connsiteX1" fmla="*/ 116551 w 1277693"/>
                  <a:gd name="connsiteY1" fmla="*/ 1023373 h 2388904"/>
                  <a:gd name="connsiteX2" fmla="*/ 1277693 w 1277693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60308 w 1281404"/>
                  <a:gd name="connsiteY0" fmla="*/ 2388904 h 2388904"/>
                  <a:gd name="connsiteX1" fmla="*/ 120262 w 1281404"/>
                  <a:gd name="connsiteY1" fmla="*/ 1023373 h 2388904"/>
                  <a:gd name="connsiteX2" fmla="*/ 1281404 w 1281404"/>
                  <a:gd name="connsiteY2" fmla="*/ 0 h 2388904"/>
                  <a:gd name="connsiteX0" fmla="*/ 205401 w 1226497"/>
                  <a:gd name="connsiteY0" fmla="*/ 2388904 h 2388904"/>
                  <a:gd name="connsiteX1" fmla="*/ 159527 w 1226497"/>
                  <a:gd name="connsiteY1" fmla="*/ 856244 h 2388904"/>
                  <a:gd name="connsiteX2" fmla="*/ 1226497 w 1226497"/>
                  <a:gd name="connsiteY2" fmla="*/ 0 h 2388904"/>
                  <a:gd name="connsiteX0" fmla="*/ 221177 w 1242273"/>
                  <a:gd name="connsiteY0" fmla="*/ 2388904 h 2388904"/>
                  <a:gd name="connsiteX1" fmla="*/ 175303 w 1242273"/>
                  <a:gd name="connsiteY1" fmla="*/ 856244 h 2388904"/>
                  <a:gd name="connsiteX2" fmla="*/ 1242273 w 1242273"/>
                  <a:gd name="connsiteY2" fmla="*/ 0 h 2388904"/>
                  <a:gd name="connsiteX0" fmla="*/ 234537 w 1255633"/>
                  <a:gd name="connsiteY0" fmla="*/ 2388904 h 2388904"/>
                  <a:gd name="connsiteX1" fmla="*/ 188663 w 1255633"/>
                  <a:gd name="connsiteY1" fmla="*/ 856244 h 2388904"/>
                  <a:gd name="connsiteX2" fmla="*/ 1255633 w 1255633"/>
                  <a:gd name="connsiteY2" fmla="*/ 0 h 2388904"/>
                  <a:gd name="connsiteX0" fmla="*/ 220509 w 1241605"/>
                  <a:gd name="connsiteY0" fmla="*/ 2388904 h 2388904"/>
                  <a:gd name="connsiteX1" fmla="*/ 200530 w 1241605"/>
                  <a:gd name="connsiteY1" fmla="*/ 762307 h 2388904"/>
                  <a:gd name="connsiteX2" fmla="*/ 1241605 w 1241605"/>
                  <a:gd name="connsiteY2" fmla="*/ 0 h 2388904"/>
                  <a:gd name="connsiteX0" fmla="*/ 231911 w 1253007"/>
                  <a:gd name="connsiteY0" fmla="*/ 2388904 h 2388904"/>
                  <a:gd name="connsiteX1" fmla="*/ 211932 w 1253007"/>
                  <a:gd name="connsiteY1" fmla="*/ 762307 h 2388904"/>
                  <a:gd name="connsiteX2" fmla="*/ 1253007 w 1253007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73187 w 1294283"/>
                  <a:gd name="connsiteY0" fmla="*/ 2388904 h 2388904"/>
                  <a:gd name="connsiteX1" fmla="*/ 253208 w 1294283"/>
                  <a:gd name="connsiteY1" fmla="*/ 762307 h 2388904"/>
                  <a:gd name="connsiteX2" fmla="*/ 1294283 w 1294283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05332 w 1273584"/>
                  <a:gd name="connsiteY0" fmla="*/ 2390543 h 2390543"/>
                  <a:gd name="connsiteX1" fmla="*/ 185353 w 1273584"/>
                  <a:gd name="connsiteY1" fmla="*/ 763946 h 2390543"/>
                  <a:gd name="connsiteX2" fmla="*/ 1273584 w 1273584"/>
                  <a:gd name="connsiteY2" fmla="*/ 0 h 2390543"/>
                  <a:gd name="connsiteX0" fmla="*/ 237441 w 1305693"/>
                  <a:gd name="connsiteY0" fmla="*/ 2390543 h 2390543"/>
                  <a:gd name="connsiteX1" fmla="*/ 148438 w 1305693"/>
                  <a:gd name="connsiteY1" fmla="*/ 895487 h 2390543"/>
                  <a:gd name="connsiteX2" fmla="*/ 1305693 w 1305693"/>
                  <a:gd name="connsiteY2" fmla="*/ 0 h 2390543"/>
                  <a:gd name="connsiteX0" fmla="*/ 233794 w 1302046"/>
                  <a:gd name="connsiteY0" fmla="*/ 2390543 h 2390543"/>
                  <a:gd name="connsiteX1" fmla="*/ 151956 w 1302046"/>
                  <a:gd name="connsiteY1" fmla="*/ 861912 h 2390543"/>
                  <a:gd name="connsiteX2" fmla="*/ 1302046 w 1302046"/>
                  <a:gd name="connsiteY2" fmla="*/ 0 h 2390543"/>
                  <a:gd name="connsiteX0" fmla="*/ 228062 w 1296314"/>
                  <a:gd name="connsiteY0" fmla="*/ 2390543 h 2390543"/>
                  <a:gd name="connsiteX1" fmla="*/ 157791 w 1296314"/>
                  <a:gd name="connsiteY1" fmla="*/ 835127 h 2390543"/>
                  <a:gd name="connsiteX2" fmla="*/ 1296314 w 1296314"/>
                  <a:gd name="connsiteY2" fmla="*/ 0 h 2390543"/>
                  <a:gd name="connsiteX0" fmla="*/ 240638 w 1308890"/>
                  <a:gd name="connsiteY0" fmla="*/ 2390543 h 2390543"/>
                  <a:gd name="connsiteX1" fmla="*/ 170367 w 1308890"/>
                  <a:gd name="connsiteY1" fmla="*/ 835127 h 2390543"/>
                  <a:gd name="connsiteX2" fmla="*/ 1308890 w 1308890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54837 w 1323089"/>
                  <a:gd name="connsiteY0" fmla="*/ 2390543 h 2390543"/>
                  <a:gd name="connsiteX1" fmla="*/ 184566 w 1323089"/>
                  <a:gd name="connsiteY1" fmla="*/ 835127 h 2390543"/>
                  <a:gd name="connsiteX2" fmla="*/ 1323089 w 1323089"/>
                  <a:gd name="connsiteY2" fmla="*/ 0 h 2390543"/>
                  <a:gd name="connsiteX0" fmla="*/ 262657 w 1315563"/>
                  <a:gd name="connsiteY0" fmla="*/ 2380596 h 2380596"/>
                  <a:gd name="connsiteX1" fmla="*/ 177040 w 1315563"/>
                  <a:gd name="connsiteY1" fmla="*/ 835127 h 2380596"/>
                  <a:gd name="connsiteX2" fmla="*/ 1315563 w 1315563"/>
                  <a:gd name="connsiteY2" fmla="*/ 0 h 2380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5563" h="2380596">
                    <a:moveTo>
                      <a:pt x="262657" y="2380596"/>
                    </a:moveTo>
                    <a:cubicBezTo>
                      <a:pt x="-100779" y="1914199"/>
                      <a:pt x="-45395" y="1194824"/>
                      <a:pt x="177040" y="835127"/>
                    </a:cubicBezTo>
                    <a:cubicBezTo>
                      <a:pt x="399475" y="475430"/>
                      <a:pt x="796196" y="128477"/>
                      <a:pt x="1315563" y="0"/>
                    </a:cubicBezTo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rgbClr val="EC932F"/>
                    </a:gs>
                    <a:gs pos="100000">
                      <a:srgbClr val="F7B975"/>
                    </a:gs>
                  </a:gsLst>
                  <a:lin ang="16200000" scaled="1"/>
                  <a:tileRect/>
                </a:gradFill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55" name="Triangle 454"/>
              <p:cNvSpPr/>
              <p:nvPr/>
            </p:nvSpPr>
            <p:spPr>
              <a:xfrm rot="5400000">
                <a:off x="6268023" y="2035614"/>
                <a:ext cx="157076" cy="137870"/>
              </a:xfrm>
              <a:prstGeom prst="triangl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6" name="Triangle 455"/>
              <p:cNvSpPr/>
              <p:nvPr/>
            </p:nvSpPr>
            <p:spPr>
              <a:xfrm rot="12323236">
                <a:off x="6349293" y="2322588"/>
                <a:ext cx="162318" cy="115866"/>
              </a:xfrm>
              <a:prstGeom prst="triangle">
                <a:avLst>
                  <a:gd name="adj" fmla="val 51363"/>
                </a:avLst>
              </a:prstGeom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Triangle 456"/>
              <p:cNvSpPr/>
              <p:nvPr/>
            </p:nvSpPr>
            <p:spPr>
              <a:xfrm rot="20153369">
                <a:off x="6065484" y="2254746"/>
                <a:ext cx="155965" cy="127931"/>
              </a:xfrm>
              <a:prstGeom prst="triangle">
                <a:avLst/>
              </a:prstGeom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5" name="Group 444"/>
            <p:cNvGrpSpPr/>
            <p:nvPr/>
          </p:nvGrpSpPr>
          <p:grpSpPr>
            <a:xfrm>
              <a:off x="3331719" y="2873382"/>
              <a:ext cx="527628" cy="503201"/>
              <a:chOff x="6065484" y="2026011"/>
              <a:chExt cx="446191" cy="425534"/>
            </a:xfrm>
          </p:grpSpPr>
          <p:sp>
            <p:nvSpPr>
              <p:cNvPr id="446" name="Freeform 445"/>
              <p:cNvSpPr/>
              <p:nvPr/>
            </p:nvSpPr>
            <p:spPr>
              <a:xfrm rot="14357722">
                <a:off x="6242337" y="2245375"/>
                <a:ext cx="157391" cy="254950"/>
              </a:xfrm>
              <a:custGeom>
                <a:avLst/>
                <a:gdLst>
                  <a:gd name="connsiteX0" fmla="*/ 171708 w 1291517"/>
                  <a:gd name="connsiteY0" fmla="*/ 2385392 h 2385392"/>
                  <a:gd name="connsiteX1" fmla="*/ 92195 w 1291517"/>
                  <a:gd name="connsiteY1" fmla="*/ 861392 h 2385392"/>
                  <a:gd name="connsiteX2" fmla="*/ 1291517 w 1291517"/>
                  <a:gd name="connsiteY2" fmla="*/ 0 h 2385392"/>
                  <a:gd name="connsiteX0" fmla="*/ 103373 w 1223182"/>
                  <a:gd name="connsiteY0" fmla="*/ 2385392 h 2385392"/>
                  <a:gd name="connsiteX1" fmla="*/ 136504 w 1223182"/>
                  <a:gd name="connsiteY1" fmla="*/ 682487 h 2385392"/>
                  <a:gd name="connsiteX2" fmla="*/ 1223182 w 1223182"/>
                  <a:gd name="connsiteY2" fmla="*/ 0 h 2385392"/>
                  <a:gd name="connsiteX0" fmla="*/ 41227 w 1161036"/>
                  <a:gd name="connsiteY0" fmla="*/ 2385392 h 2385392"/>
                  <a:gd name="connsiteX1" fmla="*/ 74358 w 1161036"/>
                  <a:gd name="connsiteY1" fmla="*/ 682487 h 2385392"/>
                  <a:gd name="connsiteX2" fmla="*/ 1161036 w 1161036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191246 w 1311055"/>
                  <a:gd name="connsiteY0" fmla="*/ 2385392 h 2385392"/>
                  <a:gd name="connsiteX1" fmla="*/ 224377 w 1311055"/>
                  <a:gd name="connsiteY1" fmla="*/ 682487 h 2385392"/>
                  <a:gd name="connsiteX2" fmla="*/ 1311055 w 1311055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188597 w 1308406"/>
                  <a:gd name="connsiteY0" fmla="*/ 2385392 h 2385392"/>
                  <a:gd name="connsiteX1" fmla="*/ 221728 w 1308406"/>
                  <a:gd name="connsiteY1" fmla="*/ 682487 h 2385392"/>
                  <a:gd name="connsiteX2" fmla="*/ 1308406 w 1308406"/>
                  <a:gd name="connsiteY2" fmla="*/ 0 h 2385392"/>
                  <a:gd name="connsiteX0" fmla="*/ 202792 w 1322601"/>
                  <a:gd name="connsiteY0" fmla="*/ 2385392 h 2385392"/>
                  <a:gd name="connsiteX1" fmla="*/ 202792 w 1322601"/>
                  <a:gd name="connsiteY1" fmla="*/ 762000 h 2385392"/>
                  <a:gd name="connsiteX2" fmla="*/ 1322601 w 1322601"/>
                  <a:gd name="connsiteY2" fmla="*/ 0 h 2385392"/>
                  <a:gd name="connsiteX0" fmla="*/ 187108 w 1306917"/>
                  <a:gd name="connsiteY0" fmla="*/ 2385392 h 2385392"/>
                  <a:gd name="connsiteX1" fmla="*/ 187108 w 1306917"/>
                  <a:gd name="connsiteY1" fmla="*/ 762000 h 2385392"/>
                  <a:gd name="connsiteX2" fmla="*/ 1306917 w 1306917"/>
                  <a:gd name="connsiteY2" fmla="*/ 0 h 2385392"/>
                  <a:gd name="connsiteX0" fmla="*/ 191486 w 1311295"/>
                  <a:gd name="connsiteY0" fmla="*/ 2385392 h 2385392"/>
                  <a:gd name="connsiteX1" fmla="*/ 191486 w 1311295"/>
                  <a:gd name="connsiteY1" fmla="*/ 762000 h 2385392"/>
                  <a:gd name="connsiteX2" fmla="*/ 1311295 w 1311295"/>
                  <a:gd name="connsiteY2" fmla="*/ 0 h 2385392"/>
                  <a:gd name="connsiteX0" fmla="*/ 203223 w 1323032"/>
                  <a:gd name="connsiteY0" fmla="*/ 2385392 h 2385392"/>
                  <a:gd name="connsiteX1" fmla="*/ 176719 w 1323032"/>
                  <a:gd name="connsiteY1" fmla="*/ 762000 h 2385392"/>
                  <a:gd name="connsiteX2" fmla="*/ 1323032 w 1323032"/>
                  <a:gd name="connsiteY2" fmla="*/ 0 h 2385392"/>
                  <a:gd name="connsiteX0" fmla="*/ 193599 w 1313408"/>
                  <a:gd name="connsiteY0" fmla="*/ 2385392 h 2385392"/>
                  <a:gd name="connsiteX1" fmla="*/ 188661 w 1313408"/>
                  <a:gd name="connsiteY1" fmla="*/ 783566 h 2385392"/>
                  <a:gd name="connsiteX2" fmla="*/ 1313408 w 1313408"/>
                  <a:gd name="connsiteY2" fmla="*/ 0 h 2385392"/>
                  <a:gd name="connsiteX0" fmla="*/ 197369 w 1317178"/>
                  <a:gd name="connsiteY0" fmla="*/ 2385392 h 2385392"/>
                  <a:gd name="connsiteX1" fmla="*/ 183805 w 1317178"/>
                  <a:gd name="connsiteY1" fmla="*/ 783566 h 2385392"/>
                  <a:gd name="connsiteX2" fmla="*/ 1317178 w 131717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21856 w 1341665"/>
                  <a:gd name="connsiteY0" fmla="*/ 2385392 h 2385392"/>
                  <a:gd name="connsiteX1" fmla="*/ 166803 w 1341665"/>
                  <a:gd name="connsiteY1" fmla="*/ 868325 h 2385392"/>
                  <a:gd name="connsiteX2" fmla="*/ 1341665 w 1341665"/>
                  <a:gd name="connsiteY2" fmla="*/ 0 h 2385392"/>
                  <a:gd name="connsiteX0" fmla="*/ 210980 w 1232076"/>
                  <a:gd name="connsiteY0" fmla="*/ 2388904 h 2388904"/>
                  <a:gd name="connsiteX1" fmla="*/ 155927 w 1232076"/>
                  <a:gd name="connsiteY1" fmla="*/ 871837 h 2388904"/>
                  <a:gd name="connsiteX2" fmla="*/ 1232076 w 1232076"/>
                  <a:gd name="connsiteY2" fmla="*/ 0 h 2388904"/>
                  <a:gd name="connsiteX0" fmla="*/ 256597 w 1277693"/>
                  <a:gd name="connsiteY0" fmla="*/ 2388904 h 2388904"/>
                  <a:gd name="connsiteX1" fmla="*/ 116551 w 1277693"/>
                  <a:gd name="connsiteY1" fmla="*/ 1023373 h 2388904"/>
                  <a:gd name="connsiteX2" fmla="*/ 1277693 w 1277693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60308 w 1281404"/>
                  <a:gd name="connsiteY0" fmla="*/ 2388904 h 2388904"/>
                  <a:gd name="connsiteX1" fmla="*/ 120262 w 1281404"/>
                  <a:gd name="connsiteY1" fmla="*/ 1023373 h 2388904"/>
                  <a:gd name="connsiteX2" fmla="*/ 1281404 w 1281404"/>
                  <a:gd name="connsiteY2" fmla="*/ 0 h 2388904"/>
                  <a:gd name="connsiteX0" fmla="*/ 205401 w 1226497"/>
                  <a:gd name="connsiteY0" fmla="*/ 2388904 h 2388904"/>
                  <a:gd name="connsiteX1" fmla="*/ 159527 w 1226497"/>
                  <a:gd name="connsiteY1" fmla="*/ 856244 h 2388904"/>
                  <a:gd name="connsiteX2" fmla="*/ 1226497 w 1226497"/>
                  <a:gd name="connsiteY2" fmla="*/ 0 h 2388904"/>
                  <a:gd name="connsiteX0" fmla="*/ 221177 w 1242273"/>
                  <a:gd name="connsiteY0" fmla="*/ 2388904 h 2388904"/>
                  <a:gd name="connsiteX1" fmla="*/ 175303 w 1242273"/>
                  <a:gd name="connsiteY1" fmla="*/ 856244 h 2388904"/>
                  <a:gd name="connsiteX2" fmla="*/ 1242273 w 1242273"/>
                  <a:gd name="connsiteY2" fmla="*/ 0 h 2388904"/>
                  <a:gd name="connsiteX0" fmla="*/ 234537 w 1255633"/>
                  <a:gd name="connsiteY0" fmla="*/ 2388904 h 2388904"/>
                  <a:gd name="connsiteX1" fmla="*/ 188663 w 1255633"/>
                  <a:gd name="connsiteY1" fmla="*/ 856244 h 2388904"/>
                  <a:gd name="connsiteX2" fmla="*/ 1255633 w 1255633"/>
                  <a:gd name="connsiteY2" fmla="*/ 0 h 2388904"/>
                  <a:gd name="connsiteX0" fmla="*/ 220509 w 1241605"/>
                  <a:gd name="connsiteY0" fmla="*/ 2388904 h 2388904"/>
                  <a:gd name="connsiteX1" fmla="*/ 200530 w 1241605"/>
                  <a:gd name="connsiteY1" fmla="*/ 762307 h 2388904"/>
                  <a:gd name="connsiteX2" fmla="*/ 1241605 w 1241605"/>
                  <a:gd name="connsiteY2" fmla="*/ 0 h 2388904"/>
                  <a:gd name="connsiteX0" fmla="*/ 231911 w 1253007"/>
                  <a:gd name="connsiteY0" fmla="*/ 2388904 h 2388904"/>
                  <a:gd name="connsiteX1" fmla="*/ 211932 w 1253007"/>
                  <a:gd name="connsiteY1" fmla="*/ 762307 h 2388904"/>
                  <a:gd name="connsiteX2" fmla="*/ 1253007 w 1253007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73187 w 1294283"/>
                  <a:gd name="connsiteY0" fmla="*/ 2388904 h 2388904"/>
                  <a:gd name="connsiteX1" fmla="*/ 253208 w 1294283"/>
                  <a:gd name="connsiteY1" fmla="*/ 762307 h 2388904"/>
                  <a:gd name="connsiteX2" fmla="*/ 1294283 w 1294283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05332 w 1273584"/>
                  <a:gd name="connsiteY0" fmla="*/ 2390543 h 2390543"/>
                  <a:gd name="connsiteX1" fmla="*/ 185353 w 1273584"/>
                  <a:gd name="connsiteY1" fmla="*/ 763946 h 2390543"/>
                  <a:gd name="connsiteX2" fmla="*/ 1273584 w 1273584"/>
                  <a:gd name="connsiteY2" fmla="*/ 0 h 2390543"/>
                  <a:gd name="connsiteX0" fmla="*/ 237441 w 1305693"/>
                  <a:gd name="connsiteY0" fmla="*/ 2390543 h 2390543"/>
                  <a:gd name="connsiteX1" fmla="*/ 148438 w 1305693"/>
                  <a:gd name="connsiteY1" fmla="*/ 895487 h 2390543"/>
                  <a:gd name="connsiteX2" fmla="*/ 1305693 w 1305693"/>
                  <a:gd name="connsiteY2" fmla="*/ 0 h 2390543"/>
                  <a:gd name="connsiteX0" fmla="*/ 233794 w 1302046"/>
                  <a:gd name="connsiteY0" fmla="*/ 2390543 h 2390543"/>
                  <a:gd name="connsiteX1" fmla="*/ 151956 w 1302046"/>
                  <a:gd name="connsiteY1" fmla="*/ 861912 h 2390543"/>
                  <a:gd name="connsiteX2" fmla="*/ 1302046 w 1302046"/>
                  <a:gd name="connsiteY2" fmla="*/ 0 h 2390543"/>
                  <a:gd name="connsiteX0" fmla="*/ 228062 w 1296314"/>
                  <a:gd name="connsiteY0" fmla="*/ 2390543 h 2390543"/>
                  <a:gd name="connsiteX1" fmla="*/ 157791 w 1296314"/>
                  <a:gd name="connsiteY1" fmla="*/ 835127 h 2390543"/>
                  <a:gd name="connsiteX2" fmla="*/ 1296314 w 1296314"/>
                  <a:gd name="connsiteY2" fmla="*/ 0 h 2390543"/>
                  <a:gd name="connsiteX0" fmla="*/ 240638 w 1308890"/>
                  <a:gd name="connsiteY0" fmla="*/ 2390543 h 2390543"/>
                  <a:gd name="connsiteX1" fmla="*/ 170367 w 1308890"/>
                  <a:gd name="connsiteY1" fmla="*/ 835127 h 2390543"/>
                  <a:gd name="connsiteX2" fmla="*/ 1308890 w 1308890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54837 w 1323089"/>
                  <a:gd name="connsiteY0" fmla="*/ 2390543 h 2390543"/>
                  <a:gd name="connsiteX1" fmla="*/ 184566 w 1323089"/>
                  <a:gd name="connsiteY1" fmla="*/ 835127 h 2390543"/>
                  <a:gd name="connsiteX2" fmla="*/ 1323089 w 1323089"/>
                  <a:gd name="connsiteY2" fmla="*/ 0 h 2390543"/>
                  <a:gd name="connsiteX0" fmla="*/ 253276 w 1321528"/>
                  <a:gd name="connsiteY0" fmla="*/ 2390543 h 2390543"/>
                  <a:gd name="connsiteX1" fmla="*/ 186142 w 1321528"/>
                  <a:gd name="connsiteY1" fmla="*/ 639435 h 2390543"/>
                  <a:gd name="connsiteX2" fmla="*/ 1321528 w 1321528"/>
                  <a:gd name="connsiteY2" fmla="*/ 0 h 2390543"/>
                  <a:gd name="connsiteX0" fmla="*/ 237874 w 1319651"/>
                  <a:gd name="connsiteY0" fmla="*/ 2335096 h 2335096"/>
                  <a:gd name="connsiteX1" fmla="*/ 170740 w 1319651"/>
                  <a:gd name="connsiteY1" fmla="*/ 583988 h 2335096"/>
                  <a:gd name="connsiteX2" fmla="*/ 1319651 w 1319651"/>
                  <a:gd name="connsiteY2" fmla="*/ 0 h 2335096"/>
                  <a:gd name="connsiteX0" fmla="*/ 237874 w 1319651"/>
                  <a:gd name="connsiteY0" fmla="*/ 2335096 h 2335096"/>
                  <a:gd name="connsiteX1" fmla="*/ 170740 w 1319651"/>
                  <a:gd name="connsiteY1" fmla="*/ 583988 h 2335096"/>
                  <a:gd name="connsiteX2" fmla="*/ 1319651 w 1319651"/>
                  <a:gd name="connsiteY2" fmla="*/ 0 h 2335096"/>
                  <a:gd name="connsiteX0" fmla="*/ 313082 w 1394859"/>
                  <a:gd name="connsiteY0" fmla="*/ 2335096 h 2335096"/>
                  <a:gd name="connsiteX1" fmla="*/ 111673 w 1394859"/>
                  <a:gd name="connsiteY1" fmla="*/ 867731 h 2335096"/>
                  <a:gd name="connsiteX2" fmla="*/ 1394859 w 1394859"/>
                  <a:gd name="connsiteY2" fmla="*/ 0 h 2335096"/>
                  <a:gd name="connsiteX0" fmla="*/ 289172 w 1370949"/>
                  <a:gd name="connsiteY0" fmla="*/ 2335096 h 2335096"/>
                  <a:gd name="connsiteX1" fmla="*/ 125861 w 1370949"/>
                  <a:gd name="connsiteY1" fmla="*/ 769019 h 2335096"/>
                  <a:gd name="connsiteX2" fmla="*/ 1370949 w 1370949"/>
                  <a:gd name="connsiteY2" fmla="*/ 0 h 2335096"/>
                  <a:gd name="connsiteX0" fmla="*/ 283618 w 1365395"/>
                  <a:gd name="connsiteY0" fmla="*/ 2335096 h 2335096"/>
                  <a:gd name="connsiteX1" fmla="*/ 120307 w 1365395"/>
                  <a:gd name="connsiteY1" fmla="*/ 769019 h 2335096"/>
                  <a:gd name="connsiteX2" fmla="*/ 1365395 w 1365395"/>
                  <a:gd name="connsiteY2" fmla="*/ 0 h 2335096"/>
                  <a:gd name="connsiteX0" fmla="*/ 272613 w 1354390"/>
                  <a:gd name="connsiteY0" fmla="*/ 2335096 h 2335096"/>
                  <a:gd name="connsiteX1" fmla="*/ 109302 w 1354390"/>
                  <a:gd name="connsiteY1" fmla="*/ 769019 h 2335096"/>
                  <a:gd name="connsiteX2" fmla="*/ 1354390 w 1354390"/>
                  <a:gd name="connsiteY2" fmla="*/ 0 h 2335096"/>
                  <a:gd name="connsiteX0" fmla="*/ 291955 w 1368526"/>
                  <a:gd name="connsiteY0" fmla="*/ 2310091 h 2310091"/>
                  <a:gd name="connsiteX1" fmla="*/ 123438 w 1368526"/>
                  <a:gd name="connsiteY1" fmla="*/ 769019 h 2310091"/>
                  <a:gd name="connsiteX2" fmla="*/ 1368526 w 1368526"/>
                  <a:gd name="connsiteY2" fmla="*/ 0 h 2310091"/>
                  <a:gd name="connsiteX0" fmla="*/ 294774 w 1366139"/>
                  <a:gd name="connsiteY0" fmla="*/ 2285086 h 2285086"/>
                  <a:gd name="connsiteX1" fmla="*/ 121051 w 1366139"/>
                  <a:gd name="connsiteY1" fmla="*/ 769019 h 2285086"/>
                  <a:gd name="connsiteX2" fmla="*/ 1366139 w 1366139"/>
                  <a:gd name="connsiteY2" fmla="*/ 0 h 2285086"/>
                  <a:gd name="connsiteX0" fmla="*/ 280786 w 1352151"/>
                  <a:gd name="connsiteY0" fmla="*/ 2285086 h 2285086"/>
                  <a:gd name="connsiteX1" fmla="*/ 107063 w 1352151"/>
                  <a:gd name="connsiteY1" fmla="*/ 769019 h 2285086"/>
                  <a:gd name="connsiteX2" fmla="*/ 1352151 w 1352151"/>
                  <a:gd name="connsiteY2" fmla="*/ 0 h 2285086"/>
                  <a:gd name="connsiteX0" fmla="*/ 280786 w 1352151"/>
                  <a:gd name="connsiteY0" fmla="*/ 2285086 h 2285086"/>
                  <a:gd name="connsiteX1" fmla="*/ 107063 w 1352151"/>
                  <a:gd name="connsiteY1" fmla="*/ 769019 h 2285086"/>
                  <a:gd name="connsiteX2" fmla="*/ 1352151 w 1352151"/>
                  <a:gd name="connsiteY2" fmla="*/ 0 h 2285086"/>
                  <a:gd name="connsiteX0" fmla="*/ 292163 w 1363528"/>
                  <a:gd name="connsiteY0" fmla="*/ 2285086 h 2285086"/>
                  <a:gd name="connsiteX1" fmla="*/ 118440 w 1363528"/>
                  <a:gd name="connsiteY1" fmla="*/ 769019 h 2285086"/>
                  <a:gd name="connsiteX2" fmla="*/ 1363528 w 1363528"/>
                  <a:gd name="connsiteY2" fmla="*/ 0 h 2285086"/>
                  <a:gd name="connsiteX0" fmla="*/ 303176 w 1374541"/>
                  <a:gd name="connsiteY0" fmla="*/ 2285086 h 2285086"/>
                  <a:gd name="connsiteX1" fmla="*/ 129453 w 1374541"/>
                  <a:gd name="connsiteY1" fmla="*/ 769019 h 2285086"/>
                  <a:gd name="connsiteX2" fmla="*/ 1374541 w 1374541"/>
                  <a:gd name="connsiteY2" fmla="*/ 0 h 2285086"/>
                  <a:gd name="connsiteX0" fmla="*/ 297216 w 1368581"/>
                  <a:gd name="connsiteY0" fmla="*/ 2285086 h 2285086"/>
                  <a:gd name="connsiteX1" fmla="*/ 123493 w 1368581"/>
                  <a:gd name="connsiteY1" fmla="*/ 769019 h 2285086"/>
                  <a:gd name="connsiteX2" fmla="*/ 1368581 w 1368581"/>
                  <a:gd name="connsiteY2" fmla="*/ 0 h 2285086"/>
                  <a:gd name="connsiteX0" fmla="*/ 295425 w 1366790"/>
                  <a:gd name="connsiteY0" fmla="*/ 2285086 h 2285086"/>
                  <a:gd name="connsiteX1" fmla="*/ 121702 w 1366790"/>
                  <a:gd name="connsiteY1" fmla="*/ 769019 h 2285086"/>
                  <a:gd name="connsiteX2" fmla="*/ 1366790 w 1366790"/>
                  <a:gd name="connsiteY2" fmla="*/ 0 h 2285086"/>
                  <a:gd name="connsiteX0" fmla="*/ 292751 w 1364116"/>
                  <a:gd name="connsiteY0" fmla="*/ 2285086 h 2285086"/>
                  <a:gd name="connsiteX1" fmla="*/ 119028 w 1364116"/>
                  <a:gd name="connsiteY1" fmla="*/ 769019 h 2285086"/>
                  <a:gd name="connsiteX2" fmla="*/ 1364116 w 1364116"/>
                  <a:gd name="connsiteY2" fmla="*/ 0 h 2285086"/>
                  <a:gd name="connsiteX0" fmla="*/ 308946 w 1380311"/>
                  <a:gd name="connsiteY0" fmla="*/ 2285086 h 2285086"/>
                  <a:gd name="connsiteX1" fmla="*/ 135223 w 1380311"/>
                  <a:gd name="connsiteY1" fmla="*/ 769019 h 2285086"/>
                  <a:gd name="connsiteX2" fmla="*/ 1380311 w 1380311"/>
                  <a:gd name="connsiteY2" fmla="*/ 0 h 2285086"/>
                  <a:gd name="connsiteX0" fmla="*/ 300804 w 1372169"/>
                  <a:gd name="connsiteY0" fmla="*/ 2285086 h 2285086"/>
                  <a:gd name="connsiteX1" fmla="*/ 127081 w 1372169"/>
                  <a:gd name="connsiteY1" fmla="*/ 769019 h 2285086"/>
                  <a:gd name="connsiteX2" fmla="*/ 1372169 w 1372169"/>
                  <a:gd name="connsiteY2" fmla="*/ 0 h 2285086"/>
                  <a:gd name="connsiteX0" fmla="*/ 294922 w 1366287"/>
                  <a:gd name="connsiteY0" fmla="*/ 2285086 h 2285086"/>
                  <a:gd name="connsiteX1" fmla="*/ 121199 w 1366287"/>
                  <a:gd name="connsiteY1" fmla="*/ 769019 h 2285086"/>
                  <a:gd name="connsiteX2" fmla="*/ 1366287 w 1366287"/>
                  <a:gd name="connsiteY2" fmla="*/ 0 h 2285086"/>
                  <a:gd name="connsiteX0" fmla="*/ 316603 w 1373193"/>
                  <a:gd name="connsiteY0" fmla="*/ 2322486 h 2322486"/>
                  <a:gd name="connsiteX1" fmla="*/ 128105 w 1373193"/>
                  <a:gd name="connsiteY1" fmla="*/ 769019 h 2322486"/>
                  <a:gd name="connsiteX2" fmla="*/ 1373193 w 1373193"/>
                  <a:gd name="connsiteY2" fmla="*/ 0 h 2322486"/>
                  <a:gd name="connsiteX0" fmla="*/ 316603 w 1373193"/>
                  <a:gd name="connsiteY0" fmla="*/ 2323680 h 2323680"/>
                  <a:gd name="connsiteX1" fmla="*/ 128105 w 1373193"/>
                  <a:gd name="connsiteY1" fmla="*/ 770213 h 2323680"/>
                  <a:gd name="connsiteX2" fmla="*/ 1373193 w 1373193"/>
                  <a:gd name="connsiteY2" fmla="*/ 1194 h 2323680"/>
                  <a:gd name="connsiteX0" fmla="*/ 316603 w 1373193"/>
                  <a:gd name="connsiteY0" fmla="*/ 2324726 h 2324726"/>
                  <a:gd name="connsiteX1" fmla="*/ 128105 w 1373193"/>
                  <a:gd name="connsiteY1" fmla="*/ 771259 h 2324726"/>
                  <a:gd name="connsiteX2" fmla="*/ 1373193 w 1373193"/>
                  <a:gd name="connsiteY2" fmla="*/ 2240 h 2324726"/>
                  <a:gd name="connsiteX0" fmla="*/ 316603 w 1373193"/>
                  <a:gd name="connsiteY0" fmla="*/ 2323681 h 2323681"/>
                  <a:gd name="connsiteX1" fmla="*/ 128105 w 1373193"/>
                  <a:gd name="connsiteY1" fmla="*/ 770214 h 2323681"/>
                  <a:gd name="connsiteX2" fmla="*/ 1373193 w 1373193"/>
                  <a:gd name="connsiteY2" fmla="*/ 1195 h 2323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3193" h="2323681">
                    <a:moveTo>
                      <a:pt x="316603" y="2323681"/>
                    </a:moveTo>
                    <a:cubicBezTo>
                      <a:pt x="-90955" y="1792267"/>
                      <a:pt x="-47993" y="1157295"/>
                      <a:pt x="128105" y="770214"/>
                    </a:cubicBezTo>
                    <a:cubicBezTo>
                      <a:pt x="304203" y="383133"/>
                      <a:pt x="776518" y="-24962"/>
                      <a:pt x="1373193" y="1195"/>
                    </a:cubicBezTo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rgbClr val="A6CD51"/>
                    </a:gs>
                    <a:gs pos="100000">
                      <a:srgbClr val="DAF8A1"/>
                    </a:gs>
                  </a:gsLst>
                  <a:lin ang="16200000" scaled="1"/>
                  <a:tileRect/>
                </a:gradFill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Freeform 446"/>
              <p:cNvSpPr/>
              <p:nvPr/>
            </p:nvSpPr>
            <p:spPr>
              <a:xfrm>
                <a:off x="6147870" y="2103642"/>
                <a:ext cx="145090" cy="261721"/>
              </a:xfrm>
              <a:custGeom>
                <a:avLst/>
                <a:gdLst>
                  <a:gd name="connsiteX0" fmla="*/ 171708 w 1291517"/>
                  <a:gd name="connsiteY0" fmla="*/ 2385392 h 2385392"/>
                  <a:gd name="connsiteX1" fmla="*/ 92195 w 1291517"/>
                  <a:gd name="connsiteY1" fmla="*/ 861392 h 2385392"/>
                  <a:gd name="connsiteX2" fmla="*/ 1291517 w 1291517"/>
                  <a:gd name="connsiteY2" fmla="*/ 0 h 2385392"/>
                  <a:gd name="connsiteX0" fmla="*/ 103373 w 1223182"/>
                  <a:gd name="connsiteY0" fmla="*/ 2385392 h 2385392"/>
                  <a:gd name="connsiteX1" fmla="*/ 136504 w 1223182"/>
                  <a:gd name="connsiteY1" fmla="*/ 682487 h 2385392"/>
                  <a:gd name="connsiteX2" fmla="*/ 1223182 w 1223182"/>
                  <a:gd name="connsiteY2" fmla="*/ 0 h 2385392"/>
                  <a:gd name="connsiteX0" fmla="*/ 41227 w 1161036"/>
                  <a:gd name="connsiteY0" fmla="*/ 2385392 h 2385392"/>
                  <a:gd name="connsiteX1" fmla="*/ 74358 w 1161036"/>
                  <a:gd name="connsiteY1" fmla="*/ 682487 h 2385392"/>
                  <a:gd name="connsiteX2" fmla="*/ 1161036 w 1161036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191246 w 1311055"/>
                  <a:gd name="connsiteY0" fmla="*/ 2385392 h 2385392"/>
                  <a:gd name="connsiteX1" fmla="*/ 224377 w 1311055"/>
                  <a:gd name="connsiteY1" fmla="*/ 682487 h 2385392"/>
                  <a:gd name="connsiteX2" fmla="*/ 1311055 w 1311055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188597 w 1308406"/>
                  <a:gd name="connsiteY0" fmla="*/ 2385392 h 2385392"/>
                  <a:gd name="connsiteX1" fmla="*/ 221728 w 1308406"/>
                  <a:gd name="connsiteY1" fmla="*/ 682487 h 2385392"/>
                  <a:gd name="connsiteX2" fmla="*/ 1308406 w 1308406"/>
                  <a:gd name="connsiteY2" fmla="*/ 0 h 2385392"/>
                  <a:gd name="connsiteX0" fmla="*/ 202792 w 1322601"/>
                  <a:gd name="connsiteY0" fmla="*/ 2385392 h 2385392"/>
                  <a:gd name="connsiteX1" fmla="*/ 202792 w 1322601"/>
                  <a:gd name="connsiteY1" fmla="*/ 762000 h 2385392"/>
                  <a:gd name="connsiteX2" fmla="*/ 1322601 w 1322601"/>
                  <a:gd name="connsiteY2" fmla="*/ 0 h 2385392"/>
                  <a:gd name="connsiteX0" fmla="*/ 187108 w 1306917"/>
                  <a:gd name="connsiteY0" fmla="*/ 2385392 h 2385392"/>
                  <a:gd name="connsiteX1" fmla="*/ 187108 w 1306917"/>
                  <a:gd name="connsiteY1" fmla="*/ 762000 h 2385392"/>
                  <a:gd name="connsiteX2" fmla="*/ 1306917 w 1306917"/>
                  <a:gd name="connsiteY2" fmla="*/ 0 h 2385392"/>
                  <a:gd name="connsiteX0" fmla="*/ 191486 w 1311295"/>
                  <a:gd name="connsiteY0" fmla="*/ 2385392 h 2385392"/>
                  <a:gd name="connsiteX1" fmla="*/ 191486 w 1311295"/>
                  <a:gd name="connsiteY1" fmla="*/ 762000 h 2385392"/>
                  <a:gd name="connsiteX2" fmla="*/ 1311295 w 1311295"/>
                  <a:gd name="connsiteY2" fmla="*/ 0 h 2385392"/>
                  <a:gd name="connsiteX0" fmla="*/ 203223 w 1323032"/>
                  <a:gd name="connsiteY0" fmla="*/ 2385392 h 2385392"/>
                  <a:gd name="connsiteX1" fmla="*/ 176719 w 1323032"/>
                  <a:gd name="connsiteY1" fmla="*/ 762000 h 2385392"/>
                  <a:gd name="connsiteX2" fmla="*/ 1323032 w 1323032"/>
                  <a:gd name="connsiteY2" fmla="*/ 0 h 2385392"/>
                  <a:gd name="connsiteX0" fmla="*/ 193599 w 1313408"/>
                  <a:gd name="connsiteY0" fmla="*/ 2385392 h 2385392"/>
                  <a:gd name="connsiteX1" fmla="*/ 188661 w 1313408"/>
                  <a:gd name="connsiteY1" fmla="*/ 783566 h 2385392"/>
                  <a:gd name="connsiteX2" fmla="*/ 1313408 w 1313408"/>
                  <a:gd name="connsiteY2" fmla="*/ 0 h 2385392"/>
                  <a:gd name="connsiteX0" fmla="*/ 197369 w 1317178"/>
                  <a:gd name="connsiteY0" fmla="*/ 2385392 h 2385392"/>
                  <a:gd name="connsiteX1" fmla="*/ 183805 w 1317178"/>
                  <a:gd name="connsiteY1" fmla="*/ 783566 h 2385392"/>
                  <a:gd name="connsiteX2" fmla="*/ 1317178 w 131717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2388" h="2385392">
                    <a:moveTo>
                      <a:pt x="202579" y="2385392"/>
                    </a:moveTo>
                    <a:cubicBezTo>
                      <a:pt x="-115714" y="1899374"/>
                      <a:pt x="-10872" y="1128123"/>
                      <a:pt x="189015" y="783566"/>
                    </a:cubicBezTo>
                    <a:cubicBezTo>
                      <a:pt x="388902" y="439009"/>
                      <a:pt x="732217" y="49010"/>
                      <a:pt x="1322388" y="0"/>
                    </a:cubicBezTo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rgbClr val="4AB9DA"/>
                    </a:gs>
                    <a:gs pos="100000">
                      <a:srgbClr val="93EDFC"/>
                    </a:gs>
                  </a:gsLst>
                  <a:lin ang="16200000" scaled="1"/>
                  <a:tileRect/>
                </a:gradFill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48" name="Freeform 447"/>
              <p:cNvSpPr/>
              <p:nvPr/>
            </p:nvSpPr>
            <p:spPr>
              <a:xfrm rot="7377260">
                <a:off x="6308907" y="2080583"/>
                <a:ext cx="144341" cy="261195"/>
              </a:xfrm>
              <a:custGeom>
                <a:avLst/>
                <a:gdLst>
                  <a:gd name="connsiteX0" fmla="*/ 171708 w 1291517"/>
                  <a:gd name="connsiteY0" fmla="*/ 2385392 h 2385392"/>
                  <a:gd name="connsiteX1" fmla="*/ 92195 w 1291517"/>
                  <a:gd name="connsiteY1" fmla="*/ 861392 h 2385392"/>
                  <a:gd name="connsiteX2" fmla="*/ 1291517 w 1291517"/>
                  <a:gd name="connsiteY2" fmla="*/ 0 h 2385392"/>
                  <a:gd name="connsiteX0" fmla="*/ 103373 w 1223182"/>
                  <a:gd name="connsiteY0" fmla="*/ 2385392 h 2385392"/>
                  <a:gd name="connsiteX1" fmla="*/ 136504 w 1223182"/>
                  <a:gd name="connsiteY1" fmla="*/ 682487 h 2385392"/>
                  <a:gd name="connsiteX2" fmla="*/ 1223182 w 1223182"/>
                  <a:gd name="connsiteY2" fmla="*/ 0 h 2385392"/>
                  <a:gd name="connsiteX0" fmla="*/ 41227 w 1161036"/>
                  <a:gd name="connsiteY0" fmla="*/ 2385392 h 2385392"/>
                  <a:gd name="connsiteX1" fmla="*/ 74358 w 1161036"/>
                  <a:gd name="connsiteY1" fmla="*/ 682487 h 2385392"/>
                  <a:gd name="connsiteX2" fmla="*/ 1161036 w 1161036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96203 w 1216012"/>
                  <a:gd name="connsiteY0" fmla="*/ 2385392 h 2385392"/>
                  <a:gd name="connsiteX1" fmla="*/ 129334 w 1216012"/>
                  <a:gd name="connsiteY1" fmla="*/ 682487 h 2385392"/>
                  <a:gd name="connsiteX2" fmla="*/ 1216012 w 1216012"/>
                  <a:gd name="connsiteY2" fmla="*/ 0 h 2385392"/>
                  <a:gd name="connsiteX0" fmla="*/ 191246 w 1311055"/>
                  <a:gd name="connsiteY0" fmla="*/ 2385392 h 2385392"/>
                  <a:gd name="connsiteX1" fmla="*/ 224377 w 1311055"/>
                  <a:gd name="connsiteY1" fmla="*/ 682487 h 2385392"/>
                  <a:gd name="connsiteX2" fmla="*/ 1311055 w 1311055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210805 w 1330614"/>
                  <a:gd name="connsiteY0" fmla="*/ 2385392 h 2385392"/>
                  <a:gd name="connsiteX1" fmla="*/ 243936 w 1330614"/>
                  <a:gd name="connsiteY1" fmla="*/ 682487 h 2385392"/>
                  <a:gd name="connsiteX2" fmla="*/ 1330614 w 1330614"/>
                  <a:gd name="connsiteY2" fmla="*/ 0 h 2385392"/>
                  <a:gd name="connsiteX0" fmla="*/ 188597 w 1308406"/>
                  <a:gd name="connsiteY0" fmla="*/ 2385392 h 2385392"/>
                  <a:gd name="connsiteX1" fmla="*/ 221728 w 1308406"/>
                  <a:gd name="connsiteY1" fmla="*/ 682487 h 2385392"/>
                  <a:gd name="connsiteX2" fmla="*/ 1308406 w 1308406"/>
                  <a:gd name="connsiteY2" fmla="*/ 0 h 2385392"/>
                  <a:gd name="connsiteX0" fmla="*/ 202792 w 1322601"/>
                  <a:gd name="connsiteY0" fmla="*/ 2385392 h 2385392"/>
                  <a:gd name="connsiteX1" fmla="*/ 202792 w 1322601"/>
                  <a:gd name="connsiteY1" fmla="*/ 762000 h 2385392"/>
                  <a:gd name="connsiteX2" fmla="*/ 1322601 w 1322601"/>
                  <a:gd name="connsiteY2" fmla="*/ 0 h 2385392"/>
                  <a:gd name="connsiteX0" fmla="*/ 187108 w 1306917"/>
                  <a:gd name="connsiteY0" fmla="*/ 2385392 h 2385392"/>
                  <a:gd name="connsiteX1" fmla="*/ 187108 w 1306917"/>
                  <a:gd name="connsiteY1" fmla="*/ 762000 h 2385392"/>
                  <a:gd name="connsiteX2" fmla="*/ 1306917 w 1306917"/>
                  <a:gd name="connsiteY2" fmla="*/ 0 h 2385392"/>
                  <a:gd name="connsiteX0" fmla="*/ 191486 w 1311295"/>
                  <a:gd name="connsiteY0" fmla="*/ 2385392 h 2385392"/>
                  <a:gd name="connsiteX1" fmla="*/ 191486 w 1311295"/>
                  <a:gd name="connsiteY1" fmla="*/ 762000 h 2385392"/>
                  <a:gd name="connsiteX2" fmla="*/ 1311295 w 1311295"/>
                  <a:gd name="connsiteY2" fmla="*/ 0 h 2385392"/>
                  <a:gd name="connsiteX0" fmla="*/ 203223 w 1323032"/>
                  <a:gd name="connsiteY0" fmla="*/ 2385392 h 2385392"/>
                  <a:gd name="connsiteX1" fmla="*/ 176719 w 1323032"/>
                  <a:gd name="connsiteY1" fmla="*/ 762000 h 2385392"/>
                  <a:gd name="connsiteX2" fmla="*/ 1323032 w 1323032"/>
                  <a:gd name="connsiteY2" fmla="*/ 0 h 2385392"/>
                  <a:gd name="connsiteX0" fmla="*/ 193599 w 1313408"/>
                  <a:gd name="connsiteY0" fmla="*/ 2385392 h 2385392"/>
                  <a:gd name="connsiteX1" fmla="*/ 188661 w 1313408"/>
                  <a:gd name="connsiteY1" fmla="*/ 783566 h 2385392"/>
                  <a:gd name="connsiteX2" fmla="*/ 1313408 w 1313408"/>
                  <a:gd name="connsiteY2" fmla="*/ 0 h 2385392"/>
                  <a:gd name="connsiteX0" fmla="*/ 197369 w 1317178"/>
                  <a:gd name="connsiteY0" fmla="*/ 2385392 h 2385392"/>
                  <a:gd name="connsiteX1" fmla="*/ 183805 w 1317178"/>
                  <a:gd name="connsiteY1" fmla="*/ 783566 h 2385392"/>
                  <a:gd name="connsiteX2" fmla="*/ 1317178 w 131717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02579 w 1322388"/>
                  <a:gd name="connsiteY0" fmla="*/ 2385392 h 2385392"/>
                  <a:gd name="connsiteX1" fmla="*/ 189015 w 1322388"/>
                  <a:gd name="connsiteY1" fmla="*/ 783566 h 2385392"/>
                  <a:gd name="connsiteX2" fmla="*/ 1322388 w 1322388"/>
                  <a:gd name="connsiteY2" fmla="*/ 0 h 2385392"/>
                  <a:gd name="connsiteX0" fmla="*/ 221856 w 1341665"/>
                  <a:gd name="connsiteY0" fmla="*/ 2385392 h 2385392"/>
                  <a:gd name="connsiteX1" fmla="*/ 166803 w 1341665"/>
                  <a:gd name="connsiteY1" fmla="*/ 868325 h 2385392"/>
                  <a:gd name="connsiteX2" fmla="*/ 1341665 w 1341665"/>
                  <a:gd name="connsiteY2" fmla="*/ 0 h 2385392"/>
                  <a:gd name="connsiteX0" fmla="*/ 210980 w 1232076"/>
                  <a:gd name="connsiteY0" fmla="*/ 2388904 h 2388904"/>
                  <a:gd name="connsiteX1" fmla="*/ 155927 w 1232076"/>
                  <a:gd name="connsiteY1" fmla="*/ 871837 h 2388904"/>
                  <a:gd name="connsiteX2" fmla="*/ 1232076 w 1232076"/>
                  <a:gd name="connsiteY2" fmla="*/ 0 h 2388904"/>
                  <a:gd name="connsiteX0" fmla="*/ 256597 w 1277693"/>
                  <a:gd name="connsiteY0" fmla="*/ 2388904 h 2388904"/>
                  <a:gd name="connsiteX1" fmla="*/ 116551 w 1277693"/>
                  <a:gd name="connsiteY1" fmla="*/ 1023373 h 2388904"/>
                  <a:gd name="connsiteX2" fmla="*/ 1277693 w 1277693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81285 w 1302381"/>
                  <a:gd name="connsiteY0" fmla="*/ 2388904 h 2388904"/>
                  <a:gd name="connsiteX1" fmla="*/ 141239 w 1302381"/>
                  <a:gd name="connsiteY1" fmla="*/ 1023373 h 2388904"/>
                  <a:gd name="connsiteX2" fmla="*/ 1302381 w 130238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71065 w 1292161"/>
                  <a:gd name="connsiteY0" fmla="*/ 2388904 h 2388904"/>
                  <a:gd name="connsiteX1" fmla="*/ 131019 w 1292161"/>
                  <a:gd name="connsiteY1" fmla="*/ 1023373 h 2388904"/>
                  <a:gd name="connsiteX2" fmla="*/ 1292161 w 1292161"/>
                  <a:gd name="connsiteY2" fmla="*/ 0 h 2388904"/>
                  <a:gd name="connsiteX0" fmla="*/ 260308 w 1281404"/>
                  <a:gd name="connsiteY0" fmla="*/ 2388904 h 2388904"/>
                  <a:gd name="connsiteX1" fmla="*/ 120262 w 1281404"/>
                  <a:gd name="connsiteY1" fmla="*/ 1023373 h 2388904"/>
                  <a:gd name="connsiteX2" fmla="*/ 1281404 w 1281404"/>
                  <a:gd name="connsiteY2" fmla="*/ 0 h 2388904"/>
                  <a:gd name="connsiteX0" fmla="*/ 205401 w 1226497"/>
                  <a:gd name="connsiteY0" fmla="*/ 2388904 h 2388904"/>
                  <a:gd name="connsiteX1" fmla="*/ 159527 w 1226497"/>
                  <a:gd name="connsiteY1" fmla="*/ 856244 h 2388904"/>
                  <a:gd name="connsiteX2" fmla="*/ 1226497 w 1226497"/>
                  <a:gd name="connsiteY2" fmla="*/ 0 h 2388904"/>
                  <a:gd name="connsiteX0" fmla="*/ 221177 w 1242273"/>
                  <a:gd name="connsiteY0" fmla="*/ 2388904 h 2388904"/>
                  <a:gd name="connsiteX1" fmla="*/ 175303 w 1242273"/>
                  <a:gd name="connsiteY1" fmla="*/ 856244 h 2388904"/>
                  <a:gd name="connsiteX2" fmla="*/ 1242273 w 1242273"/>
                  <a:gd name="connsiteY2" fmla="*/ 0 h 2388904"/>
                  <a:gd name="connsiteX0" fmla="*/ 234537 w 1255633"/>
                  <a:gd name="connsiteY0" fmla="*/ 2388904 h 2388904"/>
                  <a:gd name="connsiteX1" fmla="*/ 188663 w 1255633"/>
                  <a:gd name="connsiteY1" fmla="*/ 856244 h 2388904"/>
                  <a:gd name="connsiteX2" fmla="*/ 1255633 w 1255633"/>
                  <a:gd name="connsiteY2" fmla="*/ 0 h 2388904"/>
                  <a:gd name="connsiteX0" fmla="*/ 220509 w 1241605"/>
                  <a:gd name="connsiteY0" fmla="*/ 2388904 h 2388904"/>
                  <a:gd name="connsiteX1" fmla="*/ 200530 w 1241605"/>
                  <a:gd name="connsiteY1" fmla="*/ 762307 h 2388904"/>
                  <a:gd name="connsiteX2" fmla="*/ 1241605 w 1241605"/>
                  <a:gd name="connsiteY2" fmla="*/ 0 h 2388904"/>
                  <a:gd name="connsiteX0" fmla="*/ 231911 w 1253007"/>
                  <a:gd name="connsiteY0" fmla="*/ 2388904 h 2388904"/>
                  <a:gd name="connsiteX1" fmla="*/ 211932 w 1253007"/>
                  <a:gd name="connsiteY1" fmla="*/ 762307 h 2388904"/>
                  <a:gd name="connsiteX2" fmla="*/ 1253007 w 1253007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54336 w 1275432"/>
                  <a:gd name="connsiteY0" fmla="*/ 2388904 h 2388904"/>
                  <a:gd name="connsiteX1" fmla="*/ 234357 w 1275432"/>
                  <a:gd name="connsiteY1" fmla="*/ 762307 h 2388904"/>
                  <a:gd name="connsiteX2" fmla="*/ 1275432 w 1275432"/>
                  <a:gd name="connsiteY2" fmla="*/ 0 h 2388904"/>
                  <a:gd name="connsiteX0" fmla="*/ 273187 w 1294283"/>
                  <a:gd name="connsiteY0" fmla="*/ 2388904 h 2388904"/>
                  <a:gd name="connsiteX1" fmla="*/ 253208 w 1294283"/>
                  <a:gd name="connsiteY1" fmla="*/ 762307 h 2388904"/>
                  <a:gd name="connsiteX2" fmla="*/ 1294283 w 1294283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61988 w 1283084"/>
                  <a:gd name="connsiteY0" fmla="*/ 2388904 h 2388904"/>
                  <a:gd name="connsiteX1" fmla="*/ 242009 w 1283084"/>
                  <a:gd name="connsiteY1" fmla="*/ 762307 h 2388904"/>
                  <a:gd name="connsiteX2" fmla="*/ 1283084 w 1283084"/>
                  <a:gd name="connsiteY2" fmla="*/ 0 h 2388904"/>
                  <a:gd name="connsiteX0" fmla="*/ 205332 w 1273584"/>
                  <a:gd name="connsiteY0" fmla="*/ 2390543 h 2390543"/>
                  <a:gd name="connsiteX1" fmla="*/ 185353 w 1273584"/>
                  <a:gd name="connsiteY1" fmla="*/ 763946 h 2390543"/>
                  <a:gd name="connsiteX2" fmla="*/ 1273584 w 1273584"/>
                  <a:gd name="connsiteY2" fmla="*/ 0 h 2390543"/>
                  <a:gd name="connsiteX0" fmla="*/ 237441 w 1305693"/>
                  <a:gd name="connsiteY0" fmla="*/ 2390543 h 2390543"/>
                  <a:gd name="connsiteX1" fmla="*/ 148438 w 1305693"/>
                  <a:gd name="connsiteY1" fmla="*/ 895487 h 2390543"/>
                  <a:gd name="connsiteX2" fmla="*/ 1305693 w 1305693"/>
                  <a:gd name="connsiteY2" fmla="*/ 0 h 2390543"/>
                  <a:gd name="connsiteX0" fmla="*/ 233794 w 1302046"/>
                  <a:gd name="connsiteY0" fmla="*/ 2390543 h 2390543"/>
                  <a:gd name="connsiteX1" fmla="*/ 151956 w 1302046"/>
                  <a:gd name="connsiteY1" fmla="*/ 861912 h 2390543"/>
                  <a:gd name="connsiteX2" fmla="*/ 1302046 w 1302046"/>
                  <a:gd name="connsiteY2" fmla="*/ 0 h 2390543"/>
                  <a:gd name="connsiteX0" fmla="*/ 228062 w 1296314"/>
                  <a:gd name="connsiteY0" fmla="*/ 2390543 h 2390543"/>
                  <a:gd name="connsiteX1" fmla="*/ 157791 w 1296314"/>
                  <a:gd name="connsiteY1" fmla="*/ 835127 h 2390543"/>
                  <a:gd name="connsiteX2" fmla="*/ 1296314 w 1296314"/>
                  <a:gd name="connsiteY2" fmla="*/ 0 h 2390543"/>
                  <a:gd name="connsiteX0" fmla="*/ 240638 w 1308890"/>
                  <a:gd name="connsiteY0" fmla="*/ 2390543 h 2390543"/>
                  <a:gd name="connsiteX1" fmla="*/ 170367 w 1308890"/>
                  <a:gd name="connsiteY1" fmla="*/ 835127 h 2390543"/>
                  <a:gd name="connsiteX2" fmla="*/ 1308890 w 1308890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44771 w 1313023"/>
                  <a:gd name="connsiteY0" fmla="*/ 2390543 h 2390543"/>
                  <a:gd name="connsiteX1" fmla="*/ 174500 w 1313023"/>
                  <a:gd name="connsiteY1" fmla="*/ 835127 h 2390543"/>
                  <a:gd name="connsiteX2" fmla="*/ 1313023 w 1313023"/>
                  <a:gd name="connsiteY2" fmla="*/ 0 h 2390543"/>
                  <a:gd name="connsiteX0" fmla="*/ 254837 w 1323089"/>
                  <a:gd name="connsiteY0" fmla="*/ 2390543 h 2390543"/>
                  <a:gd name="connsiteX1" fmla="*/ 184566 w 1323089"/>
                  <a:gd name="connsiteY1" fmla="*/ 835127 h 2390543"/>
                  <a:gd name="connsiteX2" fmla="*/ 1323089 w 1323089"/>
                  <a:gd name="connsiteY2" fmla="*/ 0 h 2390543"/>
                  <a:gd name="connsiteX0" fmla="*/ 262657 w 1315563"/>
                  <a:gd name="connsiteY0" fmla="*/ 2380596 h 2380596"/>
                  <a:gd name="connsiteX1" fmla="*/ 177040 w 1315563"/>
                  <a:gd name="connsiteY1" fmla="*/ 835127 h 2380596"/>
                  <a:gd name="connsiteX2" fmla="*/ 1315563 w 1315563"/>
                  <a:gd name="connsiteY2" fmla="*/ 0 h 2380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5563" h="2380596">
                    <a:moveTo>
                      <a:pt x="262657" y="2380596"/>
                    </a:moveTo>
                    <a:cubicBezTo>
                      <a:pt x="-100779" y="1914199"/>
                      <a:pt x="-45395" y="1194824"/>
                      <a:pt x="177040" y="835127"/>
                    </a:cubicBezTo>
                    <a:cubicBezTo>
                      <a:pt x="399475" y="475430"/>
                      <a:pt x="796196" y="128477"/>
                      <a:pt x="1315563" y="0"/>
                    </a:cubicBezTo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rgbClr val="EC932F"/>
                    </a:gs>
                    <a:gs pos="100000">
                      <a:srgbClr val="F7B975"/>
                    </a:gs>
                  </a:gsLst>
                  <a:lin ang="16200000" scaled="1"/>
                  <a:tileRect/>
                </a:gradFill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49" name="Triangle 448"/>
              <p:cNvSpPr/>
              <p:nvPr/>
            </p:nvSpPr>
            <p:spPr>
              <a:xfrm rot="5400000">
                <a:off x="6268023" y="2035614"/>
                <a:ext cx="157076" cy="137870"/>
              </a:xfrm>
              <a:prstGeom prst="triangl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0" name="Triangle 449"/>
              <p:cNvSpPr/>
              <p:nvPr/>
            </p:nvSpPr>
            <p:spPr>
              <a:xfrm rot="12323236">
                <a:off x="6349293" y="2322588"/>
                <a:ext cx="162318" cy="115866"/>
              </a:xfrm>
              <a:prstGeom prst="triangle">
                <a:avLst>
                  <a:gd name="adj" fmla="val 51363"/>
                </a:avLst>
              </a:prstGeom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1" name="Triangle 450"/>
              <p:cNvSpPr/>
              <p:nvPr/>
            </p:nvSpPr>
            <p:spPr>
              <a:xfrm rot="20153369">
                <a:off x="6065484" y="2254746"/>
                <a:ext cx="155965" cy="127931"/>
              </a:xfrm>
              <a:prstGeom prst="triangle">
                <a:avLst/>
              </a:prstGeom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2" name="Oval 531"/>
          <p:cNvSpPr/>
          <p:nvPr/>
        </p:nvSpPr>
        <p:spPr>
          <a:xfrm>
            <a:off x="3997075" y="3713747"/>
            <a:ext cx="222837" cy="222837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533" name="Oval 532"/>
          <p:cNvSpPr/>
          <p:nvPr/>
        </p:nvSpPr>
        <p:spPr>
          <a:xfrm>
            <a:off x="3997075" y="3713747"/>
            <a:ext cx="222837" cy="222837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534" name="Oval 533"/>
          <p:cNvSpPr/>
          <p:nvPr/>
        </p:nvSpPr>
        <p:spPr>
          <a:xfrm>
            <a:off x="3997075" y="3713747"/>
            <a:ext cx="222837" cy="222837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160">
              <a:solidFill>
                <a:prstClr val="black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612293" y="1496318"/>
            <a:ext cx="633153" cy="2568423"/>
            <a:chOff x="3335577" y="1246931"/>
            <a:chExt cx="527628" cy="2140352"/>
          </a:xfrm>
        </p:grpSpPr>
        <p:grpSp>
          <p:nvGrpSpPr>
            <p:cNvPr id="9" name="Group 8"/>
            <p:cNvGrpSpPr/>
            <p:nvPr/>
          </p:nvGrpSpPr>
          <p:grpSpPr>
            <a:xfrm>
              <a:off x="3335577" y="1246931"/>
              <a:ext cx="527628" cy="2140352"/>
              <a:chOff x="3335577" y="1246931"/>
              <a:chExt cx="527628" cy="2140352"/>
            </a:xfrm>
          </p:grpSpPr>
          <p:grpSp>
            <p:nvGrpSpPr>
              <p:cNvPr id="289" name="Group 288"/>
              <p:cNvGrpSpPr/>
              <p:nvPr/>
            </p:nvGrpSpPr>
            <p:grpSpPr>
              <a:xfrm>
                <a:off x="3350591" y="1246931"/>
                <a:ext cx="497601" cy="457198"/>
                <a:chOff x="3478600" y="-422227"/>
                <a:chExt cx="5271775" cy="5221452"/>
              </a:xfrm>
            </p:grpSpPr>
            <p:sp>
              <p:nvSpPr>
                <p:cNvPr id="290" name="Freeform 289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Freeform 290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Freeform 291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3" name="Triangle 292"/>
                <p:cNvSpPr/>
                <p:nvPr/>
              </p:nvSpPr>
              <p:spPr>
                <a:xfrm rot="5400000">
                  <a:off x="5816226" y="-513203"/>
                  <a:ext cx="1279480" cy="1461432"/>
                </a:xfrm>
                <a:prstGeom prst="triangle">
                  <a:avLst/>
                </a:prstGeom>
                <a:ln w="76200"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Triangle 293"/>
                <p:cNvSpPr/>
                <p:nvPr/>
              </p:nvSpPr>
              <p:spPr>
                <a:xfrm rot="12451636">
                  <a:off x="7081061" y="3077041"/>
                  <a:ext cx="1438495" cy="1200071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Triangle 294"/>
                <p:cNvSpPr/>
                <p:nvPr/>
              </p:nvSpPr>
              <p:spPr>
                <a:xfrm rot="20153369">
                  <a:off x="3478600" y="2524766"/>
                  <a:ext cx="1281963" cy="137840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3335577" y="2884082"/>
                <a:ext cx="527628" cy="503201"/>
                <a:chOff x="3331719" y="2873382"/>
                <a:chExt cx="527628" cy="503201"/>
              </a:xfrm>
            </p:grpSpPr>
            <p:grpSp>
              <p:nvGrpSpPr>
                <p:cNvPr id="355" name="Group 354"/>
                <p:cNvGrpSpPr/>
                <p:nvPr/>
              </p:nvGrpSpPr>
              <p:grpSpPr>
                <a:xfrm>
                  <a:off x="3331719" y="2873382"/>
                  <a:ext cx="527628" cy="503201"/>
                  <a:chOff x="6065484" y="2026011"/>
                  <a:chExt cx="446191" cy="425534"/>
                </a:xfrm>
              </p:grpSpPr>
              <p:sp>
                <p:nvSpPr>
                  <p:cNvPr id="370" name="Freeform 369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1" name="Freeform 370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2" name="Freeform 371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3" name="Triangle 372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4" name="Triangle 373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5" name="Triangle 374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56" name="Group 355"/>
                <p:cNvGrpSpPr/>
                <p:nvPr/>
              </p:nvGrpSpPr>
              <p:grpSpPr>
                <a:xfrm>
                  <a:off x="3331719" y="2873382"/>
                  <a:ext cx="527628" cy="503201"/>
                  <a:chOff x="6065484" y="2026011"/>
                  <a:chExt cx="446191" cy="425534"/>
                </a:xfrm>
              </p:grpSpPr>
              <p:sp>
                <p:nvSpPr>
                  <p:cNvPr id="364" name="Freeform 363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5" name="Freeform 364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6" name="Freeform 365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7" name="Triangle 366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8" name="Triangle 367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9" name="Triangle 368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357" name="Group 356"/>
                <p:cNvGrpSpPr/>
                <p:nvPr/>
              </p:nvGrpSpPr>
              <p:grpSpPr>
                <a:xfrm>
                  <a:off x="3331719" y="2873382"/>
                  <a:ext cx="527628" cy="503201"/>
                  <a:chOff x="6065484" y="2026011"/>
                  <a:chExt cx="446191" cy="425534"/>
                </a:xfrm>
              </p:grpSpPr>
              <p:sp>
                <p:nvSpPr>
                  <p:cNvPr id="358" name="Freeform 357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9" name="Freeform 358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0" name="Freeform 359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1" name="Triangle 360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2" name="Triangle 361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3" name="Triangle 362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35" name="Group 534"/>
            <p:cNvGrpSpPr/>
            <p:nvPr/>
          </p:nvGrpSpPr>
          <p:grpSpPr>
            <a:xfrm>
              <a:off x="3536841" y="3094788"/>
              <a:ext cx="185698" cy="185698"/>
              <a:chOff x="4964730" y="3098281"/>
              <a:chExt cx="185698" cy="185698"/>
            </a:xfrm>
          </p:grpSpPr>
          <p:sp>
            <p:nvSpPr>
              <p:cNvPr id="536" name="Oval 535"/>
              <p:cNvSpPr/>
              <p:nvPr/>
            </p:nvSpPr>
            <p:spPr>
              <a:xfrm>
                <a:off x="4964730" y="3098281"/>
                <a:ext cx="185698" cy="1856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4964730" y="3098281"/>
                <a:ext cx="185698" cy="1856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4964730" y="3098281"/>
                <a:ext cx="185698" cy="1856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471728" y="1490614"/>
            <a:ext cx="633153" cy="2574127"/>
            <a:chOff x="4051772" y="1242178"/>
            <a:chExt cx="527628" cy="2145105"/>
          </a:xfrm>
        </p:grpSpPr>
        <p:grpSp>
          <p:nvGrpSpPr>
            <p:cNvPr id="11" name="Group 10"/>
            <p:cNvGrpSpPr/>
            <p:nvPr/>
          </p:nvGrpSpPr>
          <p:grpSpPr>
            <a:xfrm>
              <a:off x="4051772" y="1242178"/>
              <a:ext cx="527628" cy="2145105"/>
              <a:chOff x="4051772" y="1242178"/>
              <a:chExt cx="527628" cy="2145105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4066786" y="1242178"/>
                <a:ext cx="497601" cy="457198"/>
                <a:chOff x="3478600" y="-422227"/>
                <a:chExt cx="5271775" cy="5221452"/>
              </a:xfrm>
            </p:grpSpPr>
            <p:sp>
              <p:nvSpPr>
                <p:cNvPr id="297" name="Freeform 296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Freeform 297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Freeform 298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Triangle 299"/>
                <p:cNvSpPr/>
                <p:nvPr/>
              </p:nvSpPr>
              <p:spPr>
                <a:xfrm rot="5400000">
                  <a:off x="5816226" y="-513203"/>
                  <a:ext cx="1279480" cy="1461432"/>
                </a:xfrm>
                <a:prstGeom prst="triangle">
                  <a:avLst/>
                </a:prstGeom>
                <a:ln w="76200"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Triangle 300"/>
                <p:cNvSpPr/>
                <p:nvPr/>
              </p:nvSpPr>
              <p:spPr>
                <a:xfrm rot="12451636">
                  <a:off x="7081061" y="3077041"/>
                  <a:ext cx="1438495" cy="1200071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Triangle 301"/>
                <p:cNvSpPr/>
                <p:nvPr/>
              </p:nvSpPr>
              <p:spPr>
                <a:xfrm rot="20153369">
                  <a:off x="3478600" y="2524766"/>
                  <a:ext cx="1281963" cy="137840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4051772" y="2884082"/>
                <a:ext cx="527628" cy="503201"/>
                <a:chOff x="3331719" y="2873382"/>
                <a:chExt cx="527628" cy="503201"/>
              </a:xfrm>
            </p:grpSpPr>
            <p:grpSp>
              <p:nvGrpSpPr>
                <p:cNvPr id="399" name="Group 398"/>
                <p:cNvGrpSpPr/>
                <p:nvPr/>
              </p:nvGrpSpPr>
              <p:grpSpPr>
                <a:xfrm>
                  <a:off x="3331719" y="2873382"/>
                  <a:ext cx="527628" cy="503201"/>
                  <a:chOff x="6065484" y="2026011"/>
                  <a:chExt cx="446191" cy="425534"/>
                </a:xfrm>
              </p:grpSpPr>
              <p:sp>
                <p:nvSpPr>
                  <p:cNvPr id="414" name="Freeform 413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5" name="Freeform 414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6" name="Freeform 415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7" name="Triangle 416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8" name="Triangle 417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9" name="Triangle 418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00" name="Group 399"/>
                <p:cNvGrpSpPr/>
                <p:nvPr/>
              </p:nvGrpSpPr>
              <p:grpSpPr>
                <a:xfrm>
                  <a:off x="3331719" y="2873382"/>
                  <a:ext cx="527628" cy="503201"/>
                  <a:chOff x="6065484" y="2026011"/>
                  <a:chExt cx="446191" cy="425534"/>
                </a:xfrm>
              </p:grpSpPr>
              <p:sp>
                <p:nvSpPr>
                  <p:cNvPr id="408" name="Freeform 407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9" name="Freeform 408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0" name="Freeform 409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1" name="Triangle 410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2" name="Triangle 411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3" name="Triangle 412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01" name="Group 400"/>
                <p:cNvGrpSpPr/>
                <p:nvPr/>
              </p:nvGrpSpPr>
              <p:grpSpPr>
                <a:xfrm>
                  <a:off x="3331719" y="2873382"/>
                  <a:ext cx="527628" cy="503201"/>
                  <a:chOff x="6065484" y="2026011"/>
                  <a:chExt cx="446191" cy="425534"/>
                </a:xfrm>
              </p:grpSpPr>
              <p:sp>
                <p:nvSpPr>
                  <p:cNvPr id="402" name="Freeform 401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3" name="Freeform 402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4" name="Freeform 403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 sz="2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Triangle 404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Triangle 405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7" name="Triangle 406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39" name="Group 538"/>
            <p:cNvGrpSpPr/>
            <p:nvPr/>
          </p:nvGrpSpPr>
          <p:grpSpPr>
            <a:xfrm>
              <a:off x="4250786" y="3094788"/>
              <a:ext cx="185698" cy="185698"/>
              <a:chOff x="4964730" y="3098281"/>
              <a:chExt cx="185698" cy="185698"/>
            </a:xfrm>
          </p:grpSpPr>
          <p:sp>
            <p:nvSpPr>
              <p:cNvPr id="540" name="Oval 539"/>
              <p:cNvSpPr/>
              <p:nvPr/>
            </p:nvSpPr>
            <p:spPr>
              <a:xfrm>
                <a:off x="4964730" y="3098281"/>
                <a:ext cx="185698" cy="1856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4964730" y="3098281"/>
                <a:ext cx="185698" cy="1856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4964730" y="3098281"/>
                <a:ext cx="185698" cy="1856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216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3403497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3273287" y="577253"/>
            <a:ext cx="8987745" cy="6313364"/>
          </a:xfrm>
        </p:spPr>
        <p:txBody>
          <a:bodyPr>
            <a:noAutofit/>
          </a:bodyPr>
          <a:lstStyle/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Learning Flow –&gt; Work Flow </a:t>
            </a:r>
            <a:r>
              <a:rPr lang="en-AU" sz="3200" dirty="0" smtClean="0"/>
              <a:t>–&gt;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 Value Flow</a:t>
            </a:r>
          </a:p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Self-Organizing </a:t>
            </a:r>
            <a:r>
              <a:rPr lang="en-AU" sz="3200" dirty="0" smtClean="0"/>
              <a:t>T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ransformation: Steel Threads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Continuous Delivery x Continuous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Learning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1938755"/>
            <a:ext cx="4527216" cy="350268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T</a:t>
            </a: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riple </a:t>
            </a:r>
            <a:r>
              <a:rPr lang="en-US" cap="none" dirty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l</a:t>
            </a: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oop</a:t>
            </a:r>
            <a:b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</a:br>
            <a:r>
              <a:rPr lang="en-US" b="1" cap="none" dirty="0" smtClean="0">
                <a:solidFill>
                  <a:srgbClr val="3DACFF"/>
                </a:solidFill>
                <a:latin typeface="Optima" charset="0"/>
                <a:ea typeface="Optima" charset="0"/>
                <a:cs typeface="Optima" charset="0"/>
              </a:rPr>
              <a:t>L</a:t>
            </a: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earning</a:t>
            </a:r>
            <a:endParaRPr lang="en-US" cap="none" dirty="0">
              <a:solidFill>
                <a:schemeClr val="accent5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33" name="Freeform 232"/>
          <p:cNvSpPr/>
          <p:nvPr/>
        </p:nvSpPr>
        <p:spPr>
          <a:xfrm rot="19753413">
            <a:off x="8776194" y="4787077"/>
            <a:ext cx="329911" cy="5411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234" name="Group 233"/>
          <p:cNvGrpSpPr/>
          <p:nvPr/>
        </p:nvGrpSpPr>
        <p:grpSpPr>
          <a:xfrm>
            <a:off x="7743051" y="3668576"/>
            <a:ext cx="2337413" cy="1977080"/>
            <a:chOff x="3313117" y="566347"/>
            <a:chExt cx="3513029" cy="3419023"/>
          </a:xfrm>
        </p:grpSpPr>
        <p:sp>
          <p:nvSpPr>
            <p:cNvPr id="235" name="Freeform 234"/>
            <p:cNvSpPr/>
            <p:nvPr/>
          </p:nvSpPr>
          <p:spPr>
            <a:xfrm rot="17863970">
              <a:off x="4221478" y="1963138"/>
              <a:ext cx="3006940" cy="213357"/>
            </a:xfrm>
            <a:custGeom>
              <a:avLst/>
              <a:gdLst>
                <a:gd name="connsiteX0" fmla="*/ 0 w 871728"/>
                <a:gd name="connsiteY0" fmla="*/ 30493 h 61853"/>
                <a:gd name="connsiteX1" fmla="*/ 152400 w 871728"/>
                <a:gd name="connsiteY1" fmla="*/ 60973 h 61853"/>
                <a:gd name="connsiteX2" fmla="*/ 566928 w 871728"/>
                <a:gd name="connsiteY2" fmla="*/ 13 h 61853"/>
                <a:gd name="connsiteX3" fmla="*/ 871728 w 871728"/>
                <a:gd name="connsiteY3" fmla="*/ 54877 h 61853"/>
                <a:gd name="connsiteX4" fmla="*/ 871728 w 871728"/>
                <a:gd name="connsiteY4" fmla="*/ 54877 h 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728" h="61853">
                  <a:moveTo>
                    <a:pt x="0" y="30493"/>
                  </a:moveTo>
                  <a:cubicBezTo>
                    <a:pt x="28956" y="48273"/>
                    <a:pt x="57912" y="66053"/>
                    <a:pt x="152400" y="60973"/>
                  </a:cubicBezTo>
                  <a:cubicBezTo>
                    <a:pt x="246888" y="55893"/>
                    <a:pt x="447040" y="1029"/>
                    <a:pt x="566928" y="13"/>
                  </a:cubicBezTo>
                  <a:cubicBezTo>
                    <a:pt x="686816" y="-1003"/>
                    <a:pt x="871728" y="54877"/>
                    <a:pt x="871728" y="54877"/>
                  </a:cubicBezTo>
                  <a:lnTo>
                    <a:pt x="871728" y="54877"/>
                  </a:lnTo>
                </a:path>
              </a:pathLst>
            </a:custGeom>
            <a:noFill/>
            <a:ln w="38100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6" name="Freeform 235"/>
            <p:cNvSpPr/>
            <p:nvPr/>
          </p:nvSpPr>
          <p:spPr>
            <a:xfrm rot="19305013">
              <a:off x="3819220" y="3092041"/>
              <a:ext cx="3006926" cy="213352"/>
            </a:xfrm>
            <a:custGeom>
              <a:avLst/>
              <a:gdLst>
                <a:gd name="connsiteX0" fmla="*/ 0 w 871728"/>
                <a:gd name="connsiteY0" fmla="*/ 30493 h 61853"/>
                <a:gd name="connsiteX1" fmla="*/ 152400 w 871728"/>
                <a:gd name="connsiteY1" fmla="*/ 60973 h 61853"/>
                <a:gd name="connsiteX2" fmla="*/ 566928 w 871728"/>
                <a:gd name="connsiteY2" fmla="*/ 13 h 61853"/>
                <a:gd name="connsiteX3" fmla="*/ 871728 w 871728"/>
                <a:gd name="connsiteY3" fmla="*/ 54877 h 61853"/>
                <a:gd name="connsiteX4" fmla="*/ 871728 w 871728"/>
                <a:gd name="connsiteY4" fmla="*/ 54877 h 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728" h="61853">
                  <a:moveTo>
                    <a:pt x="0" y="30493"/>
                  </a:moveTo>
                  <a:cubicBezTo>
                    <a:pt x="28956" y="48273"/>
                    <a:pt x="57912" y="66053"/>
                    <a:pt x="152400" y="60973"/>
                  </a:cubicBezTo>
                  <a:cubicBezTo>
                    <a:pt x="246888" y="55893"/>
                    <a:pt x="447040" y="1029"/>
                    <a:pt x="566928" y="13"/>
                  </a:cubicBezTo>
                  <a:cubicBezTo>
                    <a:pt x="686816" y="-1003"/>
                    <a:pt x="871728" y="54877"/>
                    <a:pt x="871728" y="54877"/>
                  </a:cubicBezTo>
                  <a:lnTo>
                    <a:pt x="871728" y="54877"/>
                  </a:lnTo>
                </a:path>
              </a:pathLst>
            </a:custGeom>
            <a:noFill/>
            <a:ln w="38100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7" name="Freeform 236"/>
            <p:cNvSpPr/>
            <p:nvPr/>
          </p:nvSpPr>
          <p:spPr>
            <a:xfrm rot="20498280">
              <a:off x="3313117" y="3772018"/>
              <a:ext cx="3006926" cy="213352"/>
            </a:xfrm>
            <a:custGeom>
              <a:avLst/>
              <a:gdLst>
                <a:gd name="connsiteX0" fmla="*/ 0 w 871728"/>
                <a:gd name="connsiteY0" fmla="*/ 30493 h 61853"/>
                <a:gd name="connsiteX1" fmla="*/ 152400 w 871728"/>
                <a:gd name="connsiteY1" fmla="*/ 60973 h 61853"/>
                <a:gd name="connsiteX2" fmla="*/ 566928 w 871728"/>
                <a:gd name="connsiteY2" fmla="*/ 13 h 61853"/>
                <a:gd name="connsiteX3" fmla="*/ 871728 w 871728"/>
                <a:gd name="connsiteY3" fmla="*/ 54877 h 61853"/>
                <a:gd name="connsiteX4" fmla="*/ 871728 w 871728"/>
                <a:gd name="connsiteY4" fmla="*/ 54877 h 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728" h="61853">
                  <a:moveTo>
                    <a:pt x="0" y="30493"/>
                  </a:moveTo>
                  <a:cubicBezTo>
                    <a:pt x="28956" y="48273"/>
                    <a:pt x="57912" y="66053"/>
                    <a:pt x="152400" y="60973"/>
                  </a:cubicBezTo>
                  <a:cubicBezTo>
                    <a:pt x="246888" y="55893"/>
                    <a:pt x="447040" y="1029"/>
                    <a:pt x="566928" y="13"/>
                  </a:cubicBezTo>
                  <a:cubicBezTo>
                    <a:pt x="686816" y="-1003"/>
                    <a:pt x="871728" y="54877"/>
                    <a:pt x="871728" y="54877"/>
                  </a:cubicBezTo>
                  <a:lnTo>
                    <a:pt x="871728" y="54877"/>
                  </a:lnTo>
                </a:path>
              </a:pathLst>
            </a:custGeom>
            <a:noFill/>
            <a:ln w="38100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238" name="Freeform 237"/>
          <p:cNvSpPr/>
          <p:nvPr/>
        </p:nvSpPr>
        <p:spPr>
          <a:xfrm rot="19753413">
            <a:off x="9763721" y="4149674"/>
            <a:ext cx="329911" cy="5411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39" name="Freeform 238"/>
          <p:cNvSpPr/>
          <p:nvPr/>
        </p:nvSpPr>
        <p:spPr>
          <a:xfrm rot="19753413">
            <a:off x="7834909" y="4127455"/>
            <a:ext cx="329911" cy="5411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40" name="Freeform 239"/>
          <p:cNvSpPr/>
          <p:nvPr/>
        </p:nvSpPr>
        <p:spPr>
          <a:xfrm rot="19753413">
            <a:off x="8772533" y="6023702"/>
            <a:ext cx="329911" cy="5411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241" name="Group 240"/>
          <p:cNvGrpSpPr/>
          <p:nvPr/>
        </p:nvGrpSpPr>
        <p:grpSpPr>
          <a:xfrm>
            <a:off x="7819720" y="3994027"/>
            <a:ext cx="2241481" cy="2165146"/>
            <a:chOff x="4766396" y="1709662"/>
            <a:chExt cx="2490534" cy="2405718"/>
          </a:xfrm>
        </p:grpSpPr>
        <p:grpSp>
          <p:nvGrpSpPr>
            <p:cNvPr id="242" name="Group 241"/>
            <p:cNvGrpSpPr/>
            <p:nvPr/>
          </p:nvGrpSpPr>
          <p:grpSpPr>
            <a:xfrm>
              <a:off x="6921176" y="1709662"/>
              <a:ext cx="335754" cy="320210"/>
              <a:chOff x="6921176" y="1709662"/>
              <a:chExt cx="335754" cy="320210"/>
            </a:xfrm>
          </p:grpSpPr>
          <p:grpSp>
            <p:nvGrpSpPr>
              <p:cNvPr id="270" name="Group 269"/>
              <p:cNvGrpSpPr/>
              <p:nvPr/>
            </p:nvGrpSpPr>
            <p:grpSpPr>
              <a:xfrm>
                <a:off x="6921176" y="1709662"/>
                <a:ext cx="335754" cy="320210"/>
                <a:chOff x="6065484" y="2026011"/>
                <a:chExt cx="446191" cy="425534"/>
              </a:xfrm>
            </p:grpSpPr>
            <p:sp>
              <p:nvSpPr>
                <p:cNvPr id="272" name="Freeform 271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73" name="Freeform 272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74" name="Freeform 273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75" name="Triangle 274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4BACC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BACC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76" name="Triangle 275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gradFill rotWithShape="1">
                  <a:gsLst>
                    <a:gs pos="0">
                      <a:srgbClr val="F7964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F7964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77" name="Triangle 276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9BBB59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9BBB59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  <p:sp>
            <p:nvSpPr>
              <p:cNvPr id="271" name="Oval 270"/>
              <p:cNvSpPr/>
              <p:nvPr/>
            </p:nvSpPr>
            <p:spPr>
              <a:xfrm>
                <a:off x="7044857" y="1851982"/>
                <a:ext cx="109602" cy="109602"/>
              </a:xfrm>
              <a:prstGeom prst="ellipse">
                <a:avLst/>
              </a:prstGeom>
              <a:gradFill rotWithShape="1">
                <a:gsLst>
                  <a:gs pos="0">
                    <a:srgbClr val="C0504D">
                      <a:tint val="100000"/>
                      <a:shade val="100000"/>
                      <a:satMod val="130000"/>
                    </a:srgbClr>
                  </a:gs>
                  <a:gs pos="100000">
                    <a:srgbClr val="C0504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5822667" y="2457160"/>
              <a:ext cx="335754" cy="320210"/>
              <a:chOff x="5822667" y="2457160"/>
              <a:chExt cx="335754" cy="320210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5822667" y="2457160"/>
                <a:ext cx="335754" cy="320210"/>
                <a:chOff x="6065484" y="2026011"/>
                <a:chExt cx="446191" cy="425534"/>
              </a:xfrm>
            </p:grpSpPr>
            <p:sp>
              <p:nvSpPr>
                <p:cNvPr id="264" name="Freeform 263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65" name="Freeform 264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66" name="Freeform 265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67" name="Triangle 266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4BACC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BACC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68" name="Triangle 267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gradFill rotWithShape="1">
                  <a:gsLst>
                    <a:gs pos="0">
                      <a:srgbClr val="F7964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F7964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69" name="Triangle 268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9BBB59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9BBB59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  <p:sp>
            <p:nvSpPr>
              <p:cNvPr id="263" name="Oval 262"/>
              <p:cNvSpPr/>
              <p:nvPr/>
            </p:nvSpPr>
            <p:spPr>
              <a:xfrm>
                <a:off x="5949898" y="2595035"/>
                <a:ext cx="109602" cy="109602"/>
              </a:xfrm>
              <a:prstGeom prst="ellipse">
                <a:avLst/>
              </a:prstGeom>
              <a:gradFill rotWithShape="1">
                <a:gsLst>
                  <a:gs pos="0">
                    <a:srgbClr val="C0504D">
                      <a:tint val="100000"/>
                      <a:shade val="100000"/>
                      <a:satMod val="130000"/>
                    </a:srgbClr>
                  </a:gs>
                  <a:gs pos="100000">
                    <a:srgbClr val="C0504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4766396" y="1709662"/>
              <a:ext cx="335754" cy="320210"/>
              <a:chOff x="4766396" y="1709662"/>
              <a:chExt cx="335754" cy="320210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4766396" y="1709662"/>
                <a:ext cx="335754" cy="320210"/>
                <a:chOff x="6065484" y="2026011"/>
                <a:chExt cx="446191" cy="425534"/>
              </a:xfrm>
            </p:grpSpPr>
            <p:sp>
              <p:nvSpPr>
                <p:cNvPr id="256" name="Freeform 255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57" name="Freeform 256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58" name="Freeform 257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59" name="Triangle 258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4BACC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BACC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60" name="Triangle 259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gradFill rotWithShape="1">
                  <a:gsLst>
                    <a:gs pos="0">
                      <a:srgbClr val="F7964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F7964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61" name="Triangle 260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9BBB59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9BBB59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  <p:sp>
            <p:nvSpPr>
              <p:cNvPr id="255" name="Oval 254"/>
              <p:cNvSpPr/>
              <p:nvPr/>
            </p:nvSpPr>
            <p:spPr>
              <a:xfrm>
                <a:off x="4892703" y="1850990"/>
                <a:ext cx="109602" cy="109602"/>
              </a:xfrm>
              <a:prstGeom prst="ellipse">
                <a:avLst/>
              </a:prstGeom>
              <a:gradFill rotWithShape="1">
                <a:gsLst>
                  <a:gs pos="0">
                    <a:srgbClr val="C0504D">
                      <a:tint val="100000"/>
                      <a:shade val="100000"/>
                      <a:satMod val="130000"/>
                    </a:srgbClr>
                  </a:gs>
                  <a:gs pos="100000">
                    <a:srgbClr val="C0504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>
              <a:off x="5835394" y="3795170"/>
              <a:ext cx="335754" cy="320210"/>
              <a:chOff x="5835394" y="3795170"/>
              <a:chExt cx="335754" cy="320210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35394" y="3795170"/>
                <a:ext cx="335754" cy="320210"/>
                <a:chOff x="6065484" y="2026011"/>
                <a:chExt cx="446191" cy="425534"/>
              </a:xfrm>
            </p:grpSpPr>
            <p:sp>
              <p:nvSpPr>
                <p:cNvPr id="248" name="Freeform 247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49" name="Freeform 248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50" name="Freeform 249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 cap="flat" cmpd="sng" algn="ctr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51" name="Triangle 250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4BACC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BACC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52" name="Triangle 251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gradFill rotWithShape="1">
                  <a:gsLst>
                    <a:gs pos="0">
                      <a:srgbClr val="F7964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F7964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53" name="Triangle 252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9BBB59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9BBB59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  <p:sp>
            <p:nvSpPr>
              <p:cNvPr id="247" name="Oval 246"/>
              <p:cNvSpPr/>
              <p:nvPr/>
            </p:nvSpPr>
            <p:spPr>
              <a:xfrm>
                <a:off x="5961487" y="3929913"/>
                <a:ext cx="109602" cy="109602"/>
              </a:xfrm>
              <a:prstGeom prst="ellipse">
                <a:avLst/>
              </a:prstGeom>
              <a:gradFill rotWithShape="1">
                <a:gsLst>
                  <a:gs pos="0">
                    <a:srgbClr val="C0504D">
                      <a:tint val="100000"/>
                      <a:shade val="100000"/>
                      <a:satMod val="130000"/>
                    </a:srgbClr>
                  </a:gs>
                  <a:gs pos="100000">
                    <a:srgbClr val="C0504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7111799" y="2746739"/>
            <a:ext cx="4192402" cy="3948191"/>
            <a:chOff x="4022968" y="0"/>
            <a:chExt cx="4727407" cy="4799225"/>
          </a:xfrm>
        </p:grpSpPr>
        <p:sp>
          <p:nvSpPr>
            <p:cNvPr id="279" name="Freeform 278"/>
            <p:cNvSpPr/>
            <p:nvPr/>
          </p:nvSpPr>
          <p:spPr>
            <a:xfrm rot="14357722">
              <a:off x="5110155" y="1978298"/>
              <a:ext cx="2276968" cy="3364885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53276 w 1321528"/>
                <a:gd name="connsiteY0" fmla="*/ 2390543 h 2390543"/>
                <a:gd name="connsiteX1" fmla="*/ 186142 w 1321528"/>
                <a:gd name="connsiteY1" fmla="*/ 639435 h 2390543"/>
                <a:gd name="connsiteX2" fmla="*/ 1321528 w 1321528"/>
                <a:gd name="connsiteY2" fmla="*/ 0 h 2390543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313082 w 1394859"/>
                <a:gd name="connsiteY0" fmla="*/ 2335096 h 2335096"/>
                <a:gd name="connsiteX1" fmla="*/ 111673 w 1394859"/>
                <a:gd name="connsiteY1" fmla="*/ 867731 h 2335096"/>
                <a:gd name="connsiteX2" fmla="*/ 1394859 w 1394859"/>
                <a:gd name="connsiteY2" fmla="*/ 0 h 2335096"/>
                <a:gd name="connsiteX0" fmla="*/ 289172 w 1370949"/>
                <a:gd name="connsiteY0" fmla="*/ 2335096 h 2335096"/>
                <a:gd name="connsiteX1" fmla="*/ 125861 w 1370949"/>
                <a:gd name="connsiteY1" fmla="*/ 769019 h 2335096"/>
                <a:gd name="connsiteX2" fmla="*/ 1370949 w 1370949"/>
                <a:gd name="connsiteY2" fmla="*/ 0 h 2335096"/>
                <a:gd name="connsiteX0" fmla="*/ 283618 w 1365395"/>
                <a:gd name="connsiteY0" fmla="*/ 2335096 h 2335096"/>
                <a:gd name="connsiteX1" fmla="*/ 120307 w 1365395"/>
                <a:gd name="connsiteY1" fmla="*/ 769019 h 2335096"/>
                <a:gd name="connsiteX2" fmla="*/ 1365395 w 1365395"/>
                <a:gd name="connsiteY2" fmla="*/ 0 h 2335096"/>
                <a:gd name="connsiteX0" fmla="*/ 272613 w 1354390"/>
                <a:gd name="connsiteY0" fmla="*/ 2335096 h 2335096"/>
                <a:gd name="connsiteX1" fmla="*/ 109302 w 1354390"/>
                <a:gd name="connsiteY1" fmla="*/ 769019 h 2335096"/>
                <a:gd name="connsiteX2" fmla="*/ 1354390 w 1354390"/>
                <a:gd name="connsiteY2" fmla="*/ 0 h 2335096"/>
                <a:gd name="connsiteX0" fmla="*/ 291955 w 1368526"/>
                <a:gd name="connsiteY0" fmla="*/ 2310091 h 2310091"/>
                <a:gd name="connsiteX1" fmla="*/ 123438 w 1368526"/>
                <a:gd name="connsiteY1" fmla="*/ 769019 h 2310091"/>
                <a:gd name="connsiteX2" fmla="*/ 1368526 w 1368526"/>
                <a:gd name="connsiteY2" fmla="*/ 0 h 2310091"/>
                <a:gd name="connsiteX0" fmla="*/ 294774 w 1366139"/>
                <a:gd name="connsiteY0" fmla="*/ 2285086 h 2285086"/>
                <a:gd name="connsiteX1" fmla="*/ 121051 w 1366139"/>
                <a:gd name="connsiteY1" fmla="*/ 769019 h 2285086"/>
                <a:gd name="connsiteX2" fmla="*/ 1366139 w 1366139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92163 w 1363528"/>
                <a:gd name="connsiteY0" fmla="*/ 2285086 h 2285086"/>
                <a:gd name="connsiteX1" fmla="*/ 118440 w 1363528"/>
                <a:gd name="connsiteY1" fmla="*/ 769019 h 2285086"/>
                <a:gd name="connsiteX2" fmla="*/ 1363528 w 1363528"/>
                <a:gd name="connsiteY2" fmla="*/ 0 h 2285086"/>
                <a:gd name="connsiteX0" fmla="*/ 303176 w 1374541"/>
                <a:gd name="connsiteY0" fmla="*/ 2285086 h 2285086"/>
                <a:gd name="connsiteX1" fmla="*/ 129453 w 1374541"/>
                <a:gd name="connsiteY1" fmla="*/ 769019 h 2285086"/>
                <a:gd name="connsiteX2" fmla="*/ 1374541 w 1374541"/>
                <a:gd name="connsiteY2" fmla="*/ 0 h 2285086"/>
                <a:gd name="connsiteX0" fmla="*/ 297216 w 1368581"/>
                <a:gd name="connsiteY0" fmla="*/ 2285086 h 2285086"/>
                <a:gd name="connsiteX1" fmla="*/ 123493 w 1368581"/>
                <a:gd name="connsiteY1" fmla="*/ 769019 h 2285086"/>
                <a:gd name="connsiteX2" fmla="*/ 1368581 w 1368581"/>
                <a:gd name="connsiteY2" fmla="*/ 0 h 2285086"/>
                <a:gd name="connsiteX0" fmla="*/ 295425 w 1366790"/>
                <a:gd name="connsiteY0" fmla="*/ 2285086 h 2285086"/>
                <a:gd name="connsiteX1" fmla="*/ 121702 w 1366790"/>
                <a:gd name="connsiteY1" fmla="*/ 769019 h 2285086"/>
                <a:gd name="connsiteX2" fmla="*/ 1366790 w 1366790"/>
                <a:gd name="connsiteY2" fmla="*/ 0 h 2285086"/>
                <a:gd name="connsiteX0" fmla="*/ 292751 w 1364116"/>
                <a:gd name="connsiteY0" fmla="*/ 2285086 h 2285086"/>
                <a:gd name="connsiteX1" fmla="*/ 119028 w 1364116"/>
                <a:gd name="connsiteY1" fmla="*/ 769019 h 2285086"/>
                <a:gd name="connsiteX2" fmla="*/ 1364116 w 1364116"/>
                <a:gd name="connsiteY2" fmla="*/ 0 h 2285086"/>
                <a:gd name="connsiteX0" fmla="*/ 308946 w 1380311"/>
                <a:gd name="connsiteY0" fmla="*/ 2285086 h 2285086"/>
                <a:gd name="connsiteX1" fmla="*/ 135223 w 1380311"/>
                <a:gd name="connsiteY1" fmla="*/ 769019 h 2285086"/>
                <a:gd name="connsiteX2" fmla="*/ 1380311 w 1380311"/>
                <a:gd name="connsiteY2" fmla="*/ 0 h 2285086"/>
                <a:gd name="connsiteX0" fmla="*/ 300804 w 1372169"/>
                <a:gd name="connsiteY0" fmla="*/ 2285086 h 2285086"/>
                <a:gd name="connsiteX1" fmla="*/ 127081 w 1372169"/>
                <a:gd name="connsiteY1" fmla="*/ 769019 h 2285086"/>
                <a:gd name="connsiteX2" fmla="*/ 1372169 w 1372169"/>
                <a:gd name="connsiteY2" fmla="*/ 0 h 2285086"/>
                <a:gd name="connsiteX0" fmla="*/ 294922 w 1366287"/>
                <a:gd name="connsiteY0" fmla="*/ 2285086 h 2285086"/>
                <a:gd name="connsiteX1" fmla="*/ 121199 w 1366287"/>
                <a:gd name="connsiteY1" fmla="*/ 769019 h 2285086"/>
                <a:gd name="connsiteX2" fmla="*/ 1366287 w 1366287"/>
                <a:gd name="connsiteY2" fmla="*/ 0 h 2285086"/>
                <a:gd name="connsiteX0" fmla="*/ 316603 w 1373193"/>
                <a:gd name="connsiteY0" fmla="*/ 2322486 h 2322486"/>
                <a:gd name="connsiteX1" fmla="*/ 128105 w 1373193"/>
                <a:gd name="connsiteY1" fmla="*/ 769019 h 2322486"/>
                <a:gd name="connsiteX2" fmla="*/ 1373193 w 1373193"/>
                <a:gd name="connsiteY2" fmla="*/ 0 h 2322486"/>
                <a:gd name="connsiteX0" fmla="*/ 316603 w 1373193"/>
                <a:gd name="connsiteY0" fmla="*/ 2323680 h 2323680"/>
                <a:gd name="connsiteX1" fmla="*/ 128105 w 1373193"/>
                <a:gd name="connsiteY1" fmla="*/ 770213 h 2323680"/>
                <a:gd name="connsiteX2" fmla="*/ 1373193 w 1373193"/>
                <a:gd name="connsiteY2" fmla="*/ 1194 h 2323680"/>
                <a:gd name="connsiteX0" fmla="*/ 316603 w 1373193"/>
                <a:gd name="connsiteY0" fmla="*/ 2324726 h 2324726"/>
                <a:gd name="connsiteX1" fmla="*/ 128105 w 1373193"/>
                <a:gd name="connsiteY1" fmla="*/ 771259 h 2324726"/>
                <a:gd name="connsiteX2" fmla="*/ 1373193 w 1373193"/>
                <a:gd name="connsiteY2" fmla="*/ 2240 h 2324726"/>
                <a:gd name="connsiteX0" fmla="*/ 316603 w 1373193"/>
                <a:gd name="connsiteY0" fmla="*/ 2323681 h 2323681"/>
                <a:gd name="connsiteX1" fmla="*/ 128105 w 1373193"/>
                <a:gd name="connsiteY1" fmla="*/ 770214 h 2323681"/>
                <a:gd name="connsiteX2" fmla="*/ 1373193 w 1373193"/>
                <a:gd name="connsiteY2" fmla="*/ 1195 h 2323681"/>
                <a:gd name="connsiteX0" fmla="*/ 316603 w 1509656"/>
                <a:gd name="connsiteY0" fmla="*/ 2330558 h 2330558"/>
                <a:gd name="connsiteX1" fmla="*/ 128105 w 1509656"/>
                <a:gd name="connsiteY1" fmla="*/ 777091 h 2330558"/>
                <a:gd name="connsiteX2" fmla="*/ 1509656 w 1509656"/>
                <a:gd name="connsiteY2" fmla="*/ 1175 h 233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9656" h="2330558">
                  <a:moveTo>
                    <a:pt x="316603" y="2330558"/>
                  </a:moveTo>
                  <a:cubicBezTo>
                    <a:pt x="-90955" y="1799144"/>
                    <a:pt x="-47993" y="1164172"/>
                    <a:pt x="128105" y="777091"/>
                  </a:cubicBezTo>
                  <a:cubicBezTo>
                    <a:pt x="304203" y="390010"/>
                    <a:pt x="912981" y="-24982"/>
                    <a:pt x="1509656" y="1175"/>
                  </a:cubicBezTo>
                </a:path>
              </a:pathLst>
            </a:custGeom>
            <a:noFill/>
            <a:ln w="152400" cap="flat" cmpd="sng" algn="ctr">
              <a:gradFill flip="none" rotWithShape="1">
                <a:gsLst>
                  <a:gs pos="0">
                    <a:srgbClr val="A6CD51"/>
                  </a:gs>
                  <a:gs pos="100000">
                    <a:srgbClr val="DAF8A1"/>
                  </a:gs>
                </a:gsLst>
                <a:lin ang="16200000" scaled="1"/>
                <a:tileRect/>
              </a:gradFill>
              <a:prstDash val="soli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80" name="Freeform 279"/>
            <p:cNvSpPr/>
            <p:nvPr/>
          </p:nvSpPr>
          <p:spPr>
            <a:xfrm>
              <a:off x="4022968" y="203904"/>
              <a:ext cx="1909278" cy="3444055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388" h="2385392">
                  <a:moveTo>
                    <a:pt x="202579" y="2385392"/>
                  </a:moveTo>
                  <a:cubicBezTo>
                    <a:pt x="-115714" y="1899374"/>
                    <a:pt x="-10872" y="1128123"/>
                    <a:pt x="189015" y="783566"/>
                  </a:cubicBezTo>
                  <a:cubicBezTo>
                    <a:pt x="388902" y="439009"/>
                    <a:pt x="732217" y="49010"/>
                    <a:pt x="1322388" y="0"/>
                  </a:cubicBezTo>
                </a:path>
              </a:pathLst>
            </a:custGeom>
            <a:noFill/>
            <a:ln w="152400" cap="flat" cmpd="sng" algn="ctr">
              <a:gradFill flip="none" rotWithShape="1">
                <a:gsLst>
                  <a:gs pos="0">
                    <a:srgbClr val="4AB9DA"/>
                  </a:gs>
                  <a:gs pos="100000">
                    <a:srgbClr val="93EDFC"/>
                  </a:gs>
                </a:gsLst>
                <a:lin ang="16200000" scaled="1"/>
                <a:tileRect/>
              </a:gradFill>
              <a:prstDash val="soli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 rot="7377260">
              <a:off x="6107670" y="-26894"/>
              <a:ext cx="1934256" cy="3351154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62657 w 1315563"/>
                <a:gd name="connsiteY0" fmla="*/ 2380596 h 2380596"/>
                <a:gd name="connsiteX1" fmla="*/ 177040 w 1315563"/>
                <a:gd name="connsiteY1" fmla="*/ 835127 h 2380596"/>
                <a:gd name="connsiteX2" fmla="*/ 1315563 w 1315563"/>
                <a:gd name="connsiteY2" fmla="*/ 0 h 2380596"/>
                <a:gd name="connsiteX0" fmla="*/ 262657 w 1339047"/>
                <a:gd name="connsiteY0" fmla="*/ 2358243 h 2358243"/>
                <a:gd name="connsiteX1" fmla="*/ 177040 w 1339047"/>
                <a:gd name="connsiteY1" fmla="*/ 812774 h 2358243"/>
                <a:gd name="connsiteX2" fmla="*/ 1339047 w 1339047"/>
                <a:gd name="connsiteY2" fmla="*/ 0 h 2358243"/>
                <a:gd name="connsiteX0" fmla="*/ 262657 w 1351762"/>
                <a:gd name="connsiteY0" fmla="*/ 2351300 h 2351300"/>
                <a:gd name="connsiteX1" fmla="*/ 177040 w 1351762"/>
                <a:gd name="connsiteY1" fmla="*/ 805831 h 2351300"/>
                <a:gd name="connsiteX2" fmla="*/ 1351762 w 1351762"/>
                <a:gd name="connsiteY2" fmla="*/ 0 h 2351300"/>
                <a:gd name="connsiteX0" fmla="*/ 276625 w 1339687"/>
                <a:gd name="connsiteY0" fmla="*/ 2321049 h 2321049"/>
                <a:gd name="connsiteX1" fmla="*/ 164965 w 1339687"/>
                <a:gd name="connsiteY1" fmla="*/ 805831 h 2321049"/>
                <a:gd name="connsiteX2" fmla="*/ 1339687 w 1339687"/>
                <a:gd name="connsiteY2" fmla="*/ 0 h 232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687" h="2321049">
                  <a:moveTo>
                    <a:pt x="276625" y="2321049"/>
                  </a:moveTo>
                  <a:cubicBezTo>
                    <a:pt x="-86811" y="1854652"/>
                    <a:pt x="-57470" y="1165528"/>
                    <a:pt x="164965" y="805831"/>
                  </a:cubicBezTo>
                  <a:cubicBezTo>
                    <a:pt x="387400" y="446134"/>
                    <a:pt x="820320" y="128477"/>
                    <a:pt x="1339687" y="0"/>
                  </a:cubicBezTo>
                </a:path>
              </a:pathLst>
            </a:custGeom>
            <a:noFill/>
            <a:ln w="152400" cap="flat" cmpd="sng" algn="ctr">
              <a:gradFill flip="none" rotWithShape="1">
                <a:gsLst>
                  <a:gs pos="0">
                    <a:srgbClr val="EC932F"/>
                  </a:gs>
                  <a:gs pos="100000">
                    <a:srgbClr val="F7B975"/>
                  </a:gs>
                </a:gsLst>
                <a:lin ang="16200000" scaled="1"/>
                <a:tileRect/>
              </a:gradFill>
              <a:prstDash val="soli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82" name="Triangle 281"/>
            <p:cNvSpPr/>
            <p:nvPr/>
          </p:nvSpPr>
          <p:spPr>
            <a:xfrm rot="5400000">
              <a:off x="6003990" y="-73695"/>
              <a:ext cx="409387" cy="556777"/>
            </a:xfrm>
            <a:prstGeom prst="triangle">
              <a:avLst/>
            </a:prstGeom>
            <a:gradFill rotWithShape="1">
              <a:gsLst>
                <a:gs pos="0">
                  <a:srgbClr val="4BACC6">
                    <a:tint val="100000"/>
                    <a:shade val="100000"/>
                    <a:satMod val="130000"/>
                  </a:srgbClr>
                </a:gs>
                <a:gs pos="100000">
                  <a:srgbClr val="4BACC6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83" name="Triangle 282"/>
            <p:cNvSpPr/>
            <p:nvPr/>
          </p:nvSpPr>
          <p:spPr>
            <a:xfrm rot="12451636">
              <a:off x="7711274" y="3264620"/>
              <a:ext cx="391146" cy="556777"/>
            </a:xfrm>
            <a:prstGeom prst="triangle">
              <a:avLst/>
            </a:prstGeom>
            <a:gradFill rotWithShape="1">
              <a:gsLst>
                <a:gs pos="0">
                  <a:srgbClr val="F79646">
                    <a:tint val="100000"/>
                    <a:shade val="100000"/>
                    <a:satMod val="130000"/>
                  </a:srgbClr>
                </a:gs>
                <a:gs pos="100000">
                  <a:srgbClr val="F79646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84" name="Triangle 283"/>
            <p:cNvSpPr/>
            <p:nvPr/>
          </p:nvSpPr>
          <p:spPr>
            <a:xfrm rot="20153369">
              <a:off x="4025399" y="3190140"/>
              <a:ext cx="391146" cy="556777"/>
            </a:xfrm>
            <a:prstGeom prst="triangle">
              <a:avLst/>
            </a:prstGeom>
            <a:gradFill rotWithShape="1">
              <a:gsLst>
                <a:gs pos="0">
                  <a:srgbClr val="9BBB59">
                    <a:tint val="100000"/>
                    <a:shade val="100000"/>
                    <a:satMod val="130000"/>
                  </a:srgbClr>
                </a:gs>
                <a:gs pos="100000">
                  <a:srgbClr val="9BBB5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9386447" y="3527743"/>
            <a:ext cx="1201893" cy="1159500"/>
            <a:chOff x="6507203" y="1191569"/>
            <a:chExt cx="1335437" cy="1288333"/>
          </a:xfrm>
        </p:grpSpPr>
        <p:grpSp>
          <p:nvGrpSpPr>
            <p:cNvPr id="286" name="Group 285"/>
            <p:cNvGrpSpPr/>
            <p:nvPr/>
          </p:nvGrpSpPr>
          <p:grpSpPr>
            <a:xfrm>
              <a:off x="6507203" y="1191569"/>
              <a:ext cx="1335437" cy="1288333"/>
              <a:chOff x="6507203" y="1191569"/>
              <a:chExt cx="1335437" cy="1288333"/>
            </a:xfrm>
          </p:grpSpPr>
          <p:grpSp>
            <p:nvGrpSpPr>
              <p:cNvPr id="291" name="Group 290"/>
              <p:cNvGrpSpPr/>
              <p:nvPr/>
            </p:nvGrpSpPr>
            <p:grpSpPr>
              <a:xfrm>
                <a:off x="6507203" y="1191569"/>
                <a:ext cx="1335437" cy="1288333"/>
                <a:chOff x="4001612" y="-139309"/>
                <a:chExt cx="4748763" cy="4938534"/>
              </a:xfrm>
            </p:grpSpPr>
            <p:sp>
              <p:nvSpPr>
                <p:cNvPr id="314" name="Freeform 313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15" name="Freeform 314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16" name="Freeform 315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17" name="Triangle 316"/>
                <p:cNvSpPr/>
                <p:nvPr/>
              </p:nvSpPr>
              <p:spPr>
                <a:xfrm rot="5400000">
                  <a:off x="5788080" y="-279015"/>
                  <a:ext cx="776069" cy="1055481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4BACC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BACC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18" name="Triangle 317"/>
                <p:cNvSpPr/>
                <p:nvPr/>
              </p:nvSpPr>
              <p:spPr>
                <a:xfrm rot="12451636">
                  <a:off x="7490636" y="3082347"/>
                  <a:ext cx="741489" cy="1055473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F7964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F7964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19" name="Triangle 318"/>
                <p:cNvSpPr/>
                <p:nvPr/>
              </p:nvSpPr>
              <p:spPr>
                <a:xfrm rot="20153369">
                  <a:off x="4001612" y="3178758"/>
                  <a:ext cx="741489" cy="1055473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9BBB59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9BBB59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6630629" y="1368301"/>
                <a:ext cx="899204" cy="842440"/>
                <a:chOff x="6630629" y="1368301"/>
                <a:chExt cx="899204" cy="842440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 rot="21470630">
                  <a:off x="6630629" y="1890531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08" name="Freeform 307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10" name="Freeform 309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11" name="Triangle 310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12" name="Triangle 311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13" name="Triangle 312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 rot="21470630">
                  <a:off x="7194079" y="1890531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02" name="Freeform 301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03" name="Freeform 302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04" name="Freeform 303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05" name="Triangle 304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06" name="Triangle 305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07" name="Triangle 306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 rot="21470630">
                  <a:off x="6921176" y="1368301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296" name="Freeform 295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297" name="Freeform 296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298" name="Freeform 297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299" name="Triangle 298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00" name="Triangle 299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01" name="Triangle 300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</p:grpSp>
        </p:grpSp>
        <p:grpSp>
          <p:nvGrpSpPr>
            <p:cNvPr id="287" name="Group 286"/>
            <p:cNvGrpSpPr/>
            <p:nvPr/>
          </p:nvGrpSpPr>
          <p:grpSpPr>
            <a:xfrm>
              <a:off x="6756683" y="1500884"/>
              <a:ext cx="670807" cy="627309"/>
              <a:chOff x="6756683" y="1500884"/>
              <a:chExt cx="670807" cy="627309"/>
            </a:xfrm>
          </p:grpSpPr>
          <p:sp>
            <p:nvSpPr>
              <p:cNvPr id="288" name="Oval 287"/>
              <p:cNvSpPr/>
              <p:nvPr/>
            </p:nvSpPr>
            <p:spPr>
              <a:xfrm>
                <a:off x="7322692" y="2023395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6756683" y="2021643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7046073" y="1500884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grpSp>
        <p:nvGrpSpPr>
          <p:cNvPr id="320" name="Group 319"/>
          <p:cNvGrpSpPr/>
          <p:nvPr/>
        </p:nvGrpSpPr>
        <p:grpSpPr>
          <a:xfrm>
            <a:off x="8417030" y="5405333"/>
            <a:ext cx="1201893" cy="1159500"/>
            <a:chOff x="5430073" y="3277780"/>
            <a:chExt cx="1335437" cy="1288333"/>
          </a:xfrm>
        </p:grpSpPr>
        <p:grpSp>
          <p:nvGrpSpPr>
            <p:cNvPr id="321" name="Group 320"/>
            <p:cNvGrpSpPr/>
            <p:nvPr/>
          </p:nvGrpSpPr>
          <p:grpSpPr>
            <a:xfrm>
              <a:off x="5430073" y="3277780"/>
              <a:ext cx="1335437" cy="1288333"/>
              <a:chOff x="5430073" y="3277780"/>
              <a:chExt cx="1335437" cy="1288333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5430073" y="3277780"/>
                <a:ext cx="1335437" cy="1288333"/>
                <a:chOff x="4001612" y="-139309"/>
                <a:chExt cx="4748763" cy="4938534"/>
              </a:xfrm>
            </p:grpSpPr>
            <p:sp>
              <p:nvSpPr>
                <p:cNvPr id="349" name="Freeform 348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50" name="Freeform 349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51" name="Freeform 350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52" name="Triangle 351"/>
                <p:cNvSpPr/>
                <p:nvPr/>
              </p:nvSpPr>
              <p:spPr>
                <a:xfrm rot="5400000">
                  <a:off x="5788080" y="-279015"/>
                  <a:ext cx="776069" cy="1055481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4BACC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BACC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53" name="Triangle 352"/>
                <p:cNvSpPr/>
                <p:nvPr/>
              </p:nvSpPr>
              <p:spPr>
                <a:xfrm rot="12451636">
                  <a:off x="7490636" y="3082347"/>
                  <a:ext cx="741489" cy="1055473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F7964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F7964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54" name="Triangle 353"/>
                <p:cNvSpPr/>
                <p:nvPr/>
              </p:nvSpPr>
              <p:spPr>
                <a:xfrm rot="20153369">
                  <a:off x="4001612" y="3178758"/>
                  <a:ext cx="741489" cy="1055473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9BBB59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9BBB59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27" name="Group 326"/>
              <p:cNvGrpSpPr/>
              <p:nvPr/>
            </p:nvGrpSpPr>
            <p:grpSpPr>
              <a:xfrm>
                <a:off x="5554076" y="3454012"/>
                <a:ext cx="899204" cy="843799"/>
                <a:chOff x="4481118" y="1370489"/>
                <a:chExt cx="899204" cy="843799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 rot="21470630">
                  <a:off x="4481118" y="1894078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43" name="Freeform 342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44" name="Freeform 343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45" name="Freeform 344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46" name="Triangle 345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47" name="Triangle 346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48" name="Triangle 347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  <p:grpSp>
              <p:nvGrpSpPr>
                <p:cNvPr id="329" name="Group 328"/>
                <p:cNvGrpSpPr/>
                <p:nvPr/>
              </p:nvGrpSpPr>
              <p:grpSpPr>
                <a:xfrm rot="21470630">
                  <a:off x="5044568" y="1891360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37" name="Freeform 336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38" name="Freeform 337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39" name="Freeform 338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40" name="Triangle 339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41" name="Triangle 340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42" name="Triangle 341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  <p:grpSp>
              <p:nvGrpSpPr>
                <p:cNvPr id="330" name="Group 329"/>
                <p:cNvGrpSpPr/>
                <p:nvPr/>
              </p:nvGrpSpPr>
              <p:grpSpPr>
                <a:xfrm rot="21470630">
                  <a:off x="4765861" y="1370489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31" name="Freeform 330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32" name="Freeform 331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33" name="Freeform 332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34" name="Triangle 333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35" name="Triangle 334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36" name="Triangle 335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</p:grpSp>
        </p:grpSp>
        <p:grpSp>
          <p:nvGrpSpPr>
            <p:cNvPr id="322" name="Group 321"/>
            <p:cNvGrpSpPr/>
            <p:nvPr/>
          </p:nvGrpSpPr>
          <p:grpSpPr>
            <a:xfrm>
              <a:off x="5677493" y="3590894"/>
              <a:ext cx="670807" cy="627309"/>
              <a:chOff x="6756683" y="1500884"/>
              <a:chExt cx="670807" cy="627309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7322692" y="2023395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6756683" y="2021643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325" name="Oval 324"/>
              <p:cNvSpPr/>
              <p:nvPr/>
            </p:nvSpPr>
            <p:spPr>
              <a:xfrm>
                <a:off x="7046073" y="1500884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grpSp>
        <p:nvGrpSpPr>
          <p:cNvPr id="355" name="Group 354"/>
          <p:cNvGrpSpPr/>
          <p:nvPr/>
        </p:nvGrpSpPr>
        <p:grpSpPr>
          <a:xfrm>
            <a:off x="7452371" y="3527743"/>
            <a:ext cx="1201893" cy="1159500"/>
            <a:chOff x="4358229" y="1191569"/>
            <a:chExt cx="1335437" cy="1288333"/>
          </a:xfrm>
        </p:grpSpPr>
        <p:grpSp>
          <p:nvGrpSpPr>
            <p:cNvPr id="356" name="Group 355"/>
            <p:cNvGrpSpPr/>
            <p:nvPr/>
          </p:nvGrpSpPr>
          <p:grpSpPr>
            <a:xfrm>
              <a:off x="4358229" y="1191569"/>
              <a:ext cx="1335437" cy="1288333"/>
              <a:chOff x="4358229" y="1191569"/>
              <a:chExt cx="1335437" cy="1288333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4358229" y="1191569"/>
                <a:ext cx="1335437" cy="1288333"/>
                <a:chOff x="4001612" y="-139309"/>
                <a:chExt cx="4748763" cy="4938534"/>
              </a:xfrm>
            </p:grpSpPr>
            <p:sp>
              <p:nvSpPr>
                <p:cNvPr id="384" name="Freeform 383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85" name="Freeform 384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86" name="Freeform 385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87" name="Triangle 386"/>
                <p:cNvSpPr/>
                <p:nvPr/>
              </p:nvSpPr>
              <p:spPr>
                <a:xfrm rot="5400000">
                  <a:off x="5788080" y="-279015"/>
                  <a:ext cx="776069" cy="1055481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4BACC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BACC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88" name="Triangle 387"/>
                <p:cNvSpPr/>
                <p:nvPr/>
              </p:nvSpPr>
              <p:spPr>
                <a:xfrm rot="12451636">
                  <a:off x="7490636" y="3082347"/>
                  <a:ext cx="741489" cy="1055473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F7964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F7964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389" name="Triangle 388"/>
                <p:cNvSpPr/>
                <p:nvPr/>
              </p:nvSpPr>
              <p:spPr>
                <a:xfrm rot="20153369">
                  <a:off x="4001612" y="3178758"/>
                  <a:ext cx="741489" cy="1055473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9BBB59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9BBB59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4481118" y="1368301"/>
                <a:ext cx="899204" cy="843799"/>
                <a:chOff x="4481118" y="1370489"/>
                <a:chExt cx="899204" cy="843799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 rot="21470630">
                  <a:off x="4481118" y="1894078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78" name="Freeform 377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79" name="Freeform 378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80" name="Freeform 379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81" name="Triangle 380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82" name="Triangle 381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83" name="Triangle 382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  <p:grpSp>
              <p:nvGrpSpPr>
                <p:cNvPr id="364" name="Group 363"/>
                <p:cNvGrpSpPr/>
                <p:nvPr/>
              </p:nvGrpSpPr>
              <p:grpSpPr>
                <a:xfrm rot="21470630">
                  <a:off x="5044568" y="1891360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72" name="Freeform 371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73" name="Freeform 372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74" name="Freeform 373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75" name="Triangle 374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76" name="Triangle 375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77" name="Triangle 376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  <p:grpSp>
              <p:nvGrpSpPr>
                <p:cNvPr id="365" name="Group 364"/>
                <p:cNvGrpSpPr/>
                <p:nvPr/>
              </p:nvGrpSpPr>
              <p:grpSpPr>
                <a:xfrm rot="21470630">
                  <a:off x="4765861" y="1370489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66" name="Freeform 365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67" name="Freeform 366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68" name="Freeform 367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69" name="Triangle 368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70" name="Triangle 369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371" name="Triangle 370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</p:grpSp>
        </p:grpSp>
        <p:grpSp>
          <p:nvGrpSpPr>
            <p:cNvPr id="357" name="Group 356"/>
            <p:cNvGrpSpPr/>
            <p:nvPr/>
          </p:nvGrpSpPr>
          <p:grpSpPr>
            <a:xfrm>
              <a:off x="4606891" y="1504697"/>
              <a:ext cx="670807" cy="627309"/>
              <a:chOff x="6756683" y="1500884"/>
              <a:chExt cx="670807" cy="627309"/>
            </a:xfrm>
          </p:grpSpPr>
          <p:sp>
            <p:nvSpPr>
              <p:cNvPr id="358" name="Oval 357"/>
              <p:cNvSpPr/>
              <p:nvPr/>
            </p:nvSpPr>
            <p:spPr>
              <a:xfrm>
                <a:off x="7322692" y="2023395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6756683" y="2021643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7046073" y="1500884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grpSp>
        <p:nvGrpSpPr>
          <p:cNvPr id="390" name="Group 389"/>
          <p:cNvGrpSpPr/>
          <p:nvPr/>
        </p:nvGrpSpPr>
        <p:grpSpPr>
          <a:xfrm>
            <a:off x="8402719" y="4215621"/>
            <a:ext cx="1201893" cy="1159500"/>
            <a:chOff x="5414172" y="1955877"/>
            <a:chExt cx="1335437" cy="1288333"/>
          </a:xfrm>
        </p:grpSpPr>
        <p:grpSp>
          <p:nvGrpSpPr>
            <p:cNvPr id="391" name="Group 390"/>
            <p:cNvGrpSpPr/>
            <p:nvPr/>
          </p:nvGrpSpPr>
          <p:grpSpPr>
            <a:xfrm>
              <a:off x="5414172" y="1955877"/>
              <a:ext cx="1335437" cy="1288333"/>
              <a:chOff x="5414172" y="1955877"/>
              <a:chExt cx="1335437" cy="1288333"/>
            </a:xfrm>
          </p:grpSpPr>
          <p:grpSp>
            <p:nvGrpSpPr>
              <p:cNvPr id="396" name="Group 395"/>
              <p:cNvGrpSpPr/>
              <p:nvPr/>
            </p:nvGrpSpPr>
            <p:grpSpPr>
              <a:xfrm>
                <a:off x="5414172" y="1955877"/>
                <a:ext cx="1335437" cy="1288333"/>
                <a:chOff x="4001612" y="-139309"/>
                <a:chExt cx="4748763" cy="4938534"/>
              </a:xfrm>
            </p:grpSpPr>
            <p:sp>
              <p:nvSpPr>
                <p:cNvPr id="419" name="Freeform 418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420" name="Freeform 419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421" name="Freeform 420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 cap="flat" cmpd="sng" algn="ctr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prstDash val="soli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422" name="Triangle 421"/>
                <p:cNvSpPr/>
                <p:nvPr/>
              </p:nvSpPr>
              <p:spPr>
                <a:xfrm rot="5400000">
                  <a:off x="5788080" y="-279015"/>
                  <a:ext cx="776069" cy="1055481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4BACC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BACC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423" name="Triangle 422"/>
                <p:cNvSpPr/>
                <p:nvPr/>
              </p:nvSpPr>
              <p:spPr>
                <a:xfrm rot="12451636">
                  <a:off x="7490636" y="3082347"/>
                  <a:ext cx="741489" cy="1055473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F7964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F7964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424" name="Triangle 423"/>
                <p:cNvSpPr/>
                <p:nvPr/>
              </p:nvSpPr>
              <p:spPr>
                <a:xfrm rot="20153369">
                  <a:off x="4001612" y="3178758"/>
                  <a:ext cx="741489" cy="1055473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9BBB59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9BBB59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97" name="Group 396"/>
              <p:cNvGrpSpPr/>
              <p:nvPr/>
            </p:nvGrpSpPr>
            <p:grpSpPr>
              <a:xfrm>
                <a:off x="5538174" y="2127941"/>
                <a:ext cx="899204" cy="843799"/>
                <a:chOff x="4481118" y="1370489"/>
                <a:chExt cx="899204" cy="843799"/>
              </a:xfrm>
            </p:grpSpPr>
            <p:grpSp>
              <p:nvGrpSpPr>
                <p:cNvPr id="398" name="Group 397"/>
                <p:cNvGrpSpPr/>
                <p:nvPr/>
              </p:nvGrpSpPr>
              <p:grpSpPr>
                <a:xfrm rot="21470630">
                  <a:off x="4481118" y="1894078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413" name="Freeform 412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14" name="Freeform 413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15" name="Freeform 414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16" name="Triangle 415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17" name="Triangle 416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18" name="Triangle 417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  <p:grpSp>
              <p:nvGrpSpPr>
                <p:cNvPr id="399" name="Group 398"/>
                <p:cNvGrpSpPr/>
                <p:nvPr/>
              </p:nvGrpSpPr>
              <p:grpSpPr>
                <a:xfrm rot="21470630">
                  <a:off x="5044568" y="1891360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407" name="Freeform 406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08" name="Freeform 407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09" name="Freeform 408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10" name="Triangle 409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11" name="Triangle 410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12" name="Triangle 411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  <p:grpSp>
              <p:nvGrpSpPr>
                <p:cNvPr id="400" name="Group 399"/>
                <p:cNvGrpSpPr/>
                <p:nvPr/>
              </p:nvGrpSpPr>
              <p:grpSpPr>
                <a:xfrm rot="21470630">
                  <a:off x="4765861" y="1370489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401" name="Freeform 400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02" name="Freeform 401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03" name="Freeform 402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 cap="flat" cmpd="sng" algn="ctr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prstDash val="soli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04" name="Triangle 403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4BACC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4BACC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05" name="Triangle 404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gradFill rotWithShape="1">
                    <a:gsLst>
                      <a:gs pos="0">
                        <a:srgbClr val="F79646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F79646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  <p:sp>
                <p:nvSpPr>
                  <p:cNvPr id="406" name="Triangle 405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rgbClr val="9BBB59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9BBB59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</p:grpSp>
        </p:grpSp>
        <p:grpSp>
          <p:nvGrpSpPr>
            <p:cNvPr id="392" name="Group 391"/>
            <p:cNvGrpSpPr/>
            <p:nvPr/>
          </p:nvGrpSpPr>
          <p:grpSpPr>
            <a:xfrm>
              <a:off x="5663770" y="2268535"/>
              <a:ext cx="670807" cy="627309"/>
              <a:chOff x="6756683" y="1500884"/>
              <a:chExt cx="670807" cy="627309"/>
            </a:xfrm>
          </p:grpSpPr>
          <p:sp>
            <p:nvSpPr>
              <p:cNvPr id="393" name="Oval 392"/>
              <p:cNvSpPr/>
              <p:nvPr/>
            </p:nvSpPr>
            <p:spPr>
              <a:xfrm>
                <a:off x="7322692" y="2023395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394" name="Oval 393"/>
              <p:cNvSpPr/>
              <p:nvPr/>
            </p:nvSpPr>
            <p:spPr>
              <a:xfrm>
                <a:off x="6756683" y="2021643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395" name="Oval 394"/>
              <p:cNvSpPr/>
              <p:nvPr/>
            </p:nvSpPr>
            <p:spPr>
              <a:xfrm>
                <a:off x="7046073" y="1500884"/>
                <a:ext cx="104798" cy="104798"/>
              </a:xfrm>
              <a:prstGeom prst="ellipse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grpSp>
        <p:nvGrpSpPr>
          <p:cNvPr id="425" name="Group 424"/>
          <p:cNvGrpSpPr/>
          <p:nvPr/>
        </p:nvGrpSpPr>
        <p:grpSpPr>
          <a:xfrm>
            <a:off x="4754991" y="2947267"/>
            <a:ext cx="1828415" cy="1363226"/>
            <a:chOff x="1361141" y="546595"/>
            <a:chExt cx="2031572" cy="1514696"/>
          </a:xfrm>
        </p:grpSpPr>
        <p:sp>
          <p:nvSpPr>
            <p:cNvPr id="426" name="TextBox 425"/>
            <p:cNvSpPr txBox="1"/>
            <p:nvPr/>
          </p:nvSpPr>
          <p:spPr>
            <a:xfrm>
              <a:off x="2014569" y="1331607"/>
              <a:ext cx="1378144" cy="34881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tima"/>
                  <a:ea typeface=""/>
                  <a:cs typeface="Optima"/>
                </a:rPr>
                <a:t>Learn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2014569" y="559541"/>
              <a:ext cx="1378144" cy="34881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tima"/>
                  <a:ea typeface=""/>
                  <a:cs typeface="Optima"/>
                </a:rPr>
                <a:t>Build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2014569" y="945574"/>
              <a:ext cx="1378144" cy="34881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tima"/>
                  <a:ea typeface=""/>
                  <a:cs typeface="Optima"/>
                </a:rPr>
                <a:t>Measure</a:t>
              </a:r>
            </a:p>
          </p:txBody>
        </p:sp>
        <p:grpSp>
          <p:nvGrpSpPr>
            <p:cNvPr id="429" name="Group 428"/>
            <p:cNvGrpSpPr/>
            <p:nvPr/>
          </p:nvGrpSpPr>
          <p:grpSpPr>
            <a:xfrm>
              <a:off x="1368363" y="928331"/>
              <a:ext cx="556065" cy="366984"/>
              <a:chOff x="1368363" y="928331"/>
              <a:chExt cx="556065" cy="366984"/>
            </a:xfrm>
          </p:grpSpPr>
          <p:sp>
            <p:nvSpPr>
              <p:cNvPr id="444" name="Rounded Rectangle 443"/>
              <p:cNvSpPr/>
              <p:nvPr/>
            </p:nvSpPr>
            <p:spPr>
              <a:xfrm>
                <a:off x="1368363" y="1000996"/>
                <a:ext cx="283029" cy="221654"/>
              </a:xfrm>
              <a:prstGeom prst="roundRect">
                <a:avLst/>
              </a:prstGeom>
              <a:gradFill rotWithShape="1">
                <a:gsLst>
                  <a:gs pos="0">
                    <a:srgbClr val="9BBB59">
                      <a:tint val="100000"/>
                      <a:shade val="100000"/>
                      <a:satMod val="130000"/>
                    </a:srgbClr>
                  </a:gs>
                  <a:gs pos="100000">
                    <a:srgbClr val="9BBB5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445" name="Triangle 444"/>
              <p:cNvSpPr/>
              <p:nvPr/>
            </p:nvSpPr>
            <p:spPr>
              <a:xfrm rot="5400000">
                <a:off x="1589984" y="960871"/>
                <a:ext cx="366984" cy="301904"/>
              </a:xfrm>
              <a:prstGeom prst="triangle">
                <a:avLst/>
              </a:prstGeom>
              <a:gradFill rotWithShape="1">
                <a:gsLst>
                  <a:gs pos="0">
                    <a:srgbClr val="9BBB59">
                      <a:tint val="100000"/>
                      <a:shade val="100000"/>
                      <a:satMod val="130000"/>
                    </a:srgbClr>
                  </a:gs>
                  <a:gs pos="100000">
                    <a:srgbClr val="9BBB5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430" name="Group 429"/>
            <p:cNvGrpSpPr/>
            <p:nvPr/>
          </p:nvGrpSpPr>
          <p:grpSpPr>
            <a:xfrm>
              <a:off x="1368363" y="1310067"/>
              <a:ext cx="556065" cy="366984"/>
              <a:chOff x="1368363" y="1310067"/>
              <a:chExt cx="556065" cy="366984"/>
            </a:xfrm>
          </p:grpSpPr>
          <p:sp>
            <p:nvSpPr>
              <p:cNvPr id="442" name="Rounded Rectangle 441"/>
              <p:cNvSpPr/>
              <p:nvPr/>
            </p:nvSpPr>
            <p:spPr>
              <a:xfrm>
                <a:off x="1368363" y="1382732"/>
                <a:ext cx="283029" cy="221654"/>
              </a:xfrm>
              <a:prstGeom prst="roundRect">
                <a:avLst/>
              </a:prstGeom>
              <a:gradFill rotWithShape="1">
                <a:gsLst>
                  <a:gs pos="0">
                    <a:srgbClr val="4BACC6">
                      <a:tint val="100000"/>
                      <a:shade val="100000"/>
                      <a:satMod val="130000"/>
                    </a:srgbClr>
                  </a:gs>
                  <a:gs pos="100000">
                    <a:srgbClr val="4BACC6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443" name="Triangle 442"/>
              <p:cNvSpPr/>
              <p:nvPr/>
            </p:nvSpPr>
            <p:spPr>
              <a:xfrm rot="5400000">
                <a:off x="1589984" y="1342607"/>
                <a:ext cx="366984" cy="301904"/>
              </a:xfrm>
              <a:prstGeom prst="triangle">
                <a:avLst/>
              </a:prstGeom>
              <a:gradFill rotWithShape="1">
                <a:gsLst>
                  <a:gs pos="0">
                    <a:srgbClr val="4BACC6">
                      <a:tint val="100000"/>
                      <a:shade val="100000"/>
                      <a:satMod val="130000"/>
                    </a:srgbClr>
                  </a:gs>
                  <a:gs pos="100000">
                    <a:srgbClr val="4BACC6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431" name="Group 430"/>
            <p:cNvGrpSpPr/>
            <p:nvPr/>
          </p:nvGrpSpPr>
          <p:grpSpPr>
            <a:xfrm>
              <a:off x="1371598" y="546595"/>
              <a:ext cx="549595" cy="366984"/>
              <a:chOff x="1374833" y="546595"/>
              <a:chExt cx="549595" cy="366984"/>
            </a:xfrm>
          </p:grpSpPr>
          <p:sp>
            <p:nvSpPr>
              <p:cNvPr id="440" name="Rounded Rectangle 439"/>
              <p:cNvSpPr/>
              <p:nvPr/>
            </p:nvSpPr>
            <p:spPr>
              <a:xfrm>
                <a:off x="1374833" y="619260"/>
                <a:ext cx="283029" cy="221654"/>
              </a:xfrm>
              <a:prstGeom prst="roundRect">
                <a:avLst/>
              </a:prstGeom>
              <a:gradFill rotWithShape="1">
                <a:gsLst>
                  <a:gs pos="0">
                    <a:srgbClr val="F79646">
                      <a:tint val="100000"/>
                      <a:shade val="100000"/>
                      <a:satMod val="130000"/>
                    </a:srgbClr>
                  </a:gs>
                  <a:gs pos="100000">
                    <a:srgbClr val="F79646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441" name="Triangle 440"/>
              <p:cNvSpPr/>
              <p:nvPr/>
            </p:nvSpPr>
            <p:spPr>
              <a:xfrm rot="5400000">
                <a:off x="1589984" y="579135"/>
                <a:ext cx="366984" cy="301904"/>
              </a:xfrm>
              <a:prstGeom prst="triangle">
                <a:avLst/>
              </a:prstGeom>
              <a:gradFill rotWithShape="1">
                <a:gsLst>
                  <a:gs pos="0">
                    <a:srgbClr val="F79646">
                      <a:tint val="100000"/>
                      <a:shade val="100000"/>
                      <a:satMod val="130000"/>
                    </a:srgbClr>
                  </a:gs>
                  <a:gs pos="100000">
                    <a:srgbClr val="F79646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sp>
          <p:nvSpPr>
            <p:cNvPr id="432" name="TextBox 431"/>
            <p:cNvSpPr txBox="1"/>
            <p:nvPr/>
          </p:nvSpPr>
          <p:spPr>
            <a:xfrm>
              <a:off x="2014569" y="1707380"/>
              <a:ext cx="1378144" cy="34881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tima"/>
                  <a:ea typeface=""/>
                  <a:cs typeface="Optima"/>
                </a:rPr>
                <a:t>Refactor</a:t>
              </a:r>
            </a:p>
          </p:txBody>
        </p:sp>
        <p:grpSp>
          <p:nvGrpSpPr>
            <p:cNvPr id="433" name="Group 432"/>
            <p:cNvGrpSpPr/>
            <p:nvPr/>
          </p:nvGrpSpPr>
          <p:grpSpPr>
            <a:xfrm>
              <a:off x="1361141" y="1694307"/>
              <a:ext cx="556065" cy="366984"/>
              <a:chOff x="1361141" y="1694307"/>
              <a:chExt cx="556065" cy="366984"/>
            </a:xfrm>
          </p:grpSpPr>
          <p:grpSp>
            <p:nvGrpSpPr>
              <p:cNvPr id="434" name="Group 433"/>
              <p:cNvGrpSpPr/>
              <p:nvPr/>
            </p:nvGrpSpPr>
            <p:grpSpPr>
              <a:xfrm>
                <a:off x="1361141" y="1694307"/>
                <a:ext cx="556065" cy="366984"/>
                <a:chOff x="1368363" y="1310067"/>
                <a:chExt cx="556065" cy="366984"/>
              </a:xfrm>
            </p:grpSpPr>
            <p:sp>
              <p:nvSpPr>
                <p:cNvPr id="438" name="Rounded Rectangle 437"/>
                <p:cNvSpPr/>
                <p:nvPr/>
              </p:nvSpPr>
              <p:spPr>
                <a:xfrm>
                  <a:off x="1368363" y="1382732"/>
                  <a:ext cx="283029" cy="221654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C0504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C0504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C0504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439" name="Triangle 438"/>
                <p:cNvSpPr/>
                <p:nvPr/>
              </p:nvSpPr>
              <p:spPr>
                <a:xfrm rot="5400000">
                  <a:off x="1589984" y="1342607"/>
                  <a:ext cx="366984" cy="301904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C0504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C0504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C0504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421738" y="1716905"/>
                <a:ext cx="439315" cy="289932"/>
                <a:chOff x="1392475" y="1310067"/>
                <a:chExt cx="556066" cy="366984"/>
              </a:xfrm>
            </p:grpSpPr>
            <p:sp>
              <p:nvSpPr>
                <p:cNvPr id="436" name="Rounded Rectangle 435"/>
                <p:cNvSpPr/>
                <p:nvPr/>
              </p:nvSpPr>
              <p:spPr>
                <a:xfrm>
                  <a:off x="1392475" y="1382732"/>
                  <a:ext cx="283029" cy="221655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FF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437" name="Triangle 436"/>
                <p:cNvSpPr/>
                <p:nvPr/>
              </p:nvSpPr>
              <p:spPr>
                <a:xfrm rot="5400000">
                  <a:off x="1614098" y="1342607"/>
                  <a:ext cx="366984" cy="301903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FF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endParaRPr>
                </a:p>
              </p:txBody>
            </p:sp>
          </p:grpSp>
        </p:grpSp>
      </p:grpSp>
      <p:grpSp>
        <p:nvGrpSpPr>
          <p:cNvPr id="447" name="Group 446"/>
          <p:cNvGrpSpPr/>
          <p:nvPr/>
        </p:nvGrpSpPr>
        <p:grpSpPr>
          <a:xfrm>
            <a:off x="4608913" y="5269520"/>
            <a:ext cx="4059132" cy="1089529"/>
            <a:chOff x="1536149" y="2814189"/>
            <a:chExt cx="4059132" cy="1089529"/>
          </a:xfrm>
        </p:grpSpPr>
        <p:sp>
          <p:nvSpPr>
            <p:cNvPr id="448" name="TextBox 447"/>
            <p:cNvSpPr txBox="1"/>
            <p:nvPr/>
          </p:nvSpPr>
          <p:spPr>
            <a:xfrm>
              <a:off x="1536149" y="2814189"/>
              <a:ext cx="1661657" cy="1089529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tima"/>
                  <a:ea typeface=""/>
                  <a:cs typeface="Optima"/>
                </a:rPr>
                <a:t>Learning Flow</a:t>
              </a:r>
            </a:p>
            <a:p>
              <a:pPr marL="0" marR="0" lvl="0" indent="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tima"/>
                  <a:ea typeface=""/>
                  <a:cs typeface="Optima"/>
                </a:rPr>
                <a:t>Value Flow</a:t>
              </a:r>
            </a:p>
            <a:p>
              <a:pPr marL="0" marR="0" lvl="0" indent="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tima"/>
                  <a:ea typeface=""/>
                  <a:cs typeface="Optima"/>
                </a:rPr>
                <a:t>Work Flow</a:t>
              </a:r>
            </a:p>
          </p:txBody>
        </p:sp>
        <p:cxnSp>
          <p:nvCxnSpPr>
            <p:cNvPr id="449" name="Straight Connector 448"/>
            <p:cNvCxnSpPr/>
            <p:nvPr/>
          </p:nvCxnSpPr>
          <p:spPr>
            <a:xfrm>
              <a:off x="2875280" y="3083148"/>
              <a:ext cx="1640203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50" name="Straight Connector 449"/>
            <p:cNvCxnSpPr/>
            <p:nvPr/>
          </p:nvCxnSpPr>
          <p:spPr>
            <a:xfrm>
              <a:off x="2590800" y="3407944"/>
              <a:ext cx="3004481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51" name="Straight Connector 450"/>
            <p:cNvCxnSpPr/>
            <p:nvPr/>
          </p:nvCxnSpPr>
          <p:spPr>
            <a:xfrm>
              <a:off x="2590800" y="3734416"/>
              <a:ext cx="2976144" cy="13231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452" name="Oval 451"/>
          <p:cNvSpPr/>
          <p:nvPr/>
        </p:nvSpPr>
        <p:spPr>
          <a:xfrm>
            <a:off x="8655279" y="5825156"/>
            <a:ext cx="73463" cy="73463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53" name="Oval 452"/>
          <p:cNvSpPr/>
          <p:nvPr/>
        </p:nvSpPr>
        <p:spPr>
          <a:xfrm>
            <a:off x="8629525" y="6166693"/>
            <a:ext cx="73463" cy="73463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54" name="Oval 453"/>
          <p:cNvSpPr/>
          <p:nvPr/>
        </p:nvSpPr>
        <p:spPr>
          <a:xfrm>
            <a:off x="7566272" y="5501747"/>
            <a:ext cx="73463" cy="73463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28119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2332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The </a:t>
            </a:r>
            <a:r>
              <a:rPr lang="en-US" dirty="0" smtClean="0">
                <a:latin typeface="Optima"/>
                <a:cs typeface="Optima"/>
              </a:rPr>
              <a:t>Business Agility </a:t>
            </a:r>
            <a:r>
              <a:rPr lang="en-US" dirty="0" smtClean="0">
                <a:latin typeface="Optima"/>
                <a:cs typeface="Optima"/>
              </a:rPr>
              <a:t>Game</a:t>
            </a:r>
            <a:endParaRPr lang="en-US" dirty="0" smtClean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03752" y="-29877"/>
            <a:ext cx="7534947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The Business Agility Game </a:t>
            </a:r>
          </a:p>
          <a:p>
            <a:pPr algn="ctr"/>
            <a:endParaRPr lang="en-US" sz="2800" b="1" dirty="0" smtClean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Form Teams of 5. 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Each person represents a Pirate Metric.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To start, each is constrained to 1 Minty/turn.</a:t>
            </a:r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You can’t pass more Minties than you get.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Except: Referral creates N Minties for every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Minty that gets Retained. It passes to Activation.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Before each turn each person flips a coin.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Heads increases your </a:t>
            </a:r>
            <a:r>
              <a:rPr lang="en-US" sz="2800" dirty="0" smtClean="0">
                <a:latin typeface="Optima"/>
                <a:cs typeface="Optima"/>
              </a:rPr>
              <a:t>constraint by +1.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50% of Revenue can be applied to open any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Constraint(s). The rest is Net Profit.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 smtClean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2999">
            <a:off x="100434" y="-374658"/>
            <a:ext cx="2315859" cy="2175364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16298" y="1322660"/>
            <a:ext cx="1141167" cy="663757"/>
            <a:chOff x="1740807" y="1620336"/>
            <a:chExt cx="1271691" cy="8270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740807" y="1620336"/>
              <a:ext cx="1234083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Acquisition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1046" y="2504595"/>
            <a:ext cx="1141167" cy="663757"/>
            <a:chOff x="1740807" y="1620336"/>
            <a:chExt cx="1271691" cy="82708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740807" y="1620336"/>
              <a:ext cx="1141550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Activation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68326" y="3619465"/>
            <a:ext cx="1141167" cy="663757"/>
            <a:chOff x="1740807" y="1620336"/>
            <a:chExt cx="1271691" cy="827085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740807" y="1620336"/>
              <a:ext cx="1052303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Retention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19892" y="4643046"/>
            <a:ext cx="1141167" cy="663757"/>
            <a:chOff x="1740807" y="1620336"/>
            <a:chExt cx="1271691" cy="82708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740807" y="1620336"/>
              <a:ext cx="856019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Referral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716298" y="5727936"/>
            <a:ext cx="1141167" cy="663757"/>
            <a:chOff x="1740807" y="1620336"/>
            <a:chExt cx="1271691" cy="82708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740807" y="1620336"/>
              <a:ext cx="869738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Revenue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sp>
        <p:nvSpPr>
          <p:cNvPr id="44" name="Bent-Up Arrow 43"/>
          <p:cNvSpPr/>
          <p:nvPr/>
        </p:nvSpPr>
        <p:spPr>
          <a:xfrm rot="5400000" flipV="1">
            <a:off x="1486877" y="2169633"/>
            <a:ext cx="906696" cy="784026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ent-Up Arrow 44"/>
          <p:cNvSpPr/>
          <p:nvPr/>
        </p:nvSpPr>
        <p:spPr>
          <a:xfrm rot="16200000" flipH="1" flipV="1">
            <a:off x="888826" y="3305546"/>
            <a:ext cx="906696" cy="773355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ent-Up Arrow 46"/>
          <p:cNvSpPr/>
          <p:nvPr/>
        </p:nvSpPr>
        <p:spPr>
          <a:xfrm rot="5400000" flipV="1">
            <a:off x="1470366" y="4366992"/>
            <a:ext cx="906696" cy="784026"/>
          </a:xfrm>
          <a:prstGeom prst="bentUpArrow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>
            <a:off x="2361549" y="4302192"/>
            <a:ext cx="402880" cy="150811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flipV="1">
            <a:off x="447910" y="3168351"/>
            <a:ext cx="402880" cy="143350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1808313" y="1369620"/>
            <a:ext cx="572607" cy="5726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2170908" y="1522935"/>
            <a:ext cx="572607" cy="57260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622178" y="2633131"/>
            <a:ext cx="572607" cy="57260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2081451" y="3761562"/>
            <a:ext cx="572607" cy="57260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408193" y="4816032"/>
            <a:ext cx="572607" cy="57260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1981920" y="5844321"/>
            <a:ext cx="572607" cy="57260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784344" y="4729807"/>
            <a:ext cx="572607" cy="57260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2296920" y="5762723"/>
            <a:ext cx="572607" cy="57260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1749008" y="5970267"/>
            <a:ext cx="572607" cy="572608"/>
          </a:xfrm>
          <a:prstGeom prst="rect">
            <a:avLst/>
          </a:prstGeom>
        </p:spPr>
      </p:pic>
      <p:sp>
        <p:nvSpPr>
          <p:cNvPr id="60" name="Down Arrow 59"/>
          <p:cNvSpPr/>
          <p:nvPr/>
        </p:nvSpPr>
        <p:spPr>
          <a:xfrm rot="16200000">
            <a:off x="2949440" y="5907400"/>
            <a:ext cx="402880" cy="3872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 rot="5400000">
            <a:off x="1246969" y="5907400"/>
            <a:ext cx="402880" cy="3872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6343" y="5962528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nke Calligraphic FG" charset="0"/>
                <a:ea typeface="Anke Calligraphic FG" charset="0"/>
                <a:cs typeface="Anke Calligraphic FG" charset="0"/>
              </a:rPr>
              <a:t>OpEx</a:t>
            </a:r>
            <a:endParaRPr lang="en-US" sz="1400" b="1" dirty="0">
              <a:latin typeface="Anke Calligraphic FG" charset="0"/>
              <a:ea typeface="Anke Calligraphic FG" charset="0"/>
              <a:cs typeface="Anke Calligraphic FG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57249" y="5839390"/>
            <a:ext cx="62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nke Calligraphic FG" charset="0"/>
                <a:ea typeface="Anke Calligraphic FG" charset="0"/>
                <a:cs typeface="Anke Calligraphic FG" charset="0"/>
              </a:rPr>
              <a:t>Net</a:t>
            </a:r>
          </a:p>
          <a:p>
            <a:r>
              <a:rPr lang="en-US" sz="1400" b="1" dirty="0" smtClean="0">
                <a:latin typeface="Anke Calligraphic FG" charset="0"/>
                <a:ea typeface="Anke Calligraphic FG" charset="0"/>
                <a:cs typeface="Anke Calligraphic FG" charset="0"/>
              </a:rPr>
              <a:t>Profit</a:t>
            </a:r>
            <a:endParaRPr lang="en-US" sz="1400" b="1" dirty="0">
              <a:latin typeface="Anke Calligraphic FG" charset="0"/>
              <a:ea typeface="Anke Calligraphic FG" charset="0"/>
              <a:cs typeface="Anke Calligraphic FG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4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9204" y="707212"/>
            <a:ext cx="84517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Optima"/>
                <a:cs typeface="Optima"/>
              </a:rPr>
              <a:t>Run 5 Releases in 5 Minutes.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Now try it where you don’t know your coin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flip analytics until after allocating OpEx.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/>
            </a:r>
            <a:br>
              <a:rPr lang="en-US" sz="2800" dirty="0" smtClean="0">
                <a:latin typeface="Optima"/>
                <a:cs typeface="Optima"/>
              </a:rPr>
            </a:br>
            <a:r>
              <a:rPr lang="en-US" sz="2800" dirty="0">
                <a:latin typeface="Optima"/>
                <a:cs typeface="Optima"/>
              </a:rPr>
              <a:t>Now try </a:t>
            </a:r>
            <a:r>
              <a:rPr lang="en-US" sz="2800" dirty="0" smtClean="0">
                <a:latin typeface="Optima"/>
                <a:cs typeface="Optima"/>
              </a:rPr>
              <a:t>having OpEx allocations by a PO </a:t>
            </a:r>
            <a:r>
              <a:rPr lang="en-US" sz="2800" dirty="0">
                <a:latin typeface="Optima"/>
                <a:cs typeface="Optima"/>
              </a:rPr>
              <a:t>who </a:t>
            </a:r>
            <a:r>
              <a:rPr lang="en-US" sz="2800" dirty="0" smtClean="0">
                <a:latin typeface="Optima"/>
                <a:cs typeface="Optima"/>
              </a:rPr>
              <a:t>can’t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s</a:t>
            </a:r>
            <a:r>
              <a:rPr lang="en-US" sz="2800" dirty="0" smtClean="0">
                <a:latin typeface="Optima"/>
                <a:cs typeface="Optima"/>
              </a:rPr>
              <a:t>ee flip analytics or card constraints, only Net Profit.</a:t>
            </a:r>
          </a:p>
          <a:p>
            <a:pPr algn="ctr"/>
            <a:endParaRPr lang="en-US" sz="2800" dirty="0" smtClean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This is why </a:t>
            </a:r>
            <a:r>
              <a:rPr lang="en-US" sz="2800" b="1" dirty="0" smtClean="0">
                <a:latin typeface="Optima"/>
                <a:cs typeface="Optima"/>
              </a:rPr>
              <a:t>Continuous Learning, Open Book </a:t>
            </a:r>
          </a:p>
          <a:p>
            <a:pPr algn="ctr"/>
            <a:r>
              <a:rPr lang="en-US" sz="2800" b="1" dirty="0" smtClean="0">
                <a:latin typeface="Optima"/>
                <a:cs typeface="Optima"/>
              </a:rPr>
              <a:t>Management </a:t>
            </a:r>
            <a:r>
              <a:rPr lang="en-US" sz="2800" dirty="0" smtClean="0">
                <a:latin typeface="Optima"/>
                <a:cs typeface="Optima"/>
              </a:rPr>
              <a:t>&amp;</a:t>
            </a:r>
            <a:r>
              <a:rPr lang="en-US" sz="2800" b="1" dirty="0" smtClean="0">
                <a:latin typeface="Optima"/>
                <a:cs typeface="Optima"/>
              </a:rPr>
              <a:t> Bottleneck Prioritization </a:t>
            </a:r>
            <a:r>
              <a:rPr lang="en-US" sz="2800" dirty="0" smtClean="0">
                <a:latin typeface="Optima"/>
                <a:cs typeface="Optima"/>
              </a:rPr>
              <a:t>are critical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to Business Agility. </a:t>
            </a:r>
            <a:r>
              <a:rPr lang="en-US" sz="2800" dirty="0">
                <a:latin typeface="Optima"/>
                <a:cs typeface="Optima"/>
              </a:rPr>
              <a:t>A</a:t>
            </a:r>
            <a:r>
              <a:rPr lang="en-US" sz="2800" dirty="0" smtClean="0">
                <a:latin typeface="Optima"/>
                <a:cs typeface="Optima"/>
              </a:rPr>
              <a:t>nd why OpEx minimization isn’t.</a:t>
            </a:r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2999">
            <a:off x="100434" y="-374658"/>
            <a:ext cx="2315859" cy="2175364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16298" y="1322660"/>
            <a:ext cx="1141167" cy="663757"/>
            <a:chOff x="1740807" y="1620336"/>
            <a:chExt cx="1271691" cy="8270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740807" y="1620336"/>
              <a:ext cx="1234083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Acquisition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1046" y="2504595"/>
            <a:ext cx="1141167" cy="663757"/>
            <a:chOff x="1740807" y="1620336"/>
            <a:chExt cx="1271691" cy="82708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740807" y="1620336"/>
              <a:ext cx="1141550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Activation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68326" y="3619465"/>
            <a:ext cx="1141167" cy="663757"/>
            <a:chOff x="1740807" y="1620336"/>
            <a:chExt cx="1271691" cy="827085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740807" y="1620336"/>
              <a:ext cx="1052303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Retention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19892" y="4643046"/>
            <a:ext cx="1141167" cy="663757"/>
            <a:chOff x="1740807" y="1620336"/>
            <a:chExt cx="1271691" cy="82708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740807" y="1620336"/>
              <a:ext cx="856019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Referral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716298" y="5727936"/>
            <a:ext cx="1141167" cy="663757"/>
            <a:chOff x="1740807" y="1620336"/>
            <a:chExt cx="1271691" cy="82708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097" y="1722980"/>
              <a:ext cx="1207401" cy="724441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740807" y="1620336"/>
              <a:ext cx="869738" cy="383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nke Calligraphic FG" charset="0"/>
                  <a:ea typeface="Anke Calligraphic FG" charset="0"/>
                  <a:cs typeface="Anke Calligraphic FG" charset="0"/>
                </a:rPr>
                <a:t>Revenue</a:t>
              </a:r>
              <a:endParaRPr lang="en-US" sz="1400" b="1" dirty="0">
                <a:latin typeface="Anke Calligraphic FG" charset="0"/>
                <a:ea typeface="Anke Calligraphic FG" charset="0"/>
                <a:cs typeface="Anke Calligraphic FG" charset="0"/>
              </a:endParaRPr>
            </a:p>
          </p:txBody>
        </p:sp>
      </p:grpSp>
      <p:sp>
        <p:nvSpPr>
          <p:cNvPr id="44" name="Bent-Up Arrow 43"/>
          <p:cNvSpPr/>
          <p:nvPr/>
        </p:nvSpPr>
        <p:spPr>
          <a:xfrm rot="5400000" flipV="1">
            <a:off x="1486877" y="2169633"/>
            <a:ext cx="906696" cy="784026"/>
          </a:xfrm>
          <a:prstGeom prst="bent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ent-Up Arrow 44"/>
          <p:cNvSpPr/>
          <p:nvPr/>
        </p:nvSpPr>
        <p:spPr>
          <a:xfrm rot="16200000" flipH="1" flipV="1">
            <a:off x="888826" y="3305546"/>
            <a:ext cx="906696" cy="773355"/>
          </a:xfrm>
          <a:prstGeom prst="bent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ent-Up Arrow 46"/>
          <p:cNvSpPr/>
          <p:nvPr/>
        </p:nvSpPr>
        <p:spPr>
          <a:xfrm rot="5400000" flipV="1">
            <a:off x="1470366" y="4366992"/>
            <a:ext cx="906696" cy="784026"/>
          </a:xfrm>
          <a:prstGeom prst="bentUpArrow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>
            <a:off x="2361549" y="4302192"/>
            <a:ext cx="402880" cy="150811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flipV="1">
            <a:off x="447910" y="3168351"/>
            <a:ext cx="402880" cy="1433507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1808313" y="1369620"/>
            <a:ext cx="572607" cy="5726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2170908" y="1522935"/>
            <a:ext cx="572607" cy="57260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622178" y="2633131"/>
            <a:ext cx="572607" cy="57260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2081451" y="3761562"/>
            <a:ext cx="572607" cy="57260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408193" y="4816032"/>
            <a:ext cx="572607" cy="57260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1981920" y="5844321"/>
            <a:ext cx="572607" cy="57260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784344" y="4729807"/>
            <a:ext cx="572607" cy="57260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2296920" y="5762723"/>
            <a:ext cx="572607" cy="57260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77754">
            <a:off x="1749008" y="5970267"/>
            <a:ext cx="572607" cy="572608"/>
          </a:xfrm>
          <a:prstGeom prst="rect">
            <a:avLst/>
          </a:prstGeom>
        </p:spPr>
      </p:pic>
      <p:sp>
        <p:nvSpPr>
          <p:cNvPr id="60" name="Down Arrow 59"/>
          <p:cNvSpPr/>
          <p:nvPr/>
        </p:nvSpPr>
        <p:spPr>
          <a:xfrm rot="16200000">
            <a:off x="2949440" y="5907400"/>
            <a:ext cx="402880" cy="38720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 rot="5400000">
            <a:off x="1246969" y="5907400"/>
            <a:ext cx="402880" cy="38720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6343" y="5962528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nke Calligraphic FG" charset="0"/>
                <a:ea typeface="Anke Calligraphic FG" charset="0"/>
                <a:cs typeface="Anke Calligraphic FG" charset="0"/>
              </a:rPr>
              <a:t>OpEx</a:t>
            </a:r>
            <a:endParaRPr lang="en-US" sz="1400" b="1" dirty="0">
              <a:latin typeface="Anke Calligraphic FG" charset="0"/>
              <a:ea typeface="Anke Calligraphic FG" charset="0"/>
              <a:cs typeface="Anke Calligraphic FG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57249" y="5839390"/>
            <a:ext cx="62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nke Calligraphic FG" charset="0"/>
                <a:ea typeface="Anke Calligraphic FG" charset="0"/>
                <a:cs typeface="Anke Calligraphic FG" charset="0"/>
              </a:rPr>
              <a:t>Net</a:t>
            </a:r>
          </a:p>
          <a:p>
            <a:r>
              <a:rPr lang="en-US" sz="1400" b="1" dirty="0" smtClean="0">
                <a:latin typeface="Anke Calligraphic FG" charset="0"/>
                <a:ea typeface="Anke Calligraphic FG" charset="0"/>
                <a:cs typeface="Anke Calligraphic FG" charset="0"/>
              </a:rPr>
              <a:t>Profit</a:t>
            </a:r>
            <a:endParaRPr lang="en-US" sz="1400" b="1" dirty="0">
              <a:latin typeface="Anke Calligraphic FG" charset="0"/>
              <a:ea typeface="Anke Calligraphic FG" charset="0"/>
              <a:cs typeface="Anke Calligraphic FG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04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36952" y="162875"/>
            <a:ext cx="8407520" cy="4500748"/>
            <a:chOff x="107504" y="1359281"/>
            <a:chExt cx="8784975" cy="4910924"/>
          </a:xfrm>
        </p:grpSpPr>
        <p:pic>
          <p:nvPicPr>
            <p:cNvPr id="6" name="Picture 2" descr="Ball-Point-Game (Boris Gloger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371228"/>
              <a:ext cx="8784975" cy="489897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Ballpoint G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525" y="1359281"/>
              <a:ext cx="4307928" cy="24160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1960840" y="4880656"/>
            <a:ext cx="34185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Ceremonies</a:t>
            </a:r>
          </a:p>
          <a:p>
            <a:r>
              <a:rPr lang="en-US" sz="2800" dirty="0">
                <a:latin typeface="Optima"/>
                <a:cs typeface="Optima"/>
              </a:rPr>
              <a:t>Two Minute Sprints. </a:t>
            </a:r>
          </a:p>
          <a:p>
            <a:r>
              <a:rPr lang="en-US" sz="2800" dirty="0">
                <a:latin typeface="Optima"/>
                <a:cs typeface="Optima"/>
              </a:rPr>
              <a:t>One minute Retro.</a:t>
            </a:r>
          </a:p>
          <a:p>
            <a:r>
              <a:rPr lang="en-US" sz="2800" dirty="0">
                <a:latin typeface="Optima"/>
                <a:cs typeface="Optima"/>
              </a:rPr>
              <a:t>Estimate Throughput.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7143" y="4880656"/>
            <a:ext cx="51891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Solution Constraints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Optima"/>
                <a:cs typeface="Optima"/>
              </a:rPr>
              <a:t>Air-time! No </a:t>
            </a:r>
            <a:r>
              <a:rPr lang="en-US" sz="2800" dirty="0" smtClean="0">
                <a:latin typeface="Optima"/>
                <a:cs typeface="Optima"/>
              </a:rPr>
              <a:t>containers</a:t>
            </a:r>
            <a:r>
              <a:rPr lang="en-US" sz="2800" dirty="0">
                <a:latin typeface="Optima"/>
                <a:cs typeface="Optima"/>
              </a:rPr>
              <a:t>!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Optima"/>
                <a:cs typeface="Optima"/>
              </a:rPr>
              <a:t>Minties</a:t>
            </a:r>
            <a:r>
              <a:rPr lang="en-US" sz="2800" dirty="0">
                <a:latin typeface="Optima"/>
                <a:cs typeface="Optima"/>
              </a:rPr>
              <a:t> s</a:t>
            </a:r>
            <a:r>
              <a:rPr lang="en-US" sz="2800" dirty="0" smtClean="0">
                <a:latin typeface="Optima"/>
                <a:cs typeface="Optima"/>
              </a:rPr>
              <a:t>top </a:t>
            </a:r>
            <a:r>
              <a:rPr lang="en-US" sz="2800" dirty="0">
                <a:latin typeface="Optima"/>
                <a:cs typeface="Optima"/>
              </a:rPr>
              <a:t>where </a:t>
            </a:r>
            <a:r>
              <a:rPr lang="en-US" sz="2800" dirty="0" smtClean="0">
                <a:latin typeface="Optima"/>
                <a:cs typeface="Optima"/>
              </a:rPr>
              <a:t>they start</a:t>
            </a:r>
            <a:r>
              <a:rPr lang="en-US" sz="2800" dirty="0">
                <a:latin typeface="Optima"/>
                <a:cs typeface="Optima"/>
              </a:rPr>
              <a:t>!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Optima"/>
                <a:cs typeface="Optima"/>
              </a:rPr>
              <a:t>Don’t pass left&lt;-&gt;right!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98765">
            <a:off x="7735921" y="3629182"/>
            <a:ext cx="1255745" cy="913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827">
            <a:off x="8647682" y="3343472"/>
            <a:ext cx="1189606" cy="1117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67" b="93000" l="666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407999">
            <a:off x="4912380" y="739687"/>
            <a:ext cx="1727136" cy="1727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67931">
            <a:off x="3312518" y="2470809"/>
            <a:ext cx="479306" cy="4793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354000">
            <a:off x="4805314" y="3802599"/>
            <a:ext cx="331059" cy="3310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20689">
            <a:off x="4639782" y="3812052"/>
            <a:ext cx="172843" cy="1728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553696">
            <a:off x="5187837" y="4256552"/>
            <a:ext cx="172843" cy="1728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172628">
            <a:off x="4581481" y="4256552"/>
            <a:ext cx="172843" cy="1728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672474">
            <a:off x="4567655" y="4208692"/>
            <a:ext cx="172843" cy="1728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672474">
            <a:off x="4436949" y="4298715"/>
            <a:ext cx="172843" cy="1728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210600">
            <a:off x="5650131" y="4258134"/>
            <a:ext cx="211236" cy="2112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672474">
            <a:off x="8015365" y="1732194"/>
            <a:ext cx="239974" cy="23997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672474">
            <a:off x="8070991" y="1820268"/>
            <a:ext cx="172843" cy="1728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59567">
            <a:off x="3412666" y="2544831"/>
            <a:ext cx="479306" cy="4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8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47" y="1598617"/>
            <a:ext cx="1184549" cy="9262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099" y="37859"/>
            <a:ext cx="1108259" cy="750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53" y="25593"/>
            <a:ext cx="1169428" cy="8468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137" y="5295713"/>
            <a:ext cx="1345244" cy="790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479" y="3583870"/>
            <a:ext cx="664111" cy="6641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250" y="3224252"/>
            <a:ext cx="1380949" cy="11405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9119" y="1170143"/>
            <a:ext cx="726504" cy="726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377" y="1890806"/>
            <a:ext cx="2383523" cy="1687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/>
          <a:srcRect t="32249"/>
          <a:stretch/>
        </p:blipFill>
        <p:spPr>
          <a:xfrm>
            <a:off x="2142137" y="2085051"/>
            <a:ext cx="4313231" cy="3443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7343" y="3441623"/>
            <a:ext cx="5150047" cy="2023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94" b="100000" l="1667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254" y="788425"/>
            <a:ext cx="868709" cy="1042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0963" y="788428"/>
            <a:ext cx="838492" cy="1018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5194" y="788426"/>
            <a:ext cx="1936751" cy="10477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91918" y="1806597"/>
            <a:ext cx="1447469" cy="723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4179" y="2618268"/>
            <a:ext cx="1542947" cy="853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96965" y="2010475"/>
            <a:ext cx="1025867" cy="6077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78384" y="5668399"/>
            <a:ext cx="1752600" cy="50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8393" y="6276420"/>
            <a:ext cx="1365751" cy="5591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19873" y="6276425"/>
            <a:ext cx="1177120" cy="4370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81959" y="6337669"/>
            <a:ext cx="1240847" cy="4708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32977" y="6350641"/>
            <a:ext cx="1142449" cy="4284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87017" y="6337667"/>
            <a:ext cx="982435" cy="3991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30671" y="6371327"/>
            <a:ext cx="1126104" cy="331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68165" y="5589275"/>
            <a:ext cx="1875404" cy="4865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67397" y="496433"/>
            <a:ext cx="1276744" cy="107350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10686" y="170561"/>
            <a:ext cx="1933399" cy="45112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46135" y="4286256"/>
            <a:ext cx="1539235" cy="5068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65205" y="651806"/>
            <a:ext cx="2071217" cy="145294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05085" y="5382675"/>
            <a:ext cx="36744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Certification isn’t how</a:t>
            </a:r>
          </a:p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organizations learn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564743" y="-11831"/>
            <a:ext cx="2045148" cy="8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94364" y="5690879"/>
            <a:ext cx="700339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>
              <a:spcAft>
                <a:spcPts val="600"/>
              </a:spcAft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Learning doesn’t standardize understanding.</a:t>
            </a:r>
          </a:p>
          <a:p>
            <a:pPr algn="ctr" defTabSz="609585">
              <a:spcAft>
                <a:spcPts val="600"/>
              </a:spcAft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Learning obsoletes understanding.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51305" y="640574"/>
            <a:ext cx="6316091" cy="5050303"/>
            <a:chOff x="1427301" y="526910"/>
            <a:chExt cx="6316090" cy="53505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145" t="7683" r="3756" b="14297"/>
            <a:stretch/>
          </p:blipFill>
          <p:spPr>
            <a:xfrm>
              <a:off x="1427301" y="526910"/>
              <a:ext cx="6316090" cy="5350573"/>
            </a:xfrm>
            <a:prstGeom prst="rect">
              <a:avLst/>
            </a:prstGeom>
          </p:spPr>
        </p:pic>
        <p:sp>
          <p:nvSpPr>
            <p:cNvPr id="16" name="Right Triangle 15"/>
            <p:cNvSpPr/>
            <p:nvPr/>
          </p:nvSpPr>
          <p:spPr>
            <a:xfrm flipH="1" flipV="1">
              <a:off x="4134680" y="4141766"/>
              <a:ext cx="463568" cy="467644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2897217" flipH="1" flipV="1">
              <a:off x="4405633" y="4067265"/>
              <a:ext cx="463568" cy="467644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6578517" flipH="1" flipV="1">
              <a:off x="4214552" y="3744509"/>
              <a:ext cx="463568" cy="467644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604765" y="4477641"/>
              <a:ext cx="151528" cy="1455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ight Triangle 24"/>
            <p:cNvSpPr/>
            <p:nvPr/>
          </p:nvSpPr>
          <p:spPr>
            <a:xfrm rot="5400000" flipH="1" flipV="1">
              <a:off x="4366952" y="3604721"/>
              <a:ext cx="463568" cy="467644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flipH="1" flipV="1">
              <a:off x="4134676" y="640567"/>
              <a:ext cx="2709626" cy="29661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ight Triangle 26"/>
            <p:cNvSpPr/>
            <p:nvPr/>
          </p:nvSpPr>
          <p:spPr>
            <a:xfrm rot="17925116" flipH="1" flipV="1">
              <a:off x="3809215" y="3962386"/>
              <a:ext cx="463568" cy="467644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flipH="1" flipV="1">
              <a:off x="3815055" y="1006286"/>
              <a:ext cx="2709626" cy="29661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H="1" flipV="1">
              <a:off x="3529134" y="1322528"/>
              <a:ext cx="2709626" cy="29661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1290694" flipH="1" flipV="1">
              <a:off x="3921609" y="3583096"/>
              <a:ext cx="1151025" cy="8434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flipH="1" flipV="1">
            <a:off x="3494539" y="5518915"/>
            <a:ext cx="2164144" cy="1607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57522" y="3068213"/>
            <a:ext cx="996487" cy="984352"/>
            <a:chOff x="4033524" y="3068210"/>
            <a:chExt cx="996487" cy="984350"/>
          </a:xfrm>
        </p:grpSpPr>
        <p:sp>
          <p:nvSpPr>
            <p:cNvPr id="8" name="TextBox 7"/>
            <p:cNvSpPr txBox="1"/>
            <p:nvPr/>
          </p:nvSpPr>
          <p:spPr>
            <a:xfrm>
              <a:off x="4065644" y="3068210"/>
              <a:ext cx="964367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/>
              <a:r>
                <a:rPr lang="en-US" dirty="0">
                  <a:solidFill>
                    <a:prstClr val="black"/>
                  </a:solidFill>
                </a:rPr>
                <a:t>Entropic</a:t>
              </a:r>
            </a:p>
            <a:p>
              <a:pPr algn="ctr" defTabSz="609585"/>
              <a:r>
                <a:rPr lang="en-US" dirty="0">
                  <a:solidFill>
                    <a:prstClr val="black"/>
                  </a:solidFill>
                </a:rPr>
                <a:t>Empire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4033524" y="3711267"/>
              <a:ext cx="463573" cy="34129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</p:spTree>
    <p:extLst>
      <p:ext uri="{BB962C8B-B14F-4D97-AF65-F5344CB8AC3E}">
        <p14:creationId xmlns:p14="http://schemas.microsoft.com/office/powerpoint/2010/main" val="185747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699" y="1527236"/>
            <a:ext cx="2481588" cy="2647580"/>
          </a:xfrm>
          <a:prstGeom prst="rect">
            <a:avLst/>
          </a:prstGeom>
          <a:scene3d>
            <a:camera prst="isometricOffAxis2Left">
              <a:rot lat="60000" lon="120000" rev="0"/>
            </a:camera>
            <a:lightRig rig="threePt" dir="t"/>
          </a:scene3d>
        </p:spPr>
      </p:pic>
      <p:sp>
        <p:nvSpPr>
          <p:cNvPr id="70" name="TextBox 69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5739" y="5822266"/>
            <a:ext cx="8840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Lean Startup is single loop learning. Startups need 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profitability, not productivity. They learn fast or die slow.</a:t>
            </a:r>
          </a:p>
        </p:txBody>
      </p:sp>
      <p:sp>
        <p:nvSpPr>
          <p:cNvPr id="32" name="Rectangle 31"/>
          <p:cNvSpPr/>
          <p:nvPr/>
        </p:nvSpPr>
        <p:spPr>
          <a:xfrm flipH="1" flipV="1">
            <a:off x="3582119" y="5321835"/>
            <a:ext cx="2164144" cy="1607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7233" y="866663"/>
            <a:ext cx="5916076" cy="4714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665" y="1751806"/>
            <a:ext cx="3374603" cy="340504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19974" y="1782539"/>
            <a:ext cx="1043215" cy="10432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AU" sz="1467" b="1" dirty="0">
                <a:solidFill>
                  <a:prstClr val="white"/>
                </a:solidFill>
              </a:rPr>
              <a:t>BUILD</a:t>
            </a:r>
          </a:p>
        </p:txBody>
      </p:sp>
      <p:sp>
        <p:nvSpPr>
          <p:cNvPr id="10" name="Oval 9"/>
          <p:cNvSpPr/>
          <p:nvPr/>
        </p:nvSpPr>
        <p:spPr>
          <a:xfrm>
            <a:off x="2552518" y="1787074"/>
            <a:ext cx="1043215" cy="1043215"/>
          </a:xfrm>
          <a:prstGeom prst="ellipse">
            <a:avLst/>
          </a:prstGeom>
          <a:solidFill>
            <a:srgbClr val="33CC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AU" sz="1400" b="1" dirty="0">
                <a:solidFill>
                  <a:prstClr val="white"/>
                </a:solidFill>
              </a:rPr>
              <a:t>LEARN</a:t>
            </a:r>
          </a:p>
        </p:txBody>
      </p:sp>
      <p:sp>
        <p:nvSpPr>
          <p:cNvPr id="11" name="Oval 10"/>
          <p:cNvSpPr/>
          <p:nvPr/>
        </p:nvSpPr>
        <p:spPr>
          <a:xfrm>
            <a:off x="4115527" y="4254854"/>
            <a:ext cx="1043215" cy="1043215"/>
          </a:xfrm>
          <a:prstGeom prst="ellipse">
            <a:avLst/>
          </a:prstGeom>
          <a:solidFill>
            <a:srgbClr val="3366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AU" sz="12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82040" y="4613767"/>
            <a:ext cx="96148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AU" sz="1467" b="1" dirty="0">
                <a:solidFill>
                  <a:prstClr val="white"/>
                </a:solidFill>
              </a:rPr>
              <a:t>MEASURE</a:t>
            </a:r>
            <a:endParaRPr lang="en-AU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98887" y="4008887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dirty="0">
                <a:solidFill>
                  <a:prstClr val="white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SPRINT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3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4532" y="-1288881"/>
            <a:ext cx="8077200" cy="77724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 flipH="1" flipV="1">
            <a:off x="3494539" y="5518915"/>
            <a:ext cx="2164144" cy="1607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0718" y="5767267"/>
            <a:ext cx="68378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Scrum is double-loop learning. 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It learns what </a:t>
            </a:r>
            <a:r>
              <a:rPr lang="en-US" sz="2800" dirty="0" smtClean="0">
                <a:solidFill>
                  <a:prstClr val="black"/>
                </a:solidFill>
                <a:latin typeface="Optima"/>
                <a:cs typeface="Optima"/>
              </a:rPr>
              <a:t>products to deliver</a:t>
            </a:r>
            <a:r>
              <a:rPr lang="en-US" sz="2800" dirty="0" smtClean="0">
                <a:solidFill>
                  <a:prstClr val="black"/>
                </a:solidFill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and how.</a:t>
            </a:r>
          </a:p>
        </p:txBody>
      </p:sp>
      <p:sp>
        <p:nvSpPr>
          <p:cNvPr id="9" name="TextBox 8"/>
          <p:cNvSpPr txBox="1"/>
          <p:nvPr/>
        </p:nvSpPr>
        <p:spPr>
          <a:xfrm rot="21430527">
            <a:off x="6337232" y="1677377"/>
            <a:ext cx="2602764" cy="584775"/>
          </a:xfrm>
          <a:prstGeom prst="rect">
            <a:avLst/>
          </a:prstGeom>
          <a:noFill/>
          <a:effectLst>
            <a:reflection blurRad="6350" stA="50000" endA="300" endPos="55000" dist="38100" dir="5400000" sy="-100000" algn="bl"/>
          </a:effectLst>
        </p:spPr>
        <p:txBody>
          <a:bodyPr wrap="none" rtlCol="0">
            <a:spAutoFit/>
            <a:scene3d>
              <a:camera prst="isometricLeftUp">
                <a:rot lat="2100000" lon="2700000" rev="0"/>
              </a:camera>
              <a:lightRig rig="threePt" dir="t"/>
            </a:scene3d>
          </a:bodyPr>
          <a:lstStyle/>
          <a:p>
            <a:pPr algn="ctr" defTabSz="609585"/>
            <a:r>
              <a:rPr lang="en-US" sz="3200" b="1" dirty="0">
                <a:solidFill>
                  <a:prstClr val="black"/>
                </a:solidFill>
                <a:latin typeface="Avenir Next Condensed Demi Bold"/>
                <a:cs typeface="Avenir Next Condensed Demi Bold"/>
              </a:rPr>
              <a:t>RETROSPECTIVE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6528882" y="5070709"/>
            <a:ext cx="6250287" cy="756703"/>
            <a:chOff x="1622725" y="5768941"/>
            <a:chExt cx="7125883" cy="862709"/>
          </a:xfrm>
        </p:grpSpPr>
        <p:sp>
          <p:nvSpPr>
            <p:cNvPr id="14" name="Notched Right Arrow 13"/>
            <p:cNvSpPr/>
            <p:nvPr/>
          </p:nvSpPr>
          <p:spPr>
            <a:xfrm>
              <a:off x="1622725" y="5768941"/>
              <a:ext cx="7125883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00"/>
                </a:gs>
                <a:gs pos="50000">
                  <a:schemeClr val="bg1">
                    <a:lumMod val="75000"/>
                  </a:schemeClr>
                </a:gs>
              </a:gsLst>
              <a:lin ang="21540000" scaled="0"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9742" y="6003644"/>
              <a:ext cx="1534059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Autonomy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054955" y="7232219"/>
            <a:ext cx="756703" cy="4802093"/>
            <a:chOff x="818131" y="799549"/>
            <a:chExt cx="862709" cy="5157517"/>
          </a:xfrm>
        </p:grpSpPr>
        <p:sp>
          <p:nvSpPr>
            <p:cNvPr id="17" name="Notched Right Arrow 16"/>
            <p:cNvSpPr/>
            <p:nvPr/>
          </p:nvSpPr>
          <p:spPr>
            <a:xfrm rot="16200000">
              <a:off x="-1329273" y="2946953"/>
              <a:ext cx="5157517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FF"/>
                </a:gs>
                <a:gs pos="50000">
                  <a:schemeClr val="bg1">
                    <a:lumMod val="75000"/>
                  </a:schemeClr>
                </a:gs>
              </a:gsLst>
              <a:lin ang="0" scaled="0"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5400000">
              <a:off x="558980" y="3423615"/>
              <a:ext cx="1436200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Alignment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808" y="1621063"/>
            <a:ext cx="1556104" cy="1660191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745667" y="524258"/>
            <a:ext cx="787933" cy="84063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9104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5664810" y="1399546"/>
            <a:ext cx="1777366" cy="1735239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554" y="2298361"/>
            <a:ext cx="355183" cy="378941"/>
          </a:xfrm>
          <a:prstGeom prst="rect">
            <a:avLst/>
          </a:prstGeom>
          <a:scene3d>
            <a:camera prst="isometricOffAxis2Left">
              <a:rot lat="60000" lon="120000" rev="0"/>
            </a:camera>
            <a:lightRig rig="threePt" dir="t"/>
          </a:scene3d>
        </p:spPr>
      </p:pic>
      <p:pic>
        <p:nvPicPr>
          <p:cNvPr id="486" name="Picture 4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136" y="173856"/>
            <a:ext cx="9250080" cy="5877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4" name="Freeform 583"/>
          <p:cNvSpPr/>
          <p:nvPr/>
        </p:nvSpPr>
        <p:spPr>
          <a:xfrm rot="19753413">
            <a:off x="7604574" y="3108995"/>
            <a:ext cx="439881" cy="7215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77" name="Group 576"/>
          <p:cNvGrpSpPr/>
          <p:nvPr/>
        </p:nvGrpSpPr>
        <p:grpSpPr>
          <a:xfrm>
            <a:off x="6227050" y="1617660"/>
            <a:ext cx="3116551" cy="2636107"/>
            <a:chOff x="3313117" y="566347"/>
            <a:chExt cx="3513029" cy="3419023"/>
          </a:xfrm>
        </p:grpSpPr>
        <p:sp>
          <p:nvSpPr>
            <p:cNvPr id="578" name="Freeform 577"/>
            <p:cNvSpPr/>
            <p:nvPr/>
          </p:nvSpPr>
          <p:spPr>
            <a:xfrm rot="17863970">
              <a:off x="4221478" y="1963138"/>
              <a:ext cx="3006940" cy="213357"/>
            </a:xfrm>
            <a:custGeom>
              <a:avLst/>
              <a:gdLst>
                <a:gd name="connsiteX0" fmla="*/ 0 w 871728"/>
                <a:gd name="connsiteY0" fmla="*/ 30493 h 61853"/>
                <a:gd name="connsiteX1" fmla="*/ 152400 w 871728"/>
                <a:gd name="connsiteY1" fmla="*/ 60973 h 61853"/>
                <a:gd name="connsiteX2" fmla="*/ 566928 w 871728"/>
                <a:gd name="connsiteY2" fmla="*/ 13 h 61853"/>
                <a:gd name="connsiteX3" fmla="*/ 871728 w 871728"/>
                <a:gd name="connsiteY3" fmla="*/ 54877 h 61853"/>
                <a:gd name="connsiteX4" fmla="*/ 871728 w 871728"/>
                <a:gd name="connsiteY4" fmla="*/ 54877 h 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728" h="61853">
                  <a:moveTo>
                    <a:pt x="0" y="30493"/>
                  </a:moveTo>
                  <a:cubicBezTo>
                    <a:pt x="28956" y="48273"/>
                    <a:pt x="57912" y="66053"/>
                    <a:pt x="152400" y="60973"/>
                  </a:cubicBezTo>
                  <a:cubicBezTo>
                    <a:pt x="246888" y="55893"/>
                    <a:pt x="447040" y="1029"/>
                    <a:pt x="566928" y="13"/>
                  </a:cubicBezTo>
                  <a:cubicBezTo>
                    <a:pt x="686816" y="-1003"/>
                    <a:pt x="871728" y="54877"/>
                    <a:pt x="871728" y="54877"/>
                  </a:cubicBezTo>
                  <a:lnTo>
                    <a:pt x="871728" y="54877"/>
                  </a:lnTo>
                </a:path>
              </a:pathLst>
            </a:cu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Freeform 578"/>
            <p:cNvSpPr/>
            <p:nvPr/>
          </p:nvSpPr>
          <p:spPr>
            <a:xfrm rot="19305013">
              <a:off x="3819220" y="3092041"/>
              <a:ext cx="3006926" cy="213352"/>
            </a:xfrm>
            <a:custGeom>
              <a:avLst/>
              <a:gdLst>
                <a:gd name="connsiteX0" fmla="*/ 0 w 871728"/>
                <a:gd name="connsiteY0" fmla="*/ 30493 h 61853"/>
                <a:gd name="connsiteX1" fmla="*/ 152400 w 871728"/>
                <a:gd name="connsiteY1" fmla="*/ 60973 h 61853"/>
                <a:gd name="connsiteX2" fmla="*/ 566928 w 871728"/>
                <a:gd name="connsiteY2" fmla="*/ 13 h 61853"/>
                <a:gd name="connsiteX3" fmla="*/ 871728 w 871728"/>
                <a:gd name="connsiteY3" fmla="*/ 54877 h 61853"/>
                <a:gd name="connsiteX4" fmla="*/ 871728 w 871728"/>
                <a:gd name="connsiteY4" fmla="*/ 54877 h 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728" h="61853">
                  <a:moveTo>
                    <a:pt x="0" y="30493"/>
                  </a:moveTo>
                  <a:cubicBezTo>
                    <a:pt x="28956" y="48273"/>
                    <a:pt x="57912" y="66053"/>
                    <a:pt x="152400" y="60973"/>
                  </a:cubicBezTo>
                  <a:cubicBezTo>
                    <a:pt x="246888" y="55893"/>
                    <a:pt x="447040" y="1029"/>
                    <a:pt x="566928" y="13"/>
                  </a:cubicBezTo>
                  <a:cubicBezTo>
                    <a:pt x="686816" y="-1003"/>
                    <a:pt x="871728" y="54877"/>
                    <a:pt x="871728" y="54877"/>
                  </a:cubicBezTo>
                  <a:lnTo>
                    <a:pt x="871728" y="54877"/>
                  </a:lnTo>
                </a:path>
              </a:pathLst>
            </a:cu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Freeform 579"/>
            <p:cNvSpPr/>
            <p:nvPr/>
          </p:nvSpPr>
          <p:spPr>
            <a:xfrm rot="20498280">
              <a:off x="3313117" y="3772018"/>
              <a:ext cx="3006926" cy="213352"/>
            </a:xfrm>
            <a:custGeom>
              <a:avLst/>
              <a:gdLst>
                <a:gd name="connsiteX0" fmla="*/ 0 w 871728"/>
                <a:gd name="connsiteY0" fmla="*/ 30493 h 61853"/>
                <a:gd name="connsiteX1" fmla="*/ 152400 w 871728"/>
                <a:gd name="connsiteY1" fmla="*/ 60973 h 61853"/>
                <a:gd name="connsiteX2" fmla="*/ 566928 w 871728"/>
                <a:gd name="connsiteY2" fmla="*/ 13 h 61853"/>
                <a:gd name="connsiteX3" fmla="*/ 871728 w 871728"/>
                <a:gd name="connsiteY3" fmla="*/ 54877 h 61853"/>
                <a:gd name="connsiteX4" fmla="*/ 871728 w 871728"/>
                <a:gd name="connsiteY4" fmla="*/ 54877 h 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1728" h="61853">
                  <a:moveTo>
                    <a:pt x="0" y="30493"/>
                  </a:moveTo>
                  <a:cubicBezTo>
                    <a:pt x="28956" y="48273"/>
                    <a:pt x="57912" y="66053"/>
                    <a:pt x="152400" y="60973"/>
                  </a:cubicBezTo>
                  <a:cubicBezTo>
                    <a:pt x="246888" y="55893"/>
                    <a:pt x="447040" y="1029"/>
                    <a:pt x="566928" y="13"/>
                  </a:cubicBezTo>
                  <a:cubicBezTo>
                    <a:pt x="686816" y="-1003"/>
                    <a:pt x="871728" y="54877"/>
                    <a:pt x="871728" y="54877"/>
                  </a:cubicBezTo>
                  <a:lnTo>
                    <a:pt x="871728" y="54877"/>
                  </a:lnTo>
                </a:path>
              </a:pathLst>
            </a:custGeom>
            <a:no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2" name="Freeform 581"/>
          <p:cNvSpPr/>
          <p:nvPr/>
        </p:nvSpPr>
        <p:spPr>
          <a:xfrm rot="19753413">
            <a:off x="8921277" y="2259125"/>
            <a:ext cx="439881" cy="7215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3" name="Freeform 582"/>
          <p:cNvSpPr/>
          <p:nvPr/>
        </p:nvSpPr>
        <p:spPr>
          <a:xfrm rot="19753413">
            <a:off x="6349528" y="2229499"/>
            <a:ext cx="439881" cy="7215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5" name="Freeform 584"/>
          <p:cNvSpPr/>
          <p:nvPr/>
        </p:nvSpPr>
        <p:spPr>
          <a:xfrm rot="19753413">
            <a:off x="7599693" y="4757829"/>
            <a:ext cx="439881" cy="72159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3" name="Group 42"/>
          <p:cNvGrpSpPr/>
          <p:nvPr/>
        </p:nvGrpSpPr>
        <p:grpSpPr>
          <a:xfrm>
            <a:off x="6329276" y="2051595"/>
            <a:ext cx="2988641" cy="2886861"/>
            <a:chOff x="4766396" y="1709662"/>
            <a:chExt cx="2490534" cy="2405718"/>
          </a:xfrm>
        </p:grpSpPr>
        <p:grpSp>
          <p:nvGrpSpPr>
            <p:cNvPr id="41" name="Group 40"/>
            <p:cNvGrpSpPr/>
            <p:nvPr/>
          </p:nvGrpSpPr>
          <p:grpSpPr>
            <a:xfrm>
              <a:off x="6921176" y="1709662"/>
              <a:ext cx="335754" cy="320210"/>
              <a:chOff x="6921176" y="1709662"/>
              <a:chExt cx="335754" cy="320210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921176" y="1709662"/>
                <a:ext cx="335754" cy="320210"/>
                <a:chOff x="6065484" y="2026011"/>
                <a:chExt cx="446191" cy="425534"/>
              </a:xfrm>
            </p:grpSpPr>
            <p:sp>
              <p:nvSpPr>
                <p:cNvPr id="344" name="Freeform 343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45" name="Freeform 344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46" name="Freeform 345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47" name="Triangle 346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Triangle 347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Triangle 348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Oval 37"/>
              <p:cNvSpPr/>
              <p:nvPr/>
            </p:nvSpPr>
            <p:spPr>
              <a:xfrm>
                <a:off x="7044857" y="1851982"/>
                <a:ext cx="109602" cy="109602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822667" y="2457160"/>
              <a:ext cx="335754" cy="320210"/>
              <a:chOff x="5822667" y="2457160"/>
              <a:chExt cx="335754" cy="320210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5822667" y="2457160"/>
                <a:ext cx="335754" cy="320210"/>
                <a:chOff x="6065484" y="2026011"/>
                <a:chExt cx="446191" cy="425534"/>
              </a:xfrm>
            </p:grpSpPr>
            <p:sp>
              <p:nvSpPr>
                <p:cNvPr id="350" name="Freeform 349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1" name="Freeform 350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2" name="Freeform 351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3" name="Triangle 352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Triangle 353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Triangle 354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3" name="Oval 552"/>
              <p:cNvSpPr/>
              <p:nvPr/>
            </p:nvSpPr>
            <p:spPr>
              <a:xfrm>
                <a:off x="5949898" y="2595035"/>
                <a:ext cx="109602" cy="109602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766396" y="1709662"/>
              <a:ext cx="335754" cy="320210"/>
              <a:chOff x="4766396" y="1709662"/>
              <a:chExt cx="335754" cy="320210"/>
            </a:xfrm>
          </p:grpSpPr>
          <p:grpSp>
            <p:nvGrpSpPr>
              <p:cNvPr id="334" name="Group 333"/>
              <p:cNvGrpSpPr/>
              <p:nvPr/>
            </p:nvGrpSpPr>
            <p:grpSpPr>
              <a:xfrm>
                <a:off x="4766396" y="1709662"/>
                <a:ext cx="335754" cy="320210"/>
                <a:chOff x="6065484" y="2026011"/>
                <a:chExt cx="446191" cy="425534"/>
              </a:xfrm>
            </p:grpSpPr>
            <p:sp>
              <p:nvSpPr>
                <p:cNvPr id="356" name="Freeform 355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7" name="Freeform 356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8" name="Freeform 357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9" name="Triangle 358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Triangle 359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Triangle 360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4" name="Oval 553"/>
              <p:cNvSpPr/>
              <p:nvPr/>
            </p:nvSpPr>
            <p:spPr>
              <a:xfrm>
                <a:off x="4892703" y="1850990"/>
                <a:ext cx="109602" cy="109602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835394" y="3795170"/>
              <a:ext cx="335754" cy="320210"/>
              <a:chOff x="5835394" y="3795170"/>
              <a:chExt cx="335754" cy="320210"/>
            </a:xfrm>
          </p:grpSpPr>
          <p:grpSp>
            <p:nvGrpSpPr>
              <p:cNvPr id="337" name="Group 336"/>
              <p:cNvGrpSpPr/>
              <p:nvPr/>
            </p:nvGrpSpPr>
            <p:grpSpPr>
              <a:xfrm>
                <a:off x="5835394" y="3795170"/>
                <a:ext cx="335754" cy="320210"/>
                <a:chOff x="6065484" y="2026011"/>
                <a:chExt cx="446191" cy="425534"/>
              </a:xfrm>
            </p:grpSpPr>
            <p:sp>
              <p:nvSpPr>
                <p:cNvPr id="338" name="Freeform 337"/>
                <p:cNvSpPr/>
                <p:nvPr/>
              </p:nvSpPr>
              <p:spPr>
                <a:xfrm rot="14357722">
                  <a:off x="6242337" y="2245375"/>
                  <a:ext cx="157391" cy="254950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3193" h="2323681">
                      <a:moveTo>
                        <a:pt x="316603" y="2323681"/>
                      </a:moveTo>
                      <a:cubicBezTo>
                        <a:pt x="-90955" y="1792267"/>
                        <a:pt x="-47993" y="1157295"/>
                        <a:pt x="128105" y="770214"/>
                      </a:cubicBezTo>
                      <a:cubicBezTo>
                        <a:pt x="304203" y="383133"/>
                        <a:pt x="776518" y="-24962"/>
                        <a:pt x="1373193" y="1195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39" name="Freeform 338"/>
                <p:cNvSpPr/>
                <p:nvPr/>
              </p:nvSpPr>
              <p:spPr>
                <a:xfrm>
                  <a:off x="6147870" y="2103642"/>
                  <a:ext cx="145090" cy="261721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40" name="Freeform 339"/>
                <p:cNvSpPr/>
                <p:nvPr/>
              </p:nvSpPr>
              <p:spPr>
                <a:xfrm rot="7377260">
                  <a:off x="6308907" y="2080583"/>
                  <a:ext cx="144341" cy="26119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15563" h="2380596">
                      <a:moveTo>
                        <a:pt x="262657" y="2380596"/>
                      </a:moveTo>
                      <a:cubicBezTo>
                        <a:pt x="-100779" y="1914199"/>
                        <a:pt x="-45395" y="1194824"/>
                        <a:pt x="177040" y="835127"/>
                      </a:cubicBezTo>
                      <a:cubicBezTo>
                        <a:pt x="399475" y="475430"/>
                        <a:pt x="796196" y="128477"/>
                        <a:pt x="1315563" y="0"/>
                      </a:cubicBezTo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41" name="Triangle 340"/>
                <p:cNvSpPr/>
                <p:nvPr/>
              </p:nvSpPr>
              <p:spPr>
                <a:xfrm rot="5400000">
                  <a:off x="6268023" y="2035614"/>
                  <a:ext cx="157076" cy="13787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Triangle 341"/>
                <p:cNvSpPr/>
                <p:nvPr/>
              </p:nvSpPr>
              <p:spPr>
                <a:xfrm rot="12323236">
                  <a:off x="6349293" y="2322588"/>
                  <a:ext cx="162318" cy="115866"/>
                </a:xfrm>
                <a:prstGeom prst="triangle">
                  <a:avLst>
                    <a:gd name="adj" fmla="val 51363"/>
                  </a:avLst>
                </a:prstGeom>
                <a:ln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Triangle 342"/>
                <p:cNvSpPr/>
                <p:nvPr/>
              </p:nvSpPr>
              <p:spPr>
                <a:xfrm rot="20153369">
                  <a:off x="6065484" y="2254746"/>
                  <a:ext cx="155965" cy="127931"/>
                </a:xfrm>
                <a:prstGeom prst="triangle">
                  <a:avLst/>
                </a:prstGeom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5" name="Oval 554"/>
              <p:cNvSpPr/>
              <p:nvPr/>
            </p:nvSpPr>
            <p:spPr>
              <a:xfrm>
                <a:off x="5961487" y="3929913"/>
                <a:ext cx="109602" cy="109602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385380" y="388545"/>
            <a:ext cx="5589869" cy="5264255"/>
            <a:chOff x="4022968" y="0"/>
            <a:chExt cx="4727407" cy="4799225"/>
          </a:xfrm>
        </p:grpSpPr>
        <p:sp>
          <p:nvSpPr>
            <p:cNvPr id="142" name="Freeform 141"/>
            <p:cNvSpPr/>
            <p:nvPr/>
          </p:nvSpPr>
          <p:spPr>
            <a:xfrm rot="14357722">
              <a:off x="5110155" y="1978298"/>
              <a:ext cx="2276968" cy="3364885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53276 w 1321528"/>
                <a:gd name="connsiteY0" fmla="*/ 2390543 h 2390543"/>
                <a:gd name="connsiteX1" fmla="*/ 186142 w 1321528"/>
                <a:gd name="connsiteY1" fmla="*/ 639435 h 2390543"/>
                <a:gd name="connsiteX2" fmla="*/ 1321528 w 1321528"/>
                <a:gd name="connsiteY2" fmla="*/ 0 h 2390543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313082 w 1394859"/>
                <a:gd name="connsiteY0" fmla="*/ 2335096 h 2335096"/>
                <a:gd name="connsiteX1" fmla="*/ 111673 w 1394859"/>
                <a:gd name="connsiteY1" fmla="*/ 867731 h 2335096"/>
                <a:gd name="connsiteX2" fmla="*/ 1394859 w 1394859"/>
                <a:gd name="connsiteY2" fmla="*/ 0 h 2335096"/>
                <a:gd name="connsiteX0" fmla="*/ 289172 w 1370949"/>
                <a:gd name="connsiteY0" fmla="*/ 2335096 h 2335096"/>
                <a:gd name="connsiteX1" fmla="*/ 125861 w 1370949"/>
                <a:gd name="connsiteY1" fmla="*/ 769019 h 2335096"/>
                <a:gd name="connsiteX2" fmla="*/ 1370949 w 1370949"/>
                <a:gd name="connsiteY2" fmla="*/ 0 h 2335096"/>
                <a:gd name="connsiteX0" fmla="*/ 283618 w 1365395"/>
                <a:gd name="connsiteY0" fmla="*/ 2335096 h 2335096"/>
                <a:gd name="connsiteX1" fmla="*/ 120307 w 1365395"/>
                <a:gd name="connsiteY1" fmla="*/ 769019 h 2335096"/>
                <a:gd name="connsiteX2" fmla="*/ 1365395 w 1365395"/>
                <a:gd name="connsiteY2" fmla="*/ 0 h 2335096"/>
                <a:gd name="connsiteX0" fmla="*/ 272613 w 1354390"/>
                <a:gd name="connsiteY0" fmla="*/ 2335096 h 2335096"/>
                <a:gd name="connsiteX1" fmla="*/ 109302 w 1354390"/>
                <a:gd name="connsiteY1" fmla="*/ 769019 h 2335096"/>
                <a:gd name="connsiteX2" fmla="*/ 1354390 w 1354390"/>
                <a:gd name="connsiteY2" fmla="*/ 0 h 2335096"/>
                <a:gd name="connsiteX0" fmla="*/ 291955 w 1368526"/>
                <a:gd name="connsiteY0" fmla="*/ 2310091 h 2310091"/>
                <a:gd name="connsiteX1" fmla="*/ 123438 w 1368526"/>
                <a:gd name="connsiteY1" fmla="*/ 769019 h 2310091"/>
                <a:gd name="connsiteX2" fmla="*/ 1368526 w 1368526"/>
                <a:gd name="connsiteY2" fmla="*/ 0 h 2310091"/>
                <a:gd name="connsiteX0" fmla="*/ 294774 w 1366139"/>
                <a:gd name="connsiteY0" fmla="*/ 2285086 h 2285086"/>
                <a:gd name="connsiteX1" fmla="*/ 121051 w 1366139"/>
                <a:gd name="connsiteY1" fmla="*/ 769019 h 2285086"/>
                <a:gd name="connsiteX2" fmla="*/ 1366139 w 1366139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92163 w 1363528"/>
                <a:gd name="connsiteY0" fmla="*/ 2285086 h 2285086"/>
                <a:gd name="connsiteX1" fmla="*/ 118440 w 1363528"/>
                <a:gd name="connsiteY1" fmla="*/ 769019 h 2285086"/>
                <a:gd name="connsiteX2" fmla="*/ 1363528 w 1363528"/>
                <a:gd name="connsiteY2" fmla="*/ 0 h 2285086"/>
                <a:gd name="connsiteX0" fmla="*/ 303176 w 1374541"/>
                <a:gd name="connsiteY0" fmla="*/ 2285086 h 2285086"/>
                <a:gd name="connsiteX1" fmla="*/ 129453 w 1374541"/>
                <a:gd name="connsiteY1" fmla="*/ 769019 h 2285086"/>
                <a:gd name="connsiteX2" fmla="*/ 1374541 w 1374541"/>
                <a:gd name="connsiteY2" fmla="*/ 0 h 2285086"/>
                <a:gd name="connsiteX0" fmla="*/ 297216 w 1368581"/>
                <a:gd name="connsiteY0" fmla="*/ 2285086 h 2285086"/>
                <a:gd name="connsiteX1" fmla="*/ 123493 w 1368581"/>
                <a:gd name="connsiteY1" fmla="*/ 769019 h 2285086"/>
                <a:gd name="connsiteX2" fmla="*/ 1368581 w 1368581"/>
                <a:gd name="connsiteY2" fmla="*/ 0 h 2285086"/>
                <a:gd name="connsiteX0" fmla="*/ 295425 w 1366790"/>
                <a:gd name="connsiteY0" fmla="*/ 2285086 h 2285086"/>
                <a:gd name="connsiteX1" fmla="*/ 121702 w 1366790"/>
                <a:gd name="connsiteY1" fmla="*/ 769019 h 2285086"/>
                <a:gd name="connsiteX2" fmla="*/ 1366790 w 1366790"/>
                <a:gd name="connsiteY2" fmla="*/ 0 h 2285086"/>
                <a:gd name="connsiteX0" fmla="*/ 292751 w 1364116"/>
                <a:gd name="connsiteY0" fmla="*/ 2285086 h 2285086"/>
                <a:gd name="connsiteX1" fmla="*/ 119028 w 1364116"/>
                <a:gd name="connsiteY1" fmla="*/ 769019 h 2285086"/>
                <a:gd name="connsiteX2" fmla="*/ 1364116 w 1364116"/>
                <a:gd name="connsiteY2" fmla="*/ 0 h 2285086"/>
                <a:gd name="connsiteX0" fmla="*/ 308946 w 1380311"/>
                <a:gd name="connsiteY0" fmla="*/ 2285086 h 2285086"/>
                <a:gd name="connsiteX1" fmla="*/ 135223 w 1380311"/>
                <a:gd name="connsiteY1" fmla="*/ 769019 h 2285086"/>
                <a:gd name="connsiteX2" fmla="*/ 1380311 w 1380311"/>
                <a:gd name="connsiteY2" fmla="*/ 0 h 2285086"/>
                <a:gd name="connsiteX0" fmla="*/ 300804 w 1372169"/>
                <a:gd name="connsiteY0" fmla="*/ 2285086 h 2285086"/>
                <a:gd name="connsiteX1" fmla="*/ 127081 w 1372169"/>
                <a:gd name="connsiteY1" fmla="*/ 769019 h 2285086"/>
                <a:gd name="connsiteX2" fmla="*/ 1372169 w 1372169"/>
                <a:gd name="connsiteY2" fmla="*/ 0 h 2285086"/>
                <a:gd name="connsiteX0" fmla="*/ 294922 w 1366287"/>
                <a:gd name="connsiteY0" fmla="*/ 2285086 h 2285086"/>
                <a:gd name="connsiteX1" fmla="*/ 121199 w 1366287"/>
                <a:gd name="connsiteY1" fmla="*/ 769019 h 2285086"/>
                <a:gd name="connsiteX2" fmla="*/ 1366287 w 1366287"/>
                <a:gd name="connsiteY2" fmla="*/ 0 h 2285086"/>
                <a:gd name="connsiteX0" fmla="*/ 316603 w 1373193"/>
                <a:gd name="connsiteY0" fmla="*/ 2322486 h 2322486"/>
                <a:gd name="connsiteX1" fmla="*/ 128105 w 1373193"/>
                <a:gd name="connsiteY1" fmla="*/ 769019 h 2322486"/>
                <a:gd name="connsiteX2" fmla="*/ 1373193 w 1373193"/>
                <a:gd name="connsiteY2" fmla="*/ 0 h 2322486"/>
                <a:gd name="connsiteX0" fmla="*/ 316603 w 1373193"/>
                <a:gd name="connsiteY0" fmla="*/ 2323680 h 2323680"/>
                <a:gd name="connsiteX1" fmla="*/ 128105 w 1373193"/>
                <a:gd name="connsiteY1" fmla="*/ 770213 h 2323680"/>
                <a:gd name="connsiteX2" fmla="*/ 1373193 w 1373193"/>
                <a:gd name="connsiteY2" fmla="*/ 1194 h 2323680"/>
                <a:gd name="connsiteX0" fmla="*/ 316603 w 1373193"/>
                <a:gd name="connsiteY0" fmla="*/ 2324726 h 2324726"/>
                <a:gd name="connsiteX1" fmla="*/ 128105 w 1373193"/>
                <a:gd name="connsiteY1" fmla="*/ 771259 h 2324726"/>
                <a:gd name="connsiteX2" fmla="*/ 1373193 w 1373193"/>
                <a:gd name="connsiteY2" fmla="*/ 2240 h 2324726"/>
                <a:gd name="connsiteX0" fmla="*/ 316603 w 1373193"/>
                <a:gd name="connsiteY0" fmla="*/ 2323681 h 2323681"/>
                <a:gd name="connsiteX1" fmla="*/ 128105 w 1373193"/>
                <a:gd name="connsiteY1" fmla="*/ 770214 h 2323681"/>
                <a:gd name="connsiteX2" fmla="*/ 1373193 w 1373193"/>
                <a:gd name="connsiteY2" fmla="*/ 1195 h 2323681"/>
                <a:gd name="connsiteX0" fmla="*/ 316603 w 1509656"/>
                <a:gd name="connsiteY0" fmla="*/ 2330558 h 2330558"/>
                <a:gd name="connsiteX1" fmla="*/ 128105 w 1509656"/>
                <a:gd name="connsiteY1" fmla="*/ 777091 h 2330558"/>
                <a:gd name="connsiteX2" fmla="*/ 1509656 w 1509656"/>
                <a:gd name="connsiteY2" fmla="*/ 1175 h 233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9656" h="2330558">
                  <a:moveTo>
                    <a:pt x="316603" y="2330558"/>
                  </a:moveTo>
                  <a:cubicBezTo>
                    <a:pt x="-90955" y="1799144"/>
                    <a:pt x="-47993" y="1164172"/>
                    <a:pt x="128105" y="777091"/>
                  </a:cubicBezTo>
                  <a:cubicBezTo>
                    <a:pt x="304203" y="390010"/>
                    <a:pt x="912981" y="-24982"/>
                    <a:pt x="1509656" y="1175"/>
                  </a:cubicBezTo>
                </a:path>
              </a:pathLst>
            </a:custGeom>
            <a:noFill/>
            <a:ln w="152400">
              <a:gradFill flip="none" rotWithShape="1">
                <a:gsLst>
                  <a:gs pos="0">
                    <a:srgbClr val="A6CD51"/>
                  </a:gs>
                  <a:gs pos="100000">
                    <a:srgbClr val="DAF8A1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" name="Freeform 1"/>
            <p:cNvSpPr/>
            <p:nvPr/>
          </p:nvSpPr>
          <p:spPr>
            <a:xfrm>
              <a:off x="4022968" y="203904"/>
              <a:ext cx="1909278" cy="3444055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388" h="2385392">
                  <a:moveTo>
                    <a:pt x="202579" y="2385392"/>
                  </a:moveTo>
                  <a:cubicBezTo>
                    <a:pt x="-115714" y="1899374"/>
                    <a:pt x="-10872" y="1128123"/>
                    <a:pt x="189015" y="783566"/>
                  </a:cubicBezTo>
                  <a:cubicBezTo>
                    <a:pt x="388902" y="439009"/>
                    <a:pt x="732217" y="49010"/>
                    <a:pt x="1322388" y="0"/>
                  </a:cubicBezTo>
                </a:path>
              </a:pathLst>
            </a:custGeom>
            <a:noFill/>
            <a:ln w="152400">
              <a:gradFill flip="none" rotWithShape="1">
                <a:gsLst>
                  <a:gs pos="0">
                    <a:srgbClr val="4AB9DA"/>
                  </a:gs>
                  <a:gs pos="100000">
                    <a:srgbClr val="93EDFC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1" name="Freeform 140"/>
            <p:cNvSpPr/>
            <p:nvPr/>
          </p:nvSpPr>
          <p:spPr>
            <a:xfrm rot="7377260">
              <a:off x="6107670" y="-26894"/>
              <a:ext cx="1934256" cy="3351154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62657 w 1315563"/>
                <a:gd name="connsiteY0" fmla="*/ 2380596 h 2380596"/>
                <a:gd name="connsiteX1" fmla="*/ 177040 w 1315563"/>
                <a:gd name="connsiteY1" fmla="*/ 835127 h 2380596"/>
                <a:gd name="connsiteX2" fmla="*/ 1315563 w 1315563"/>
                <a:gd name="connsiteY2" fmla="*/ 0 h 2380596"/>
                <a:gd name="connsiteX0" fmla="*/ 262657 w 1339047"/>
                <a:gd name="connsiteY0" fmla="*/ 2358243 h 2358243"/>
                <a:gd name="connsiteX1" fmla="*/ 177040 w 1339047"/>
                <a:gd name="connsiteY1" fmla="*/ 812774 h 2358243"/>
                <a:gd name="connsiteX2" fmla="*/ 1339047 w 1339047"/>
                <a:gd name="connsiteY2" fmla="*/ 0 h 2358243"/>
                <a:gd name="connsiteX0" fmla="*/ 262657 w 1351762"/>
                <a:gd name="connsiteY0" fmla="*/ 2351300 h 2351300"/>
                <a:gd name="connsiteX1" fmla="*/ 177040 w 1351762"/>
                <a:gd name="connsiteY1" fmla="*/ 805831 h 2351300"/>
                <a:gd name="connsiteX2" fmla="*/ 1351762 w 1351762"/>
                <a:gd name="connsiteY2" fmla="*/ 0 h 2351300"/>
                <a:gd name="connsiteX0" fmla="*/ 276625 w 1339687"/>
                <a:gd name="connsiteY0" fmla="*/ 2321049 h 2321049"/>
                <a:gd name="connsiteX1" fmla="*/ 164965 w 1339687"/>
                <a:gd name="connsiteY1" fmla="*/ 805831 h 2321049"/>
                <a:gd name="connsiteX2" fmla="*/ 1339687 w 1339687"/>
                <a:gd name="connsiteY2" fmla="*/ 0 h 232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687" h="2321049">
                  <a:moveTo>
                    <a:pt x="276625" y="2321049"/>
                  </a:moveTo>
                  <a:cubicBezTo>
                    <a:pt x="-86811" y="1854652"/>
                    <a:pt x="-57470" y="1165528"/>
                    <a:pt x="164965" y="805831"/>
                  </a:cubicBezTo>
                  <a:cubicBezTo>
                    <a:pt x="387400" y="446134"/>
                    <a:pt x="820320" y="128477"/>
                    <a:pt x="1339687" y="0"/>
                  </a:cubicBezTo>
                </a:path>
              </a:pathLst>
            </a:custGeom>
            <a:noFill/>
            <a:ln w="152400">
              <a:gradFill flip="none" rotWithShape="1">
                <a:gsLst>
                  <a:gs pos="0">
                    <a:srgbClr val="EC932F"/>
                  </a:gs>
                  <a:gs pos="100000">
                    <a:srgbClr val="F7B975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3" name="Triangle 162"/>
            <p:cNvSpPr/>
            <p:nvPr/>
          </p:nvSpPr>
          <p:spPr>
            <a:xfrm rot="5400000">
              <a:off x="6003990" y="-73695"/>
              <a:ext cx="409387" cy="556777"/>
            </a:xfrm>
            <a:prstGeom prst="triangl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riangle 163"/>
            <p:cNvSpPr/>
            <p:nvPr/>
          </p:nvSpPr>
          <p:spPr>
            <a:xfrm rot="12451636">
              <a:off x="7711274" y="3264620"/>
              <a:ext cx="391146" cy="556777"/>
            </a:xfrm>
            <a:prstGeom prst="triangle">
              <a:avLst/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riangle 164"/>
            <p:cNvSpPr/>
            <p:nvPr/>
          </p:nvSpPr>
          <p:spPr>
            <a:xfrm rot="20153369">
              <a:off x="4025399" y="3190140"/>
              <a:ext cx="391146" cy="556777"/>
            </a:xfrm>
            <a:prstGeom prst="triangle">
              <a:avLst/>
            </a:prstGeom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18245" y="1429883"/>
            <a:ext cx="1602524" cy="1546000"/>
            <a:chOff x="6507203" y="1191569"/>
            <a:chExt cx="1335437" cy="1288333"/>
          </a:xfrm>
        </p:grpSpPr>
        <p:grpSp>
          <p:nvGrpSpPr>
            <p:cNvPr id="35" name="Group 34"/>
            <p:cNvGrpSpPr/>
            <p:nvPr/>
          </p:nvGrpSpPr>
          <p:grpSpPr>
            <a:xfrm>
              <a:off x="6507203" y="1191569"/>
              <a:ext cx="1335437" cy="1288333"/>
              <a:chOff x="6507203" y="1191569"/>
              <a:chExt cx="1335437" cy="1288333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6507203" y="1191569"/>
                <a:ext cx="1335437" cy="1288333"/>
                <a:chOff x="4001612" y="-139309"/>
                <a:chExt cx="4748763" cy="4938534"/>
              </a:xfrm>
            </p:grpSpPr>
            <p:sp>
              <p:nvSpPr>
                <p:cNvPr id="320" name="Freeform 319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1" name="Freeform 320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2" name="Freeform 321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3" name="Triangle 322"/>
                <p:cNvSpPr/>
                <p:nvPr/>
              </p:nvSpPr>
              <p:spPr>
                <a:xfrm rot="5400000">
                  <a:off x="5788080" y="-279015"/>
                  <a:ext cx="776069" cy="1055481"/>
                </a:xfrm>
                <a:prstGeom prst="triangle">
                  <a:avLst/>
                </a:prstGeom>
                <a:ln w="76200"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Triangle 323"/>
                <p:cNvSpPr/>
                <p:nvPr/>
              </p:nvSpPr>
              <p:spPr>
                <a:xfrm rot="12451636">
                  <a:off x="7490636" y="3082347"/>
                  <a:ext cx="741489" cy="105547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Triangle 324"/>
                <p:cNvSpPr/>
                <p:nvPr/>
              </p:nvSpPr>
              <p:spPr>
                <a:xfrm rot="20153369">
                  <a:off x="4001612" y="3178758"/>
                  <a:ext cx="741489" cy="105547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6630629" y="1368301"/>
                <a:ext cx="899204" cy="842440"/>
                <a:chOff x="6630629" y="1368301"/>
                <a:chExt cx="899204" cy="842440"/>
              </a:xfrm>
            </p:grpSpPr>
            <p:grpSp>
              <p:nvGrpSpPr>
                <p:cNvPr id="510" name="Group 509"/>
                <p:cNvGrpSpPr/>
                <p:nvPr/>
              </p:nvGrpSpPr>
              <p:grpSpPr>
                <a:xfrm rot="21470630">
                  <a:off x="6630629" y="1890531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525" name="Freeform 524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26" name="Freeform 525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27" name="Freeform 526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28" name="Triangle 527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9" name="Triangle 528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0" name="Triangle 529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1" name="Group 510"/>
                <p:cNvGrpSpPr/>
                <p:nvPr/>
              </p:nvGrpSpPr>
              <p:grpSpPr>
                <a:xfrm rot="21470630">
                  <a:off x="7194079" y="1890531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519" name="Freeform 518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20" name="Freeform 519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21" name="Freeform 520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22" name="Triangle 521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3" name="Triangle 522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4" name="Triangle 523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2" name="Group 511"/>
                <p:cNvGrpSpPr/>
                <p:nvPr/>
              </p:nvGrpSpPr>
              <p:grpSpPr>
                <a:xfrm rot="21470630">
                  <a:off x="6921176" y="1368301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513" name="Freeform 512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14" name="Freeform 513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15" name="Freeform 514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16" name="Triangle 515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7" name="Triangle 516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8" name="Triangle 517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4" name="Group 43"/>
            <p:cNvGrpSpPr/>
            <p:nvPr/>
          </p:nvGrpSpPr>
          <p:grpSpPr>
            <a:xfrm>
              <a:off x="6756683" y="1500884"/>
              <a:ext cx="670807" cy="627309"/>
              <a:chOff x="6756683" y="1500884"/>
              <a:chExt cx="670807" cy="627309"/>
            </a:xfrm>
          </p:grpSpPr>
          <p:sp>
            <p:nvSpPr>
              <p:cNvPr id="562" name="Oval 561"/>
              <p:cNvSpPr/>
              <p:nvPr/>
            </p:nvSpPr>
            <p:spPr>
              <a:xfrm>
                <a:off x="7322692" y="2023395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  <p:sp>
            <p:nvSpPr>
              <p:cNvPr id="563" name="Oval 562"/>
              <p:cNvSpPr/>
              <p:nvPr/>
            </p:nvSpPr>
            <p:spPr>
              <a:xfrm>
                <a:off x="6756683" y="2021643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  <p:sp>
            <p:nvSpPr>
              <p:cNvPr id="564" name="Oval 563"/>
              <p:cNvSpPr/>
              <p:nvPr/>
            </p:nvSpPr>
            <p:spPr>
              <a:xfrm>
                <a:off x="7046073" y="1500884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7125689" y="3933336"/>
            <a:ext cx="1602524" cy="1546000"/>
            <a:chOff x="5430073" y="3277780"/>
            <a:chExt cx="1335437" cy="1288333"/>
          </a:xfrm>
        </p:grpSpPr>
        <p:grpSp>
          <p:nvGrpSpPr>
            <p:cNvPr id="37" name="Group 36"/>
            <p:cNvGrpSpPr/>
            <p:nvPr/>
          </p:nvGrpSpPr>
          <p:grpSpPr>
            <a:xfrm>
              <a:off x="5430073" y="3277780"/>
              <a:ext cx="1335437" cy="1288333"/>
              <a:chOff x="5430073" y="3277780"/>
              <a:chExt cx="1335437" cy="1288333"/>
            </a:xfrm>
          </p:grpSpPr>
          <p:grpSp>
            <p:nvGrpSpPr>
              <p:cNvPr id="312" name="Group 311"/>
              <p:cNvGrpSpPr/>
              <p:nvPr/>
            </p:nvGrpSpPr>
            <p:grpSpPr>
              <a:xfrm>
                <a:off x="5430073" y="3277780"/>
                <a:ext cx="1335437" cy="1288333"/>
                <a:chOff x="4001612" y="-139309"/>
                <a:chExt cx="4748763" cy="4938534"/>
              </a:xfrm>
            </p:grpSpPr>
            <p:sp>
              <p:nvSpPr>
                <p:cNvPr id="313" name="Freeform 312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4" name="Freeform 313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5" name="Freeform 314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6" name="Triangle 315"/>
                <p:cNvSpPr/>
                <p:nvPr/>
              </p:nvSpPr>
              <p:spPr>
                <a:xfrm rot="5400000">
                  <a:off x="5788080" y="-279015"/>
                  <a:ext cx="776069" cy="1055481"/>
                </a:xfrm>
                <a:prstGeom prst="triangle">
                  <a:avLst/>
                </a:prstGeom>
                <a:ln w="76200"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Triangle 316"/>
                <p:cNvSpPr/>
                <p:nvPr/>
              </p:nvSpPr>
              <p:spPr>
                <a:xfrm rot="12451636">
                  <a:off x="7490636" y="3082347"/>
                  <a:ext cx="741489" cy="105547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Triangle 317"/>
                <p:cNvSpPr/>
                <p:nvPr/>
              </p:nvSpPr>
              <p:spPr>
                <a:xfrm rot="20153369">
                  <a:off x="4001612" y="3178758"/>
                  <a:ext cx="741489" cy="105547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1" name="Group 530"/>
              <p:cNvGrpSpPr/>
              <p:nvPr/>
            </p:nvGrpSpPr>
            <p:grpSpPr>
              <a:xfrm>
                <a:off x="5554076" y="3454012"/>
                <a:ext cx="899204" cy="843799"/>
                <a:chOff x="4481118" y="1370489"/>
                <a:chExt cx="899204" cy="843799"/>
              </a:xfrm>
            </p:grpSpPr>
            <p:grpSp>
              <p:nvGrpSpPr>
                <p:cNvPr id="532" name="Group 531"/>
                <p:cNvGrpSpPr/>
                <p:nvPr/>
              </p:nvGrpSpPr>
              <p:grpSpPr>
                <a:xfrm rot="21470630">
                  <a:off x="4481118" y="1894078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547" name="Freeform 546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48" name="Freeform 547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49" name="Freeform 548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50" name="Triangle 549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1" name="Triangle 550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2" name="Triangle 551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3" name="Group 532"/>
                <p:cNvGrpSpPr/>
                <p:nvPr/>
              </p:nvGrpSpPr>
              <p:grpSpPr>
                <a:xfrm rot="21470630">
                  <a:off x="5044568" y="1891360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541" name="Freeform 540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42" name="Freeform 541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43" name="Freeform 542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44" name="Triangle 543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5" name="Triangle 544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6" name="Triangle 545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4" name="Group 533"/>
                <p:cNvGrpSpPr/>
                <p:nvPr/>
              </p:nvGrpSpPr>
              <p:grpSpPr>
                <a:xfrm rot="21470630">
                  <a:off x="4765861" y="1370489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535" name="Freeform 534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36" name="Freeform 535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37" name="Freeform 536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38" name="Triangle 537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" name="Triangle 538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" name="Triangle 539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65" name="Group 564"/>
            <p:cNvGrpSpPr/>
            <p:nvPr/>
          </p:nvGrpSpPr>
          <p:grpSpPr>
            <a:xfrm>
              <a:off x="5677493" y="3590894"/>
              <a:ext cx="670807" cy="627309"/>
              <a:chOff x="6756683" y="1500884"/>
              <a:chExt cx="670807" cy="627309"/>
            </a:xfrm>
          </p:grpSpPr>
          <p:sp>
            <p:nvSpPr>
              <p:cNvPr id="566" name="Oval 565"/>
              <p:cNvSpPr/>
              <p:nvPr/>
            </p:nvSpPr>
            <p:spPr>
              <a:xfrm>
                <a:off x="7322692" y="2023395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  <p:sp>
            <p:nvSpPr>
              <p:cNvPr id="567" name="Oval 566"/>
              <p:cNvSpPr/>
              <p:nvPr/>
            </p:nvSpPr>
            <p:spPr>
              <a:xfrm>
                <a:off x="6756683" y="2021643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  <p:sp>
            <p:nvSpPr>
              <p:cNvPr id="568" name="Oval 567"/>
              <p:cNvSpPr/>
              <p:nvPr/>
            </p:nvSpPr>
            <p:spPr>
              <a:xfrm>
                <a:off x="7046073" y="1500884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5839477" y="1429883"/>
            <a:ext cx="1602524" cy="1546000"/>
            <a:chOff x="4358229" y="1191569"/>
            <a:chExt cx="1335437" cy="1288333"/>
          </a:xfrm>
        </p:grpSpPr>
        <p:grpSp>
          <p:nvGrpSpPr>
            <p:cNvPr id="34" name="Group 33"/>
            <p:cNvGrpSpPr/>
            <p:nvPr/>
          </p:nvGrpSpPr>
          <p:grpSpPr>
            <a:xfrm>
              <a:off x="4358229" y="1191569"/>
              <a:ext cx="1335437" cy="1288333"/>
              <a:chOff x="4358229" y="1191569"/>
              <a:chExt cx="1335437" cy="1288333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4358229" y="1191569"/>
                <a:ext cx="1335437" cy="1288333"/>
                <a:chOff x="4001612" y="-139309"/>
                <a:chExt cx="4748763" cy="4938534"/>
              </a:xfrm>
            </p:grpSpPr>
            <p:sp>
              <p:nvSpPr>
                <p:cNvPr id="327" name="Freeform 326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8" name="Freeform 327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9" name="Freeform 328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30" name="Triangle 329"/>
                <p:cNvSpPr/>
                <p:nvPr/>
              </p:nvSpPr>
              <p:spPr>
                <a:xfrm rot="5400000">
                  <a:off x="5788080" y="-279015"/>
                  <a:ext cx="776069" cy="1055481"/>
                </a:xfrm>
                <a:prstGeom prst="triangle">
                  <a:avLst/>
                </a:prstGeom>
                <a:ln w="76200"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Triangle 330"/>
                <p:cNvSpPr/>
                <p:nvPr/>
              </p:nvSpPr>
              <p:spPr>
                <a:xfrm rot="12451636">
                  <a:off x="7490636" y="3082347"/>
                  <a:ext cx="741489" cy="105547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Triangle 331"/>
                <p:cNvSpPr/>
                <p:nvPr/>
              </p:nvSpPr>
              <p:spPr>
                <a:xfrm rot="20153369">
                  <a:off x="4001612" y="3178758"/>
                  <a:ext cx="741489" cy="105547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481118" y="1368301"/>
                <a:ext cx="899204" cy="843799"/>
                <a:chOff x="4481118" y="1370489"/>
                <a:chExt cx="899204" cy="843799"/>
              </a:xfrm>
            </p:grpSpPr>
            <p:grpSp>
              <p:nvGrpSpPr>
                <p:cNvPr id="362" name="Group 361"/>
                <p:cNvGrpSpPr/>
                <p:nvPr/>
              </p:nvGrpSpPr>
              <p:grpSpPr>
                <a:xfrm rot="21470630">
                  <a:off x="4481118" y="1894078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63" name="Freeform 362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64" name="Freeform 363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65" name="Freeform 364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66" name="Triangle 365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Triangle 366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Triangle 367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69" name="Group 368"/>
                <p:cNvGrpSpPr/>
                <p:nvPr/>
              </p:nvGrpSpPr>
              <p:grpSpPr>
                <a:xfrm rot="21470630">
                  <a:off x="5044568" y="1891360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70" name="Freeform 369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71" name="Freeform 370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72" name="Freeform 371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73" name="Triangle 372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Triangle 373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Triangle 374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6" name="Group 375"/>
                <p:cNvGrpSpPr/>
                <p:nvPr/>
              </p:nvGrpSpPr>
              <p:grpSpPr>
                <a:xfrm rot="21470630">
                  <a:off x="4765861" y="1370489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377" name="Freeform 376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78" name="Freeform 377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79" name="Freeform 378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80" name="Triangle 379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Triangle 380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Triangle 381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69" name="Group 568"/>
            <p:cNvGrpSpPr/>
            <p:nvPr/>
          </p:nvGrpSpPr>
          <p:grpSpPr>
            <a:xfrm>
              <a:off x="4606891" y="1504697"/>
              <a:ext cx="670807" cy="627309"/>
              <a:chOff x="6756683" y="1500884"/>
              <a:chExt cx="670807" cy="627309"/>
            </a:xfrm>
          </p:grpSpPr>
          <p:sp>
            <p:nvSpPr>
              <p:cNvPr id="570" name="Oval 569"/>
              <p:cNvSpPr/>
              <p:nvPr/>
            </p:nvSpPr>
            <p:spPr>
              <a:xfrm>
                <a:off x="7322692" y="2023395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  <p:sp>
            <p:nvSpPr>
              <p:cNvPr id="571" name="Oval 570"/>
              <p:cNvSpPr/>
              <p:nvPr/>
            </p:nvSpPr>
            <p:spPr>
              <a:xfrm>
                <a:off x="6756683" y="2021643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  <p:sp>
            <p:nvSpPr>
              <p:cNvPr id="572" name="Oval 571"/>
              <p:cNvSpPr/>
              <p:nvPr/>
            </p:nvSpPr>
            <p:spPr>
              <a:xfrm>
                <a:off x="7046073" y="1500884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7106607" y="2347053"/>
            <a:ext cx="1602524" cy="1546000"/>
            <a:chOff x="5414172" y="1955877"/>
            <a:chExt cx="1335437" cy="1288333"/>
          </a:xfrm>
        </p:grpSpPr>
        <p:grpSp>
          <p:nvGrpSpPr>
            <p:cNvPr id="36" name="Group 35"/>
            <p:cNvGrpSpPr/>
            <p:nvPr/>
          </p:nvGrpSpPr>
          <p:grpSpPr>
            <a:xfrm>
              <a:off x="5414172" y="1955877"/>
              <a:ext cx="1335437" cy="1288333"/>
              <a:chOff x="5414172" y="1955877"/>
              <a:chExt cx="1335437" cy="1288333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5414172" y="1955877"/>
                <a:ext cx="1335437" cy="1288333"/>
                <a:chOff x="4001612" y="-139309"/>
                <a:chExt cx="4748763" cy="4938534"/>
              </a:xfrm>
            </p:grpSpPr>
            <p:sp>
              <p:nvSpPr>
                <p:cNvPr id="151" name="Freeform 150"/>
                <p:cNvSpPr/>
                <p:nvPr/>
              </p:nvSpPr>
              <p:spPr>
                <a:xfrm rot="14357722">
                  <a:off x="5110155" y="1978298"/>
                  <a:ext cx="2276968" cy="336488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53276 w 1321528"/>
                    <a:gd name="connsiteY0" fmla="*/ 2390543 h 2390543"/>
                    <a:gd name="connsiteX1" fmla="*/ 186142 w 1321528"/>
                    <a:gd name="connsiteY1" fmla="*/ 639435 h 2390543"/>
                    <a:gd name="connsiteX2" fmla="*/ 1321528 w 1321528"/>
                    <a:gd name="connsiteY2" fmla="*/ 0 h 2390543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237874 w 1319651"/>
                    <a:gd name="connsiteY0" fmla="*/ 2335096 h 2335096"/>
                    <a:gd name="connsiteX1" fmla="*/ 170740 w 1319651"/>
                    <a:gd name="connsiteY1" fmla="*/ 583988 h 2335096"/>
                    <a:gd name="connsiteX2" fmla="*/ 1319651 w 1319651"/>
                    <a:gd name="connsiteY2" fmla="*/ 0 h 2335096"/>
                    <a:gd name="connsiteX0" fmla="*/ 313082 w 1394859"/>
                    <a:gd name="connsiteY0" fmla="*/ 2335096 h 2335096"/>
                    <a:gd name="connsiteX1" fmla="*/ 111673 w 1394859"/>
                    <a:gd name="connsiteY1" fmla="*/ 867731 h 2335096"/>
                    <a:gd name="connsiteX2" fmla="*/ 1394859 w 1394859"/>
                    <a:gd name="connsiteY2" fmla="*/ 0 h 2335096"/>
                    <a:gd name="connsiteX0" fmla="*/ 289172 w 1370949"/>
                    <a:gd name="connsiteY0" fmla="*/ 2335096 h 2335096"/>
                    <a:gd name="connsiteX1" fmla="*/ 125861 w 1370949"/>
                    <a:gd name="connsiteY1" fmla="*/ 769019 h 2335096"/>
                    <a:gd name="connsiteX2" fmla="*/ 1370949 w 1370949"/>
                    <a:gd name="connsiteY2" fmla="*/ 0 h 2335096"/>
                    <a:gd name="connsiteX0" fmla="*/ 283618 w 1365395"/>
                    <a:gd name="connsiteY0" fmla="*/ 2335096 h 2335096"/>
                    <a:gd name="connsiteX1" fmla="*/ 120307 w 1365395"/>
                    <a:gd name="connsiteY1" fmla="*/ 769019 h 2335096"/>
                    <a:gd name="connsiteX2" fmla="*/ 1365395 w 1365395"/>
                    <a:gd name="connsiteY2" fmla="*/ 0 h 2335096"/>
                    <a:gd name="connsiteX0" fmla="*/ 272613 w 1354390"/>
                    <a:gd name="connsiteY0" fmla="*/ 2335096 h 2335096"/>
                    <a:gd name="connsiteX1" fmla="*/ 109302 w 1354390"/>
                    <a:gd name="connsiteY1" fmla="*/ 769019 h 2335096"/>
                    <a:gd name="connsiteX2" fmla="*/ 1354390 w 1354390"/>
                    <a:gd name="connsiteY2" fmla="*/ 0 h 2335096"/>
                    <a:gd name="connsiteX0" fmla="*/ 291955 w 1368526"/>
                    <a:gd name="connsiteY0" fmla="*/ 2310091 h 2310091"/>
                    <a:gd name="connsiteX1" fmla="*/ 123438 w 1368526"/>
                    <a:gd name="connsiteY1" fmla="*/ 769019 h 2310091"/>
                    <a:gd name="connsiteX2" fmla="*/ 1368526 w 1368526"/>
                    <a:gd name="connsiteY2" fmla="*/ 0 h 2310091"/>
                    <a:gd name="connsiteX0" fmla="*/ 294774 w 1366139"/>
                    <a:gd name="connsiteY0" fmla="*/ 2285086 h 2285086"/>
                    <a:gd name="connsiteX1" fmla="*/ 121051 w 1366139"/>
                    <a:gd name="connsiteY1" fmla="*/ 769019 h 2285086"/>
                    <a:gd name="connsiteX2" fmla="*/ 1366139 w 1366139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80786 w 1352151"/>
                    <a:gd name="connsiteY0" fmla="*/ 2285086 h 2285086"/>
                    <a:gd name="connsiteX1" fmla="*/ 107063 w 1352151"/>
                    <a:gd name="connsiteY1" fmla="*/ 769019 h 2285086"/>
                    <a:gd name="connsiteX2" fmla="*/ 1352151 w 1352151"/>
                    <a:gd name="connsiteY2" fmla="*/ 0 h 2285086"/>
                    <a:gd name="connsiteX0" fmla="*/ 292163 w 1363528"/>
                    <a:gd name="connsiteY0" fmla="*/ 2285086 h 2285086"/>
                    <a:gd name="connsiteX1" fmla="*/ 118440 w 1363528"/>
                    <a:gd name="connsiteY1" fmla="*/ 769019 h 2285086"/>
                    <a:gd name="connsiteX2" fmla="*/ 1363528 w 1363528"/>
                    <a:gd name="connsiteY2" fmla="*/ 0 h 2285086"/>
                    <a:gd name="connsiteX0" fmla="*/ 303176 w 1374541"/>
                    <a:gd name="connsiteY0" fmla="*/ 2285086 h 2285086"/>
                    <a:gd name="connsiteX1" fmla="*/ 129453 w 1374541"/>
                    <a:gd name="connsiteY1" fmla="*/ 769019 h 2285086"/>
                    <a:gd name="connsiteX2" fmla="*/ 1374541 w 1374541"/>
                    <a:gd name="connsiteY2" fmla="*/ 0 h 2285086"/>
                    <a:gd name="connsiteX0" fmla="*/ 297216 w 1368581"/>
                    <a:gd name="connsiteY0" fmla="*/ 2285086 h 2285086"/>
                    <a:gd name="connsiteX1" fmla="*/ 123493 w 1368581"/>
                    <a:gd name="connsiteY1" fmla="*/ 769019 h 2285086"/>
                    <a:gd name="connsiteX2" fmla="*/ 1368581 w 1368581"/>
                    <a:gd name="connsiteY2" fmla="*/ 0 h 2285086"/>
                    <a:gd name="connsiteX0" fmla="*/ 295425 w 1366790"/>
                    <a:gd name="connsiteY0" fmla="*/ 2285086 h 2285086"/>
                    <a:gd name="connsiteX1" fmla="*/ 121702 w 1366790"/>
                    <a:gd name="connsiteY1" fmla="*/ 769019 h 2285086"/>
                    <a:gd name="connsiteX2" fmla="*/ 1366790 w 1366790"/>
                    <a:gd name="connsiteY2" fmla="*/ 0 h 2285086"/>
                    <a:gd name="connsiteX0" fmla="*/ 292751 w 1364116"/>
                    <a:gd name="connsiteY0" fmla="*/ 2285086 h 2285086"/>
                    <a:gd name="connsiteX1" fmla="*/ 119028 w 1364116"/>
                    <a:gd name="connsiteY1" fmla="*/ 769019 h 2285086"/>
                    <a:gd name="connsiteX2" fmla="*/ 1364116 w 1364116"/>
                    <a:gd name="connsiteY2" fmla="*/ 0 h 2285086"/>
                    <a:gd name="connsiteX0" fmla="*/ 308946 w 1380311"/>
                    <a:gd name="connsiteY0" fmla="*/ 2285086 h 2285086"/>
                    <a:gd name="connsiteX1" fmla="*/ 135223 w 1380311"/>
                    <a:gd name="connsiteY1" fmla="*/ 769019 h 2285086"/>
                    <a:gd name="connsiteX2" fmla="*/ 1380311 w 1380311"/>
                    <a:gd name="connsiteY2" fmla="*/ 0 h 2285086"/>
                    <a:gd name="connsiteX0" fmla="*/ 300804 w 1372169"/>
                    <a:gd name="connsiteY0" fmla="*/ 2285086 h 2285086"/>
                    <a:gd name="connsiteX1" fmla="*/ 127081 w 1372169"/>
                    <a:gd name="connsiteY1" fmla="*/ 769019 h 2285086"/>
                    <a:gd name="connsiteX2" fmla="*/ 1372169 w 1372169"/>
                    <a:gd name="connsiteY2" fmla="*/ 0 h 2285086"/>
                    <a:gd name="connsiteX0" fmla="*/ 294922 w 1366287"/>
                    <a:gd name="connsiteY0" fmla="*/ 2285086 h 2285086"/>
                    <a:gd name="connsiteX1" fmla="*/ 121199 w 1366287"/>
                    <a:gd name="connsiteY1" fmla="*/ 769019 h 2285086"/>
                    <a:gd name="connsiteX2" fmla="*/ 1366287 w 1366287"/>
                    <a:gd name="connsiteY2" fmla="*/ 0 h 2285086"/>
                    <a:gd name="connsiteX0" fmla="*/ 316603 w 1373193"/>
                    <a:gd name="connsiteY0" fmla="*/ 2322486 h 2322486"/>
                    <a:gd name="connsiteX1" fmla="*/ 128105 w 1373193"/>
                    <a:gd name="connsiteY1" fmla="*/ 769019 h 2322486"/>
                    <a:gd name="connsiteX2" fmla="*/ 1373193 w 1373193"/>
                    <a:gd name="connsiteY2" fmla="*/ 0 h 2322486"/>
                    <a:gd name="connsiteX0" fmla="*/ 316603 w 1373193"/>
                    <a:gd name="connsiteY0" fmla="*/ 2323680 h 2323680"/>
                    <a:gd name="connsiteX1" fmla="*/ 128105 w 1373193"/>
                    <a:gd name="connsiteY1" fmla="*/ 770213 h 2323680"/>
                    <a:gd name="connsiteX2" fmla="*/ 1373193 w 1373193"/>
                    <a:gd name="connsiteY2" fmla="*/ 1194 h 2323680"/>
                    <a:gd name="connsiteX0" fmla="*/ 316603 w 1373193"/>
                    <a:gd name="connsiteY0" fmla="*/ 2324726 h 2324726"/>
                    <a:gd name="connsiteX1" fmla="*/ 128105 w 1373193"/>
                    <a:gd name="connsiteY1" fmla="*/ 771259 h 2324726"/>
                    <a:gd name="connsiteX2" fmla="*/ 1373193 w 1373193"/>
                    <a:gd name="connsiteY2" fmla="*/ 2240 h 2324726"/>
                    <a:gd name="connsiteX0" fmla="*/ 316603 w 1373193"/>
                    <a:gd name="connsiteY0" fmla="*/ 2323681 h 2323681"/>
                    <a:gd name="connsiteX1" fmla="*/ 128105 w 1373193"/>
                    <a:gd name="connsiteY1" fmla="*/ 770214 h 2323681"/>
                    <a:gd name="connsiteX2" fmla="*/ 1373193 w 1373193"/>
                    <a:gd name="connsiteY2" fmla="*/ 1195 h 2323681"/>
                    <a:gd name="connsiteX0" fmla="*/ 316603 w 1509656"/>
                    <a:gd name="connsiteY0" fmla="*/ 2330558 h 2330558"/>
                    <a:gd name="connsiteX1" fmla="*/ 128105 w 1509656"/>
                    <a:gd name="connsiteY1" fmla="*/ 777091 h 2330558"/>
                    <a:gd name="connsiteX2" fmla="*/ 1509656 w 1509656"/>
                    <a:gd name="connsiteY2" fmla="*/ 1175 h 23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9656" h="2330558">
                      <a:moveTo>
                        <a:pt x="316603" y="2330558"/>
                      </a:moveTo>
                      <a:cubicBezTo>
                        <a:pt x="-90955" y="1799144"/>
                        <a:pt x="-47993" y="1164172"/>
                        <a:pt x="128105" y="777091"/>
                      </a:cubicBezTo>
                      <a:cubicBezTo>
                        <a:pt x="304203" y="390010"/>
                        <a:pt x="912981" y="-24982"/>
                        <a:pt x="1509656" y="1175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A6CD51"/>
                      </a:gs>
                      <a:gs pos="100000">
                        <a:srgbClr val="DAF8A1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52" name="Freeform 151"/>
                <p:cNvSpPr/>
                <p:nvPr/>
              </p:nvSpPr>
              <p:spPr>
                <a:xfrm>
                  <a:off x="4022968" y="203904"/>
                  <a:ext cx="1909278" cy="3444055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2388" h="2385392">
                      <a:moveTo>
                        <a:pt x="202579" y="2385392"/>
                      </a:moveTo>
                      <a:cubicBezTo>
                        <a:pt x="-115714" y="1899374"/>
                        <a:pt x="-10872" y="1128123"/>
                        <a:pt x="189015" y="783566"/>
                      </a:cubicBezTo>
                      <a:cubicBezTo>
                        <a:pt x="388902" y="439009"/>
                        <a:pt x="732217" y="49010"/>
                        <a:pt x="1322388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4AB9DA"/>
                      </a:gs>
                      <a:gs pos="100000">
                        <a:srgbClr val="93EDFC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53" name="Freeform 152"/>
                <p:cNvSpPr/>
                <p:nvPr/>
              </p:nvSpPr>
              <p:spPr>
                <a:xfrm rot="7377260">
                  <a:off x="6107670" y="-26894"/>
                  <a:ext cx="1934256" cy="3351154"/>
                </a:xfrm>
                <a:custGeom>
                  <a:avLst/>
                  <a:gdLst>
                    <a:gd name="connsiteX0" fmla="*/ 171708 w 1291517"/>
                    <a:gd name="connsiteY0" fmla="*/ 2385392 h 2385392"/>
                    <a:gd name="connsiteX1" fmla="*/ 92195 w 1291517"/>
                    <a:gd name="connsiteY1" fmla="*/ 861392 h 2385392"/>
                    <a:gd name="connsiteX2" fmla="*/ 1291517 w 1291517"/>
                    <a:gd name="connsiteY2" fmla="*/ 0 h 2385392"/>
                    <a:gd name="connsiteX0" fmla="*/ 103373 w 1223182"/>
                    <a:gd name="connsiteY0" fmla="*/ 2385392 h 2385392"/>
                    <a:gd name="connsiteX1" fmla="*/ 136504 w 1223182"/>
                    <a:gd name="connsiteY1" fmla="*/ 682487 h 2385392"/>
                    <a:gd name="connsiteX2" fmla="*/ 1223182 w 1223182"/>
                    <a:gd name="connsiteY2" fmla="*/ 0 h 2385392"/>
                    <a:gd name="connsiteX0" fmla="*/ 41227 w 1161036"/>
                    <a:gd name="connsiteY0" fmla="*/ 2385392 h 2385392"/>
                    <a:gd name="connsiteX1" fmla="*/ 74358 w 1161036"/>
                    <a:gd name="connsiteY1" fmla="*/ 682487 h 2385392"/>
                    <a:gd name="connsiteX2" fmla="*/ 1161036 w 1161036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96203 w 1216012"/>
                    <a:gd name="connsiteY0" fmla="*/ 2385392 h 2385392"/>
                    <a:gd name="connsiteX1" fmla="*/ 129334 w 1216012"/>
                    <a:gd name="connsiteY1" fmla="*/ 682487 h 2385392"/>
                    <a:gd name="connsiteX2" fmla="*/ 1216012 w 1216012"/>
                    <a:gd name="connsiteY2" fmla="*/ 0 h 2385392"/>
                    <a:gd name="connsiteX0" fmla="*/ 191246 w 1311055"/>
                    <a:gd name="connsiteY0" fmla="*/ 2385392 h 2385392"/>
                    <a:gd name="connsiteX1" fmla="*/ 224377 w 1311055"/>
                    <a:gd name="connsiteY1" fmla="*/ 682487 h 2385392"/>
                    <a:gd name="connsiteX2" fmla="*/ 1311055 w 1311055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210805 w 1330614"/>
                    <a:gd name="connsiteY0" fmla="*/ 2385392 h 2385392"/>
                    <a:gd name="connsiteX1" fmla="*/ 243936 w 1330614"/>
                    <a:gd name="connsiteY1" fmla="*/ 682487 h 2385392"/>
                    <a:gd name="connsiteX2" fmla="*/ 1330614 w 1330614"/>
                    <a:gd name="connsiteY2" fmla="*/ 0 h 2385392"/>
                    <a:gd name="connsiteX0" fmla="*/ 188597 w 1308406"/>
                    <a:gd name="connsiteY0" fmla="*/ 2385392 h 2385392"/>
                    <a:gd name="connsiteX1" fmla="*/ 221728 w 1308406"/>
                    <a:gd name="connsiteY1" fmla="*/ 682487 h 2385392"/>
                    <a:gd name="connsiteX2" fmla="*/ 1308406 w 1308406"/>
                    <a:gd name="connsiteY2" fmla="*/ 0 h 2385392"/>
                    <a:gd name="connsiteX0" fmla="*/ 202792 w 1322601"/>
                    <a:gd name="connsiteY0" fmla="*/ 2385392 h 2385392"/>
                    <a:gd name="connsiteX1" fmla="*/ 202792 w 1322601"/>
                    <a:gd name="connsiteY1" fmla="*/ 762000 h 2385392"/>
                    <a:gd name="connsiteX2" fmla="*/ 1322601 w 1322601"/>
                    <a:gd name="connsiteY2" fmla="*/ 0 h 2385392"/>
                    <a:gd name="connsiteX0" fmla="*/ 187108 w 1306917"/>
                    <a:gd name="connsiteY0" fmla="*/ 2385392 h 2385392"/>
                    <a:gd name="connsiteX1" fmla="*/ 187108 w 1306917"/>
                    <a:gd name="connsiteY1" fmla="*/ 762000 h 2385392"/>
                    <a:gd name="connsiteX2" fmla="*/ 1306917 w 1306917"/>
                    <a:gd name="connsiteY2" fmla="*/ 0 h 2385392"/>
                    <a:gd name="connsiteX0" fmla="*/ 191486 w 1311295"/>
                    <a:gd name="connsiteY0" fmla="*/ 2385392 h 2385392"/>
                    <a:gd name="connsiteX1" fmla="*/ 191486 w 1311295"/>
                    <a:gd name="connsiteY1" fmla="*/ 762000 h 2385392"/>
                    <a:gd name="connsiteX2" fmla="*/ 1311295 w 1311295"/>
                    <a:gd name="connsiteY2" fmla="*/ 0 h 2385392"/>
                    <a:gd name="connsiteX0" fmla="*/ 203223 w 1323032"/>
                    <a:gd name="connsiteY0" fmla="*/ 2385392 h 2385392"/>
                    <a:gd name="connsiteX1" fmla="*/ 176719 w 1323032"/>
                    <a:gd name="connsiteY1" fmla="*/ 762000 h 2385392"/>
                    <a:gd name="connsiteX2" fmla="*/ 1323032 w 1323032"/>
                    <a:gd name="connsiteY2" fmla="*/ 0 h 2385392"/>
                    <a:gd name="connsiteX0" fmla="*/ 193599 w 1313408"/>
                    <a:gd name="connsiteY0" fmla="*/ 2385392 h 2385392"/>
                    <a:gd name="connsiteX1" fmla="*/ 188661 w 1313408"/>
                    <a:gd name="connsiteY1" fmla="*/ 783566 h 2385392"/>
                    <a:gd name="connsiteX2" fmla="*/ 1313408 w 1313408"/>
                    <a:gd name="connsiteY2" fmla="*/ 0 h 2385392"/>
                    <a:gd name="connsiteX0" fmla="*/ 197369 w 1317178"/>
                    <a:gd name="connsiteY0" fmla="*/ 2385392 h 2385392"/>
                    <a:gd name="connsiteX1" fmla="*/ 183805 w 1317178"/>
                    <a:gd name="connsiteY1" fmla="*/ 783566 h 2385392"/>
                    <a:gd name="connsiteX2" fmla="*/ 1317178 w 131717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02579 w 1322388"/>
                    <a:gd name="connsiteY0" fmla="*/ 2385392 h 2385392"/>
                    <a:gd name="connsiteX1" fmla="*/ 189015 w 1322388"/>
                    <a:gd name="connsiteY1" fmla="*/ 783566 h 2385392"/>
                    <a:gd name="connsiteX2" fmla="*/ 1322388 w 1322388"/>
                    <a:gd name="connsiteY2" fmla="*/ 0 h 2385392"/>
                    <a:gd name="connsiteX0" fmla="*/ 221856 w 1341665"/>
                    <a:gd name="connsiteY0" fmla="*/ 2385392 h 2385392"/>
                    <a:gd name="connsiteX1" fmla="*/ 166803 w 1341665"/>
                    <a:gd name="connsiteY1" fmla="*/ 868325 h 2385392"/>
                    <a:gd name="connsiteX2" fmla="*/ 1341665 w 1341665"/>
                    <a:gd name="connsiteY2" fmla="*/ 0 h 2385392"/>
                    <a:gd name="connsiteX0" fmla="*/ 210980 w 1232076"/>
                    <a:gd name="connsiteY0" fmla="*/ 2388904 h 2388904"/>
                    <a:gd name="connsiteX1" fmla="*/ 155927 w 1232076"/>
                    <a:gd name="connsiteY1" fmla="*/ 871837 h 2388904"/>
                    <a:gd name="connsiteX2" fmla="*/ 1232076 w 1232076"/>
                    <a:gd name="connsiteY2" fmla="*/ 0 h 2388904"/>
                    <a:gd name="connsiteX0" fmla="*/ 256597 w 1277693"/>
                    <a:gd name="connsiteY0" fmla="*/ 2388904 h 2388904"/>
                    <a:gd name="connsiteX1" fmla="*/ 116551 w 1277693"/>
                    <a:gd name="connsiteY1" fmla="*/ 1023373 h 2388904"/>
                    <a:gd name="connsiteX2" fmla="*/ 1277693 w 1277693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81285 w 1302381"/>
                    <a:gd name="connsiteY0" fmla="*/ 2388904 h 2388904"/>
                    <a:gd name="connsiteX1" fmla="*/ 141239 w 1302381"/>
                    <a:gd name="connsiteY1" fmla="*/ 1023373 h 2388904"/>
                    <a:gd name="connsiteX2" fmla="*/ 1302381 w 130238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71065 w 1292161"/>
                    <a:gd name="connsiteY0" fmla="*/ 2388904 h 2388904"/>
                    <a:gd name="connsiteX1" fmla="*/ 131019 w 1292161"/>
                    <a:gd name="connsiteY1" fmla="*/ 1023373 h 2388904"/>
                    <a:gd name="connsiteX2" fmla="*/ 1292161 w 1292161"/>
                    <a:gd name="connsiteY2" fmla="*/ 0 h 2388904"/>
                    <a:gd name="connsiteX0" fmla="*/ 260308 w 1281404"/>
                    <a:gd name="connsiteY0" fmla="*/ 2388904 h 2388904"/>
                    <a:gd name="connsiteX1" fmla="*/ 120262 w 1281404"/>
                    <a:gd name="connsiteY1" fmla="*/ 1023373 h 2388904"/>
                    <a:gd name="connsiteX2" fmla="*/ 1281404 w 1281404"/>
                    <a:gd name="connsiteY2" fmla="*/ 0 h 2388904"/>
                    <a:gd name="connsiteX0" fmla="*/ 205401 w 1226497"/>
                    <a:gd name="connsiteY0" fmla="*/ 2388904 h 2388904"/>
                    <a:gd name="connsiteX1" fmla="*/ 159527 w 1226497"/>
                    <a:gd name="connsiteY1" fmla="*/ 856244 h 2388904"/>
                    <a:gd name="connsiteX2" fmla="*/ 1226497 w 1226497"/>
                    <a:gd name="connsiteY2" fmla="*/ 0 h 2388904"/>
                    <a:gd name="connsiteX0" fmla="*/ 221177 w 1242273"/>
                    <a:gd name="connsiteY0" fmla="*/ 2388904 h 2388904"/>
                    <a:gd name="connsiteX1" fmla="*/ 175303 w 1242273"/>
                    <a:gd name="connsiteY1" fmla="*/ 856244 h 2388904"/>
                    <a:gd name="connsiteX2" fmla="*/ 1242273 w 1242273"/>
                    <a:gd name="connsiteY2" fmla="*/ 0 h 2388904"/>
                    <a:gd name="connsiteX0" fmla="*/ 234537 w 1255633"/>
                    <a:gd name="connsiteY0" fmla="*/ 2388904 h 2388904"/>
                    <a:gd name="connsiteX1" fmla="*/ 188663 w 1255633"/>
                    <a:gd name="connsiteY1" fmla="*/ 856244 h 2388904"/>
                    <a:gd name="connsiteX2" fmla="*/ 1255633 w 1255633"/>
                    <a:gd name="connsiteY2" fmla="*/ 0 h 2388904"/>
                    <a:gd name="connsiteX0" fmla="*/ 220509 w 1241605"/>
                    <a:gd name="connsiteY0" fmla="*/ 2388904 h 2388904"/>
                    <a:gd name="connsiteX1" fmla="*/ 200530 w 1241605"/>
                    <a:gd name="connsiteY1" fmla="*/ 762307 h 2388904"/>
                    <a:gd name="connsiteX2" fmla="*/ 1241605 w 1241605"/>
                    <a:gd name="connsiteY2" fmla="*/ 0 h 2388904"/>
                    <a:gd name="connsiteX0" fmla="*/ 231911 w 1253007"/>
                    <a:gd name="connsiteY0" fmla="*/ 2388904 h 2388904"/>
                    <a:gd name="connsiteX1" fmla="*/ 211932 w 1253007"/>
                    <a:gd name="connsiteY1" fmla="*/ 762307 h 2388904"/>
                    <a:gd name="connsiteX2" fmla="*/ 1253007 w 1253007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54336 w 1275432"/>
                    <a:gd name="connsiteY0" fmla="*/ 2388904 h 2388904"/>
                    <a:gd name="connsiteX1" fmla="*/ 234357 w 1275432"/>
                    <a:gd name="connsiteY1" fmla="*/ 762307 h 2388904"/>
                    <a:gd name="connsiteX2" fmla="*/ 1275432 w 1275432"/>
                    <a:gd name="connsiteY2" fmla="*/ 0 h 2388904"/>
                    <a:gd name="connsiteX0" fmla="*/ 273187 w 1294283"/>
                    <a:gd name="connsiteY0" fmla="*/ 2388904 h 2388904"/>
                    <a:gd name="connsiteX1" fmla="*/ 253208 w 1294283"/>
                    <a:gd name="connsiteY1" fmla="*/ 762307 h 2388904"/>
                    <a:gd name="connsiteX2" fmla="*/ 1294283 w 1294283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61988 w 1283084"/>
                    <a:gd name="connsiteY0" fmla="*/ 2388904 h 2388904"/>
                    <a:gd name="connsiteX1" fmla="*/ 242009 w 1283084"/>
                    <a:gd name="connsiteY1" fmla="*/ 762307 h 2388904"/>
                    <a:gd name="connsiteX2" fmla="*/ 1283084 w 1283084"/>
                    <a:gd name="connsiteY2" fmla="*/ 0 h 2388904"/>
                    <a:gd name="connsiteX0" fmla="*/ 205332 w 1273584"/>
                    <a:gd name="connsiteY0" fmla="*/ 2390543 h 2390543"/>
                    <a:gd name="connsiteX1" fmla="*/ 185353 w 1273584"/>
                    <a:gd name="connsiteY1" fmla="*/ 763946 h 2390543"/>
                    <a:gd name="connsiteX2" fmla="*/ 1273584 w 1273584"/>
                    <a:gd name="connsiteY2" fmla="*/ 0 h 2390543"/>
                    <a:gd name="connsiteX0" fmla="*/ 237441 w 1305693"/>
                    <a:gd name="connsiteY0" fmla="*/ 2390543 h 2390543"/>
                    <a:gd name="connsiteX1" fmla="*/ 148438 w 1305693"/>
                    <a:gd name="connsiteY1" fmla="*/ 895487 h 2390543"/>
                    <a:gd name="connsiteX2" fmla="*/ 1305693 w 1305693"/>
                    <a:gd name="connsiteY2" fmla="*/ 0 h 2390543"/>
                    <a:gd name="connsiteX0" fmla="*/ 233794 w 1302046"/>
                    <a:gd name="connsiteY0" fmla="*/ 2390543 h 2390543"/>
                    <a:gd name="connsiteX1" fmla="*/ 151956 w 1302046"/>
                    <a:gd name="connsiteY1" fmla="*/ 861912 h 2390543"/>
                    <a:gd name="connsiteX2" fmla="*/ 1302046 w 1302046"/>
                    <a:gd name="connsiteY2" fmla="*/ 0 h 2390543"/>
                    <a:gd name="connsiteX0" fmla="*/ 228062 w 1296314"/>
                    <a:gd name="connsiteY0" fmla="*/ 2390543 h 2390543"/>
                    <a:gd name="connsiteX1" fmla="*/ 157791 w 1296314"/>
                    <a:gd name="connsiteY1" fmla="*/ 835127 h 2390543"/>
                    <a:gd name="connsiteX2" fmla="*/ 1296314 w 1296314"/>
                    <a:gd name="connsiteY2" fmla="*/ 0 h 2390543"/>
                    <a:gd name="connsiteX0" fmla="*/ 240638 w 1308890"/>
                    <a:gd name="connsiteY0" fmla="*/ 2390543 h 2390543"/>
                    <a:gd name="connsiteX1" fmla="*/ 170367 w 1308890"/>
                    <a:gd name="connsiteY1" fmla="*/ 835127 h 2390543"/>
                    <a:gd name="connsiteX2" fmla="*/ 1308890 w 1308890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44771 w 1313023"/>
                    <a:gd name="connsiteY0" fmla="*/ 2390543 h 2390543"/>
                    <a:gd name="connsiteX1" fmla="*/ 174500 w 1313023"/>
                    <a:gd name="connsiteY1" fmla="*/ 835127 h 2390543"/>
                    <a:gd name="connsiteX2" fmla="*/ 1313023 w 1313023"/>
                    <a:gd name="connsiteY2" fmla="*/ 0 h 2390543"/>
                    <a:gd name="connsiteX0" fmla="*/ 254837 w 1323089"/>
                    <a:gd name="connsiteY0" fmla="*/ 2390543 h 2390543"/>
                    <a:gd name="connsiteX1" fmla="*/ 184566 w 1323089"/>
                    <a:gd name="connsiteY1" fmla="*/ 835127 h 2390543"/>
                    <a:gd name="connsiteX2" fmla="*/ 1323089 w 1323089"/>
                    <a:gd name="connsiteY2" fmla="*/ 0 h 2390543"/>
                    <a:gd name="connsiteX0" fmla="*/ 262657 w 1315563"/>
                    <a:gd name="connsiteY0" fmla="*/ 2380596 h 2380596"/>
                    <a:gd name="connsiteX1" fmla="*/ 177040 w 1315563"/>
                    <a:gd name="connsiteY1" fmla="*/ 835127 h 2380596"/>
                    <a:gd name="connsiteX2" fmla="*/ 1315563 w 1315563"/>
                    <a:gd name="connsiteY2" fmla="*/ 0 h 2380596"/>
                    <a:gd name="connsiteX0" fmla="*/ 262657 w 1339047"/>
                    <a:gd name="connsiteY0" fmla="*/ 2358243 h 2358243"/>
                    <a:gd name="connsiteX1" fmla="*/ 177040 w 1339047"/>
                    <a:gd name="connsiteY1" fmla="*/ 812774 h 2358243"/>
                    <a:gd name="connsiteX2" fmla="*/ 1339047 w 1339047"/>
                    <a:gd name="connsiteY2" fmla="*/ 0 h 2358243"/>
                    <a:gd name="connsiteX0" fmla="*/ 262657 w 1351762"/>
                    <a:gd name="connsiteY0" fmla="*/ 2351300 h 2351300"/>
                    <a:gd name="connsiteX1" fmla="*/ 177040 w 1351762"/>
                    <a:gd name="connsiteY1" fmla="*/ 805831 h 2351300"/>
                    <a:gd name="connsiteX2" fmla="*/ 1351762 w 1351762"/>
                    <a:gd name="connsiteY2" fmla="*/ 0 h 2351300"/>
                    <a:gd name="connsiteX0" fmla="*/ 276625 w 1339687"/>
                    <a:gd name="connsiteY0" fmla="*/ 2321049 h 2321049"/>
                    <a:gd name="connsiteX1" fmla="*/ 164965 w 1339687"/>
                    <a:gd name="connsiteY1" fmla="*/ 805831 h 2321049"/>
                    <a:gd name="connsiteX2" fmla="*/ 1339687 w 1339687"/>
                    <a:gd name="connsiteY2" fmla="*/ 0 h 2321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9687" h="2321049">
                      <a:moveTo>
                        <a:pt x="276625" y="2321049"/>
                      </a:moveTo>
                      <a:cubicBezTo>
                        <a:pt x="-86811" y="1854652"/>
                        <a:pt x="-57470" y="1165528"/>
                        <a:pt x="164965" y="805831"/>
                      </a:cubicBezTo>
                      <a:cubicBezTo>
                        <a:pt x="387400" y="446134"/>
                        <a:pt x="820320" y="128477"/>
                        <a:pt x="1339687" y="0"/>
                      </a:cubicBezTo>
                    </a:path>
                  </a:pathLst>
                </a:custGeom>
                <a:noFill/>
                <a:ln w="76200">
                  <a:gradFill flip="none" rotWithShape="1">
                    <a:gsLst>
                      <a:gs pos="0">
                        <a:srgbClr val="EC932F"/>
                      </a:gs>
                      <a:gs pos="100000">
                        <a:srgbClr val="F7B975"/>
                      </a:gs>
                    </a:gsLst>
                    <a:lin ang="16200000" scaled="1"/>
                    <a:tileRect/>
                  </a:gra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54" name="Triangle 153"/>
                <p:cNvSpPr/>
                <p:nvPr/>
              </p:nvSpPr>
              <p:spPr>
                <a:xfrm rot="5400000">
                  <a:off x="5788080" y="-279015"/>
                  <a:ext cx="776069" cy="1055481"/>
                </a:xfrm>
                <a:prstGeom prst="triangle">
                  <a:avLst/>
                </a:prstGeom>
                <a:ln w="76200"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riangle 154"/>
                <p:cNvSpPr/>
                <p:nvPr/>
              </p:nvSpPr>
              <p:spPr>
                <a:xfrm rot="12451636">
                  <a:off x="7490636" y="3082347"/>
                  <a:ext cx="741489" cy="105547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Triangle 155"/>
                <p:cNvSpPr/>
                <p:nvPr/>
              </p:nvSpPr>
              <p:spPr>
                <a:xfrm rot="20153369">
                  <a:off x="4001612" y="3178758"/>
                  <a:ext cx="741489" cy="1055473"/>
                </a:xfrm>
                <a:prstGeom prst="triangle">
                  <a:avLst/>
                </a:prstGeom>
                <a:ln w="76200">
                  <a:noFill/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7" name="Group 486"/>
              <p:cNvGrpSpPr/>
              <p:nvPr/>
            </p:nvGrpSpPr>
            <p:grpSpPr>
              <a:xfrm>
                <a:off x="5538174" y="2127941"/>
                <a:ext cx="899204" cy="843799"/>
                <a:chOff x="4481118" y="1370489"/>
                <a:chExt cx="899204" cy="843799"/>
              </a:xfrm>
            </p:grpSpPr>
            <p:grpSp>
              <p:nvGrpSpPr>
                <p:cNvPr id="488" name="Group 487"/>
                <p:cNvGrpSpPr/>
                <p:nvPr/>
              </p:nvGrpSpPr>
              <p:grpSpPr>
                <a:xfrm rot="21470630">
                  <a:off x="4481118" y="1894078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503" name="Freeform 502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04" name="Freeform 503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05" name="Freeform 504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06" name="Triangle 505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7" name="Triangle 506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Triangle 507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9" name="Group 488"/>
                <p:cNvGrpSpPr/>
                <p:nvPr/>
              </p:nvGrpSpPr>
              <p:grpSpPr>
                <a:xfrm rot="21470630">
                  <a:off x="5044568" y="1891360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497" name="Freeform 496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98" name="Freeform 497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99" name="Freeform 498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00" name="Triangle 499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1" name="Triangle 500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2" name="Triangle 501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0" name="Group 489"/>
                <p:cNvGrpSpPr/>
                <p:nvPr/>
              </p:nvGrpSpPr>
              <p:grpSpPr>
                <a:xfrm rot="21470630">
                  <a:off x="4765861" y="1370489"/>
                  <a:ext cx="335754" cy="320210"/>
                  <a:chOff x="6065484" y="2026011"/>
                  <a:chExt cx="446191" cy="425534"/>
                </a:xfrm>
              </p:grpSpPr>
              <p:sp>
                <p:nvSpPr>
                  <p:cNvPr id="491" name="Freeform 490"/>
                  <p:cNvSpPr/>
                  <p:nvPr/>
                </p:nvSpPr>
                <p:spPr>
                  <a:xfrm rot="14357722">
                    <a:off x="6242337" y="2245375"/>
                    <a:ext cx="157391" cy="254950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53276 w 1321528"/>
                      <a:gd name="connsiteY0" fmla="*/ 2390543 h 2390543"/>
                      <a:gd name="connsiteX1" fmla="*/ 186142 w 1321528"/>
                      <a:gd name="connsiteY1" fmla="*/ 639435 h 2390543"/>
                      <a:gd name="connsiteX2" fmla="*/ 1321528 w 1321528"/>
                      <a:gd name="connsiteY2" fmla="*/ 0 h 2390543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237874 w 1319651"/>
                      <a:gd name="connsiteY0" fmla="*/ 2335096 h 2335096"/>
                      <a:gd name="connsiteX1" fmla="*/ 170740 w 1319651"/>
                      <a:gd name="connsiteY1" fmla="*/ 583988 h 2335096"/>
                      <a:gd name="connsiteX2" fmla="*/ 1319651 w 1319651"/>
                      <a:gd name="connsiteY2" fmla="*/ 0 h 2335096"/>
                      <a:gd name="connsiteX0" fmla="*/ 313082 w 1394859"/>
                      <a:gd name="connsiteY0" fmla="*/ 2335096 h 2335096"/>
                      <a:gd name="connsiteX1" fmla="*/ 111673 w 1394859"/>
                      <a:gd name="connsiteY1" fmla="*/ 867731 h 2335096"/>
                      <a:gd name="connsiteX2" fmla="*/ 1394859 w 1394859"/>
                      <a:gd name="connsiteY2" fmla="*/ 0 h 2335096"/>
                      <a:gd name="connsiteX0" fmla="*/ 289172 w 1370949"/>
                      <a:gd name="connsiteY0" fmla="*/ 2335096 h 2335096"/>
                      <a:gd name="connsiteX1" fmla="*/ 125861 w 1370949"/>
                      <a:gd name="connsiteY1" fmla="*/ 769019 h 2335096"/>
                      <a:gd name="connsiteX2" fmla="*/ 1370949 w 1370949"/>
                      <a:gd name="connsiteY2" fmla="*/ 0 h 2335096"/>
                      <a:gd name="connsiteX0" fmla="*/ 283618 w 1365395"/>
                      <a:gd name="connsiteY0" fmla="*/ 2335096 h 2335096"/>
                      <a:gd name="connsiteX1" fmla="*/ 120307 w 1365395"/>
                      <a:gd name="connsiteY1" fmla="*/ 769019 h 2335096"/>
                      <a:gd name="connsiteX2" fmla="*/ 1365395 w 1365395"/>
                      <a:gd name="connsiteY2" fmla="*/ 0 h 2335096"/>
                      <a:gd name="connsiteX0" fmla="*/ 272613 w 1354390"/>
                      <a:gd name="connsiteY0" fmla="*/ 2335096 h 2335096"/>
                      <a:gd name="connsiteX1" fmla="*/ 109302 w 1354390"/>
                      <a:gd name="connsiteY1" fmla="*/ 769019 h 2335096"/>
                      <a:gd name="connsiteX2" fmla="*/ 1354390 w 1354390"/>
                      <a:gd name="connsiteY2" fmla="*/ 0 h 2335096"/>
                      <a:gd name="connsiteX0" fmla="*/ 291955 w 1368526"/>
                      <a:gd name="connsiteY0" fmla="*/ 2310091 h 2310091"/>
                      <a:gd name="connsiteX1" fmla="*/ 123438 w 1368526"/>
                      <a:gd name="connsiteY1" fmla="*/ 769019 h 2310091"/>
                      <a:gd name="connsiteX2" fmla="*/ 1368526 w 1368526"/>
                      <a:gd name="connsiteY2" fmla="*/ 0 h 2310091"/>
                      <a:gd name="connsiteX0" fmla="*/ 294774 w 1366139"/>
                      <a:gd name="connsiteY0" fmla="*/ 2285086 h 2285086"/>
                      <a:gd name="connsiteX1" fmla="*/ 121051 w 1366139"/>
                      <a:gd name="connsiteY1" fmla="*/ 769019 h 2285086"/>
                      <a:gd name="connsiteX2" fmla="*/ 1366139 w 1366139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80786 w 1352151"/>
                      <a:gd name="connsiteY0" fmla="*/ 2285086 h 2285086"/>
                      <a:gd name="connsiteX1" fmla="*/ 107063 w 1352151"/>
                      <a:gd name="connsiteY1" fmla="*/ 769019 h 2285086"/>
                      <a:gd name="connsiteX2" fmla="*/ 1352151 w 1352151"/>
                      <a:gd name="connsiteY2" fmla="*/ 0 h 2285086"/>
                      <a:gd name="connsiteX0" fmla="*/ 292163 w 1363528"/>
                      <a:gd name="connsiteY0" fmla="*/ 2285086 h 2285086"/>
                      <a:gd name="connsiteX1" fmla="*/ 118440 w 1363528"/>
                      <a:gd name="connsiteY1" fmla="*/ 769019 h 2285086"/>
                      <a:gd name="connsiteX2" fmla="*/ 1363528 w 1363528"/>
                      <a:gd name="connsiteY2" fmla="*/ 0 h 2285086"/>
                      <a:gd name="connsiteX0" fmla="*/ 303176 w 1374541"/>
                      <a:gd name="connsiteY0" fmla="*/ 2285086 h 2285086"/>
                      <a:gd name="connsiteX1" fmla="*/ 129453 w 1374541"/>
                      <a:gd name="connsiteY1" fmla="*/ 769019 h 2285086"/>
                      <a:gd name="connsiteX2" fmla="*/ 1374541 w 1374541"/>
                      <a:gd name="connsiteY2" fmla="*/ 0 h 2285086"/>
                      <a:gd name="connsiteX0" fmla="*/ 297216 w 1368581"/>
                      <a:gd name="connsiteY0" fmla="*/ 2285086 h 2285086"/>
                      <a:gd name="connsiteX1" fmla="*/ 123493 w 1368581"/>
                      <a:gd name="connsiteY1" fmla="*/ 769019 h 2285086"/>
                      <a:gd name="connsiteX2" fmla="*/ 1368581 w 1368581"/>
                      <a:gd name="connsiteY2" fmla="*/ 0 h 2285086"/>
                      <a:gd name="connsiteX0" fmla="*/ 295425 w 1366790"/>
                      <a:gd name="connsiteY0" fmla="*/ 2285086 h 2285086"/>
                      <a:gd name="connsiteX1" fmla="*/ 121702 w 1366790"/>
                      <a:gd name="connsiteY1" fmla="*/ 769019 h 2285086"/>
                      <a:gd name="connsiteX2" fmla="*/ 1366790 w 1366790"/>
                      <a:gd name="connsiteY2" fmla="*/ 0 h 2285086"/>
                      <a:gd name="connsiteX0" fmla="*/ 292751 w 1364116"/>
                      <a:gd name="connsiteY0" fmla="*/ 2285086 h 2285086"/>
                      <a:gd name="connsiteX1" fmla="*/ 119028 w 1364116"/>
                      <a:gd name="connsiteY1" fmla="*/ 769019 h 2285086"/>
                      <a:gd name="connsiteX2" fmla="*/ 1364116 w 1364116"/>
                      <a:gd name="connsiteY2" fmla="*/ 0 h 2285086"/>
                      <a:gd name="connsiteX0" fmla="*/ 308946 w 1380311"/>
                      <a:gd name="connsiteY0" fmla="*/ 2285086 h 2285086"/>
                      <a:gd name="connsiteX1" fmla="*/ 135223 w 1380311"/>
                      <a:gd name="connsiteY1" fmla="*/ 769019 h 2285086"/>
                      <a:gd name="connsiteX2" fmla="*/ 1380311 w 1380311"/>
                      <a:gd name="connsiteY2" fmla="*/ 0 h 2285086"/>
                      <a:gd name="connsiteX0" fmla="*/ 300804 w 1372169"/>
                      <a:gd name="connsiteY0" fmla="*/ 2285086 h 2285086"/>
                      <a:gd name="connsiteX1" fmla="*/ 127081 w 1372169"/>
                      <a:gd name="connsiteY1" fmla="*/ 769019 h 2285086"/>
                      <a:gd name="connsiteX2" fmla="*/ 1372169 w 1372169"/>
                      <a:gd name="connsiteY2" fmla="*/ 0 h 2285086"/>
                      <a:gd name="connsiteX0" fmla="*/ 294922 w 1366287"/>
                      <a:gd name="connsiteY0" fmla="*/ 2285086 h 2285086"/>
                      <a:gd name="connsiteX1" fmla="*/ 121199 w 1366287"/>
                      <a:gd name="connsiteY1" fmla="*/ 769019 h 2285086"/>
                      <a:gd name="connsiteX2" fmla="*/ 1366287 w 1366287"/>
                      <a:gd name="connsiteY2" fmla="*/ 0 h 2285086"/>
                      <a:gd name="connsiteX0" fmla="*/ 316603 w 1373193"/>
                      <a:gd name="connsiteY0" fmla="*/ 2322486 h 2322486"/>
                      <a:gd name="connsiteX1" fmla="*/ 128105 w 1373193"/>
                      <a:gd name="connsiteY1" fmla="*/ 769019 h 2322486"/>
                      <a:gd name="connsiteX2" fmla="*/ 1373193 w 1373193"/>
                      <a:gd name="connsiteY2" fmla="*/ 0 h 2322486"/>
                      <a:gd name="connsiteX0" fmla="*/ 316603 w 1373193"/>
                      <a:gd name="connsiteY0" fmla="*/ 2323680 h 2323680"/>
                      <a:gd name="connsiteX1" fmla="*/ 128105 w 1373193"/>
                      <a:gd name="connsiteY1" fmla="*/ 770213 h 2323680"/>
                      <a:gd name="connsiteX2" fmla="*/ 1373193 w 1373193"/>
                      <a:gd name="connsiteY2" fmla="*/ 1194 h 2323680"/>
                      <a:gd name="connsiteX0" fmla="*/ 316603 w 1373193"/>
                      <a:gd name="connsiteY0" fmla="*/ 2324726 h 2324726"/>
                      <a:gd name="connsiteX1" fmla="*/ 128105 w 1373193"/>
                      <a:gd name="connsiteY1" fmla="*/ 771259 h 2324726"/>
                      <a:gd name="connsiteX2" fmla="*/ 1373193 w 1373193"/>
                      <a:gd name="connsiteY2" fmla="*/ 2240 h 2324726"/>
                      <a:gd name="connsiteX0" fmla="*/ 316603 w 1373193"/>
                      <a:gd name="connsiteY0" fmla="*/ 2323681 h 2323681"/>
                      <a:gd name="connsiteX1" fmla="*/ 128105 w 1373193"/>
                      <a:gd name="connsiteY1" fmla="*/ 770214 h 2323681"/>
                      <a:gd name="connsiteX2" fmla="*/ 1373193 w 1373193"/>
                      <a:gd name="connsiteY2" fmla="*/ 1195 h 2323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3193" h="2323681">
                        <a:moveTo>
                          <a:pt x="316603" y="2323681"/>
                        </a:moveTo>
                        <a:cubicBezTo>
                          <a:pt x="-90955" y="1792267"/>
                          <a:pt x="-47993" y="1157295"/>
                          <a:pt x="128105" y="770214"/>
                        </a:cubicBezTo>
                        <a:cubicBezTo>
                          <a:pt x="304203" y="383133"/>
                          <a:pt x="776518" y="-24962"/>
                          <a:pt x="1373193" y="1195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A6CD51"/>
                        </a:gs>
                        <a:gs pos="100000">
                          <a:srgbClr val="DAF8A1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92" name="Freeform 491"/>
                  <p:cNvSpPr/>
                  <p:nvPr/>
                </p:nvSpPr>
                <p:spPr>
                  <a:xfrm>
                    <a:off x="6147870" y="2103642"/>
                    <a:ext cx="145090" cy="261721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22388" h="2385392">
                        <a:moveTo>
                          <a:pt x="202579" y="2385392"/>
                        </a:moveTo>
                        <a:cubicBezTo>
                          <a:pt x="-115714" y="1899374"/>
                          <a:pt x="-10872" y="1128123"/>
                          <a:pt x="189015" y="783566"/>
                        </a:cubicBezTo>
                        <a:cubicBezTo>
                          <a:pt x="388902" y="439009"/>
                          <a:pt x="732217" y="49010"/>
                          <a:pt x="1322388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4AB9DA"/>
                        </a:gs>
                        <a:gs pos="100000">
                          <a:srgbClr val="93EDFC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93" name="Freeform 492"/>
                  <p:cNvSpPr/>
                  <p:nvPr/>
                </p:nvSpPr>
                <p:spPr>
                  <a:xfrm rot="7377260">
                    <a:off x="6308907" y="2080583"/>
                    <a:ext cx="144341" cy="261195"/>
                  </a:xfrm>
                  <a:custGeom>
                    <a:avLst/>
                    <a:gdLst>
                      <a:gd name="connsiteX0" fmla="*/ 171708 w 1291517"/>
                      <a:gd name="connsiteY0" fmla="*/ 2385392 h 2385392"/>
                      <a:gd name="connsiteX1" fmla="*/ 92195 w 1291517"/>
                      <a:gd name="connsiteY1" fmla="*/ 861392 h 2385392"/>
                      <a:gd name="connsiteX2" fmla="*/ 1291517 w 1291517"/>
                      <a:gd name="connsiteY2" fmla="*/ 0 h 2385392"/>
                      <a:gd name="connsiteX0" fmla="*/ 103373 w 1223182"/>
                      <a:gd name="connsiteY0" fmla="*/ 2385392 h 2385392"/>
                      <a:gd name="connsiteX1" fmla="*/ 136504 w 1223182"/>
                      <a:gd name="connsiteY1" fmla="*/ 682487 h 2385392"/>
                      <a:gd name="connsiteX2" fmla="*/ 1223182 w 1223182"/>
                      <a:gd name="connsiteY2" fmla="*/ 0 h 2385392"/>
                      <a:gd name="connsiteX0" fmla="*/ 41227 w 1161036"/>
                      <a:gd name="connsiteY0" fmla="*/ 2385392 h 2385392"/>
                      <a:gd name="connsiteX1" fmla="*/ 74358 w 1161036"/>
                      <a:gd name="connsiteY1" fmla="*/ 682487 h 2385392"/>
                      <a:gd name="connsiteX2" fmla="*/ 1161036 w 1161036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96203 w 1216012"/>
                      <a:gd name="connsiteY0" fmla="*/ 2385392 h 2385392"/>
                      <a:gd name="connsiteX1" fmla="*/ 129334 w 1216012"/>
                      <a:gd name="connsiteY1" fmla="*/ 682487 h 2385392"/>
                      <a:gd name="connsiteX2" fmla="*/ 1216012 w 1216012"/>
                      <a:gd name="connsiteY2" fmla="*/ 0 h 2385392"/>
                      <a:gd name="connsiteX0" fmla="*/ 191246 w 1311055"/>
                      <a:gd name="connsiteY0" fmla="*/ 2385392 h 2385392"/>
                      <a:gd name="connsiteX1" fmla="*/ 224377 w 1311055"/>
                      <a:gd name="connsiteY1" fmla="*/ 682487 h 2385392"/>
                      <a:gd name="connsiteX2" fmla="*/ 1311055 w 1311055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210805 w 1330614"/>
                      <a:gd name="connsiteY0" fmla="*/ 2385392 h 2385392"/>
                      <a:gd name="connsiteX1" fmla="*/ 243936 w 1330614"/>
                      <a:gd name="connsiteY1" fmla="*/ 682487 h 2385392"/>
                      <a:gd name="connsiteX2" fmla="*/ 1330614 w 1330614"/>
                      <a:gd name="connsiteY2" fmla="*/ 0 h 2385392"/>
                      <a:gd name="connsiteX0" fmla="*/ 188597 w 1308406"/>
                      <a:gd name="connsiteY0" fmla="*/ 2385392 h 2385392"/>
                      <a:gd name="connsiteX1" fmla="*/ 221728 w 1308406"/>
                      <a:gd name="connsiteY1" fmla="*/ 682487 h 2385392"/>
                      <a:gd name="connsiteX2" fmla="*/ 1308406 w 1308406"/>
                      <a:gd name="connsiteY2" fmla="*/ 0 h 2385392"/>
                      <a:gd name="connsiteX0" fmla="*/ 202792 w 1322601"/>
                      <a:gd name="connsiteY0" fmla="*/ 2385392 h 2385392"/>
                      <a:gd name="connsiteX1" fmla="*/ 202792 w 1322601"/>
                      <a:gd name="connsiteY1" fmla="*/ 762000 h 2385392"/>
                      <a:gd name="connsiteX2" fmla="*/ 1322601 w 1322601"/>
                      <a:gd name="connsiteY2" fmla="*/ 0 h 2385392"/>
                      <a:gd name="connsiteX0" fmla="*/ 187108 w 1306917"/>
                      <a:gd name="connsiteY0" fmla="*/ 2385392 h 2385392"/>
                      <a:gd name="connsiteX1" fmla="*/ 187108 w 1306917"/>
                      <a:gd name="connsiteY1" fmla="*/ 762000 h 2385392"/>
                      <a:gd name="connsiteX2" fmla="*/ 1306917 w 1306917"/>
                      <a:gd name="connsiteY2" fmla="*/ 0 h 2385392"/>
                      <a:gd name="connsiteX0" fmla="*/ 191486 w 1311295"/>
                      <a:gd name="connsiteY0" fmla="*/ 2385392 h 2385392"/>
                      <a:gd name="connsiteX1" fmla="*/ 191486 w 1311295"/>
                      <a:gd name="connsiteY1" fmla="*/ 762000 h 2385392"/>
                      <a:gd name="connsiteX2" fmla="*/ 1311295 w 1311295"/>
                      <a:gd name="connsiteY2" fmla="*/ 0 h 2385392"/>
                      <a:gd name="connsiteX0" fmla="*/ 203223 w 1323032"/>
                      <a:gd name="connsiteY0" fmla="*/ 2385392 h 2385392"/>
                      <a:gd name="connsiteX1" fmla="*/ 176719 w 1323032"/>
                      <a:gd name="connsiteY1" fmla="*/ 762000 h 2385392"/>
                      <a:gd name="connsiteX2" fmla="*/ 1323032 w 1323032"/>
                      <a:gd name="connsiteY2" fmla="*/ 0 h 2385392"/>
                      <a:gd name="connsiteX0" fmla="*/ 193599 w 1313408"/>
                      <a:gd name="connsiteY0" fmla="*/ 2385392 h 2385392"/>
                      <a:gd name="connsiteX1" fmla="*/ 188661 w 1313408"/>
                      <a:gd name="connsiteY1" fmla="*/ 783566 h 2385392"/>
                      <a:gd name="connsiteX2" fmla="*/ 1313408 w 1313408"/>
                      <a:gd name="connsiteY2" fmla="*/ 0 h 2385392"/>
                      <a:gd name="connsiteX0" fmla="*/ 197369 w 1317178"/>
                      <a:gd name="connsiteY0" fmla="*/ 2385392 h 2385392"/>
                      <a:gd name="connsiteX1" fmla="*/ 183805 w 1317178"/>
                      <a:gd name="connsiteY1" fmla="*/ 783566 h 2385392"/>
                      <a:gd name="connsiteX2" fmla="*/ 1317178 w 131717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02579 w 1322388"/>
                      <a:gd name="connsiteY0" fmla="*/ 2385392 h 2385392"/>
                      <a:gd name="connsiteX1" fmla="*/ 189015 w 1322388"/>
                      <a:gd name="connsiteY1" fmla="*/ 783566 h 2385392"/>
                      <a:gd name="connsiteX2" fmla="*/ 1322388 w 1322388"/>
                      <a:gd name="connsiteY2" fmla="*/ 0 h 2385392"/>
                      <a:gd name="connsiteX0" fmla="*/ 221856 w 1341665"/>
                      <a:gd name="connsiteY0" fmla="*/ 2385392 h 2385392"/>
                      <a:gd name="connsiteX1" fmla="*/ 166803 w 1341665"/>
                      <a:gd name="connsiteY1" fmla="*/ 868325 h 2385392"/>
                      <a:gd name="connsiteX2" fmla="*/ 1341665 w 1341665"/>
                      <a:gd name="connsiteY2" fmla="*/ 0 h 2385392"/>
                      <a:gd name="connsiteX0" fmla="*/ 210980 w 1232076"/>
                      <a:gd name="connsiteY0" fmla="*/ 2388904 h 2388904"/>
                      <a:gd name="connsiteX1" fmla="*/ 155927 w 1232076"/>
                      <a:gd name="connsiteY1" fmla="*/ 871837 h 2388904"/>
                      <a:gd name="connsiteX2" fmla="*/ 1232076 w 1232076"/>
                      <a:gd name="connsiteY2" fmla="*/ 0 h 2388904"/>
                      <a:gd name="connsiteX0" fmla="*/ 256597 w 1277693"/>
                      <a:gd name="connsiteY0" fmla="*/ 2388904 h 2388904"/>
                      <a:gd name="connsiteX1" fmla="*/ 116551 w 1277693"/>
                      <a:gd name="connsiteY1" fmla="*/ 1023373 h 2388904"/>
                      <a:gd name="connsiteX2" fmla="*/ 1277693 w 1277693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81285 w 1302381"/>
                      <a:gd name="connsiteY0" fmla="*/ 2388904 h 2388904"/>
                      <a:gd name="connsiteX1" fmla="*/ 141239 w 1302381"/>
                      <a:gd name="connsiteY1" fmla="*/ 1023373 h 2388904"/>
                      <a:gd name="connsiteX2" fmla="*/ 1302381 w 130238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71065 w 1292161"/>
                      <a:gd name="connsiteY0" fmla="*/ 2388904 h 2388904"/>
                      <a:gd name="connsiteX1" fmla="*/ 131019 w 1292161"/>
                      <a:gd name="connsiteY1" fmla="*/ 1023373 h 2388904"/>
                      <a:gd name="connsiteX2" fmla="*/ 1292161 w 1292161"/>
                      <a:gd name="connsiteY2" fmla="*/ 0 h 2388904"/>
                      <a:gd name="connsiteX0" fmla="*/ 260308 w 1281404"/>
                      <a:gd name="connsiteY0" fmla="*/ 2388904 h 2388904"/>
                      <a:gd name="connsiteX1" fmla="*/ 120262 w 1281404"/>
                      <a:gd name="connsiteY1" fmla="*/ 1023373 h 2388904"/>
                      <a:gd name="connsiteX2" fmla="*/ 1281404 w 1281404"/>
                      <a:gd name="connsiteY2" fmla="*/ 0 h 2388904"/>
                      <a:gd name="connsiteX0" fmla="*/ 205401 w 1226497"/>
                      <a:gd name="connsiteY0" fmla="*/ 2388904 h 2388904"/>
                      <a:gd name="connsiteX1" fmla="*/ 159527 w 1226497"/>
                      <a:gd name="connsiteY1" fmla="*/ 856244 h 2388904"/>
                      <a:gd name="connsiteX2" fmla="*/ 1226497 w 1226497"/>
                      <a:gd name="connsiteY2" fmla="*/ 0 h 2388904"/>
                      <a:gd name="connsiteX0" fmla="*/ 221177 w 1242273"/>
                      <a:gd name="connsiteY0" fmla="*/ 2388904 h 2388904"/>
                      <a:gd name="connsiteX1" fmla="*/ 175303 w 1242273"/>
                      <a:gd name="connsiteY1" fmla="*/ 856244 h 2388904"/>
                      <a:gd name="connsiteX2" fmla="*/ 1242273 w 1242273"/>
                      <a:gd name="connsiteY2" fmla="*/ 0 h 2388904"/>
                      <a:gd name="connsiteX0" fmla="*/ 234537 w 1255633"/>
                      <a:gd name="connsiteY0" fmla="*/ 2388904 h 2388904"/>
                      <a:gd name="connsiteX1" fmla="*/ 188663 w 1255633"/>
                      <a:gd name="connsiteY1" fmla="*/ 856244 h 2388904"/>
                      <a:gd name="connsiteX2" fmla="*/ 1255633 w 1255633"/>
                      <a:gd name="connsiteY2" fmla="*/ 0 h 2388904"/>
                      <a:gd name="connsiteX0" fmla="*/ 220509 w 1241605"/>
                      <a:gd name="connsiteY0" fmla="*/ 2388904 h 2388904"/>
                      <a:gd name="connsiteX1" fmla="*/ 200530 w 1241605"/>
                      <a:gd name="connsiteY1" fmla="*/ 762307 h 2388904"/>
                      <a:gd name="connsiteX2" fmla="*/ 1241605 w 1241605"/>
                      <a:gd name="connsiteY2" fmla="*/ 0 h 2388904"/>
                      <a:gd name="connsiteX0" fmla="*/ 231911 w 1253007"/>
                      <a:gd name="connsiteY0" fmla="*/ 2388904 h 2388904"/>
                      <a:gd name="connsiteX1" fmla="*/ 211932 w 1253007"/>
                      <a:gd name="connsiteY1" fmla="*/ 762307 h 2388904"/>
                      <a:gd name="connsiteX2" fmla="*/ 1253007 w 1253007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54336 w 1275432"/>
                      <a:gd name="connsiteY0" fmla="*/ 2388904 h 2388904"/>
                      <a:gd name="connsiteX1" fmla="*/ 234357 w 1275432"/>
                      <a:gd name="connsiteY1" fmla="*/ 762307 h 2388904"/>
                      <a:gd name="connsiteX2" fmla="*/ 1275432 w 1275432"/>
                      <a:gd name="connsiteY2" fmla="*/ 0 h 2388904"/>
                      <a:gd name="connsiteX0" fmla="*/ 273187 w 1294283"/>
                      <a:gd name="connsiteY0" fmla="*/ 2388904 h 2388904"/>
                      <a:gd name="connsiteX1" fmla="*/ 253208 w 1294283"/>
                      <a:gd name="connsiteY1" fmla="*/ 762307 h 2388904"/>
                      <a:gd name="connsiteX2" fmla="*/ 1294283 w 1294283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61988 w 1283084"/>
                      <a:gd name="connsiteY0" fmla="*/ 2388904 h 2388904"/>
                      <a:gd name="connsiteX1" fmla="*/ 242009 w 1283084"/>
                      <a:gd name="connsiteY1" fmla="*/ 762307 h 2388904"/>
                      <a:gd name="connsiteX2" fmla="*/ 1283084 w 1283084"/>
                      <a:gd name="connsiteY2" fmla="*/ 0 h 2388904"/>
                      <a:gd name="connsiteX0" fmla="*/ 205332 w 1273584"/>
                      <a:gd name="connsiteY0" fmla="*/ 2390543 h 2390543"/>
                      <a:gd name="connsiteX1" fmla="*/ 185353 w 1273584"/>
                      <a:gd name="connsiteY1" fmla="*/ 763946 h 2390543"/>
                      <a:gd name="connsiteX2" fmla="*/ 1273584 w 1273584"/>
                      <a:gd name="connsiteY2" fmla="*/ 0 h 2390543"/>
                      <a:gd name="connsiteX0" fmla="*/ 237441 w 1305693"/>
                      <a:gd name="connsiteY0" fmla="*/ 2390543 h 2390543"/>
                      <a:gd name="connsiteX1" fmla="*/ 148438 w 1305693"/>
                      <a:gd name="connsiteY1" fmla="*/ 895487 h 2390543"/>
                      <a:gd name="connsiteX2" fmla="*/ 1305693 w 1305693"/>
                      <a:gd name="connsiteY2" fmla="*/ 0 h 2390543"/>
                      <a:gd name="connsiteX0" fmla="*/ 233794 w 1302046"/>
                      <a:gd name="connsiteY0" fmla="*/ 2390543 h 2390543"/>
                      <a:gd name="connsiteX1" fmla="*/ 151956 w 1302046"/>
                      <a:gd name="connsiteY1" fmla="*/ 861912 h 2390543"/>
                      <a:gd name="connsiteX2" fmla="*/ 1302046 w 1302046"/>
                      <a:gd name="connsiteY2" fmla="*/ 0 h 2390543"/>
                      <a:gd name="connsiteX0" fmla="*/ 228062 w 1296314"/>
                      <a:gd name="connsiteY0" fmla="*/ 2390543 h 2390543"/>
                      <a:gd name="connsiteX1" fmla="*/ 157791 w 1296314"/>
                      <a:gd name="connsiteY1" fmla="*/ 835127 h 2390543"/>
                      <a:gd name="connsiteX2" fmla="*/ 1296314 w 1296314"/>
                      <a:gd name="connsiteY2" fmla="*/ 0 h 2390543"/>
                      <a:gd name="connsiteX0" fmla="*/ 240638 w 1308890"/>
                      <a:gd name="connsiteY0" fmla="*/ 2390543 h 2390543"/>
                      <a:gd name="connsiteX1" fmla="*/ 170367 w 1308890"/>
                      <a:gd name="connsiteY1" fmla="*/ 835127 h 2390543"/>
                      <a:gd name="connsiteX2" fmla="*/ 1308890 w 1308890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44771 w 1313023"/>
                      <a:gd name="connsiteY0" fmla="*/ 2390543 h 2390543"/>
                      <a:gd name="connsiteX1" fmla="*/ 174500 w 1313023"/>
                      <a:gd name="connsiteY1" fmla="*/ 835127 h 2390543"/>
                      <a:gd name="connsiteX2" fmla="*/ 1313023 w 1313023"/>
                      <a:gd name="connsiteY2" fmla="*/ 0 h 2390543"/>
                      <a:gd name="connsiteX0" fmla="*/ 254837 w 1323089"/>
                      <a:gd name="connsiteY0" fmla="*/ 2390543 h 2390543"/>
                      <a:gd name="connsiteX1" fmla="*/ 184566 w 1323089"/>
                      <a:gd name="connsiteY1" fmla="*/ 835127 h 2390543"/>
                      <a:gd name="connsiteX2" fmla="*/ 1323089 w 1323089"/>
                      <a:gd name="connsiteY2" fmla="*/ 0 h 2390543"/>
                      <a:gd name="connsiteX0" fmla="*/ 262657 w 1315563"/>
                      <a:gd name="connsiteY0" fmla="*/ 2380596 h 2380596"/>
                      <a:gd name="connsiteX1" fmla="*/ 177040 w 1315563"/>
                      <a:gd name="connsiteY1" fmla="*/ 835127 h 2380596"/>
                      <a:gd name="connsiteX2" fmla="*/ 1315563 w 1315563"/>
                      <a:gd name="connsiteY2" fmla="*/ 0 h 238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5563" h="2380596">
                        <a:moveTo>
                          <a:pt x="262657" y="2380596"/>
                        </a:moveTo>
                        <a:cubicBezTo>
                          <a:pt x="-100779" y="1914199"/>
                          <a:pt x="-45395" y="1194824"/>
                          <a:pt x="177040" y="835127"/>
                        </a:cubicBezTo>
                        <a:cubicBezTo>
                          <a:pt x="399475" y="475430"/>
                          <a:pt x="796196" y="128477"/>
                          <a:pt x="1315563" y="0"/>
                        </a:cubicBezTo>
                      </a:path>
                    </a:pathLst>
                  </a:custGeom>
                  <a:noFill/>
                  <a:ln w="57150">
                    <a:gradFill flip="none" rotWithShape="1">
                      <a:gsLst>
                        <a:gs pos="0">
                          <a:srgbClr val="EC932F"/>
                        </a:gs>
                        <a:gs pos="100000">
                          <a:srgbClr val="F7B975"/>
                        </a:gs>
                      </a:gsLst>
                      <a:lin ang="16200000" scaled="1"/>
                      <a:tileRect/>
                    </a:gra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94" name="Triangle 493"/>
                  <p:cNvSpPr/>
                  <p:nvPr/>
                </p:nvSpPr>
                <p:spPr>
                  <a:xfrm rot="5400000">
                    <a:off x="6268023" y="2035614"/>
                    <a:ext cx="157076" cy="137870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5" name="Triangle 494"/>
                  <p:cNvSpPr/>
                  <p:nvPr/>
                </p:nvSpPr>
                <p:spPr>
                  <a:xfrm rot="12323236">
                    <a:off x="6349293" y="2322588"/>
                    <a:ext cx="162318" cy="115866"/>
                  </a:xfrm>
                  <a:prstGeom prst="triangle">
                    <a:avLst>
                      <a:gd name="adj" fmla="val 51363"/>
                    </a:avLst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6" name="Triangle 495"/>
                  <p:cNvSpPr/>
                  <p:nvPr/>
                </p:nvSpPr>
                <p:spPr>
                  <a:xfrm rot="20153369">
                    <a:off x="6065484" y="2254746"/>
                    <a:ext cx="155965" cy="127931"/>
                  </a:xfrm>
                  <a:prstGeom prst="triangle">
                    <a:avLst/>
                  </a:prstGeom>
                  <a:ln>
                    <a:noFill/>
                  </a:ln>
                  <a:effectLst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73" name="Group 572"/>
            <p:cNvGrpSpPr/>
            <p:nvPr/>
          </p:nvGrpSpPr>
          <p:grpSpPr>
            <a:xfrm>
              <a:off x="5663770" y="2268535"/>
              <a:ext cx="670807" cy="627309"/>
              <a:chOff x="6756683" y="1500884"/>
              <a:chExt cx="670807" cy="627309"/>
            </a:xfrm>
          </p:grpSpPr>
          <p:sp>
            <p:nvSpPr>
              <p:cNvPr id="574" name="Oval 573"/>
              <p:cNvSpPr/>
              <p:nvPr/>
            </p:nvSpPr>
            <p:spPr>
              <a:xfrm>
                <a:off x="7322692" y="2023395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  <p:sp>
            <p:nvSpPr>
              <p:cNvPr id="575" name="Oval 574"/>
              <p:cNvSpPr/>
              <p:nvPr/>
            </p:nvSpPr>
            <p:spPr>
              <a:xfrm>
                <a:off x="6756683" y="2021643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  <p:sp>
            <p:nvSpPr>
              <p:cNvPr id="576" name="Oval 575"/>
              <p:cNvSpPr/>
              <p:nvPr/>
            </p:nvSpPr>
            <p:spPr>
              <a:xfrm>
                <a:off x="7046073" y="1500884"/>
                <a:ext cx="104798" cy="104798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60"/>
              </a:p>
            </p:txBody>
          </p:sp>
        </p:grpSp>
      </p:grpSp>
      <p:grpSp>
        <p:nvGrpSpPr>
          <p:cNvPr id="638" name="Group 637"/>
          <p:cNvGrpSpPr/>
          <p:nvPr/>
        </p:nvGrpSpPr>
        <p:grpSpPr>
          <a:xfrm>
            <a:off x="2242970" y="655915"/>
            <a:ext cx="2437887" cy="1817634"/>
            <a:chOff x="1361141" y="546595"/>
            <a:chExt cx="2031572" cy="1514696"/>
          </a:xfrm>
        </p:grpSpPr>
        <p:sp>
          <p:nvSpPr>
            <p:cNvPr id="588" name="TextBox 587"/>
            <p:cNvSpPr txBox="1"/>
            <p:nvPr/>
          </p:nvSpPr>
          <p:spPr>
            <a:xfrm>
              <a:off x="2014569" y="1331607"/>
              <a:ext cx="1378144" cy="3231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920" dirty="0">
                  <a:solidFill>
                    <a:schemeClr val="bg1"/>
                  </a:solidFill>
                  <a:latin typeface="Optima"/>
                  <a:cs typeface="Optima"/>
                </a:rPr>
                <a:t>Learn</a:t>
              </a:r>
            </a:p>
          </p:txBody>
        </p:sp>
        <p:sp>
          <p:nvSpPr>
            <p:cNvPr id="589" name="TextBox 588"/>
            <p:cNvSpPr txBox="1"/>
            <p:nvPr/>
          </p:nvSpPr>
          <p:spPr>
            <a:xfrm>
              <a:off x="2014569" y="559541"/>
              <a:ext cx="1378144" cy="3231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920" dirty="0">
                  <a:solidFill>
                    <a:schemeClr val="bg1"/>
                  </a:solidFill>
                  <a:latin typeface="Optima"/>
                  <a:cs typeface="Optima"/>
                </a:rPr>
                <a:t>Build</a:t>
              </a:r>
            </a:p>
          </p:txBody>
        </p:sp>
        <p:sp>
          <p:nvSpPr>
            <p:cNvPr id="590" name="TextBox 589"/>
            <p:cNvSpPr txBox="1"/>
            <p:nvPr/>
          </p:nvSpPr>
          <p:spPr>
            <a:xfrm>
              <a:off x="2014569" y="945574"/>
              <a:ext cx="1378144" cy="3231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920" dirty="0">
                  <a:solidFill>
                    <a:schemeClr val="bg1"/>
                  </a:solidFill>
                  <a:latin typeface="Optima"/>
                  <a:cs typeface="Optima"/>
                </a:rPr>
                <a:t>Measure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368363" y="928331"/>
              <a:ext cx="556065" cy="366984"/>
              <a:chOff x="1368363" y="928331"/>
              <a:chExt cx="556065" cy="366984"/>
            </a:xfrm>
          </p:grpSpPr>
          <p:sp>
            <p:nvSpPr>
              <p:cNvPr id="592" name="Rounded Rectangle 591"/>
              <p:cNvSpPr/>
              <p:nvPr/>
            </p:nvSpPr>
            <p:spPr>
              <a:xfrm>
                <a:off x="1368363" y="1000996"/>
                <a:ext cx="283029" cy="221654"/>
              </a:xfrm>
              <a:prstGeom prst="roundRect">
                <a:avLst/>
              </a:prstGeom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593" name="Triangle 592"/>
              <p:cNvSpPr/>
              <p:nvPr/>
            </p:nvSpPr>
            <p:spPr>
              <a:xfrm rot="5400000">
                <a:off x="1589984" y="960871"/>
                <a:ext cx="366984" cy="301904"/>
              </a:xfrm>
              <a:prstGeom prst="triangle">
                <a:avLst/>
              </a:prstGeom>
              <a:ln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368363" y="1310067"/>
              <a:ext cx="556065" cy="366984"/>
              <a:chOff x="1368363" y="1310067"/>
              <a:chExt cx="556065" cy="366984"/>
            </a:xfrm>
          </p:grpSpPr>
          <p:sp>
            <p:nvSpPr>
              <p:cNvPr id="594" name="Rounded Rectangle 593"/>
              <p:cNvSpPr/>
              <p:nvPr/>
            </p:nvSpPr>
            <p:spPr>
              <a:xfrm>
                <a:off x="1368363" y="1382732"/>
                <a:ext cx="283029" cy="221654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595" name="Triangle 594"/>
              <p:cNvSpPr/>
              <p:nvPr/>
            </p:nvSpPr>
            <p:spPr>
              <a:xfrm rot="5400000">
                <a:off x="1589984" y="1342607"/>
                <a:ext cx="366984" cy="301904"/>
              </a:xfrm>
              <a:prstGeom prst="triangle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371598" y="546595"/>
              <a:ext cx="549595" cy="366984"/>
              <a:chOff x="1374833" y="546595"/>
              <a:chExt cx="549595" cy="366984"/>
            </a:xfrm>
          </p:grpSpPr>
          <p:sp>
            <p:nvSpPr>
              <p:cNvPr id="596" name="Rounded Rectangle 595"/>
              <p:cNvSpPr/>
              <p:nvPr/>
            </p:nvSpPr>
            <p:spPr>
              <a:xfrm>
                <a:off x="1374833" y="619260"/>
                <a:ext cx="283029" cy="221654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591" name="Triangle 590"/>
              <p:cNvSpPr/>
              <p:nvPr/>
            </p:nvSpPr>
            <p:spPr>
              <a:xfrm rot="5400000">
                <a:off x="1589984" y="579135"/>
                <a:ext cx="366984" cy="301904"/>
              </a:xfrm>
              <a:prstGeom prst="triangle">
                <a:avLst/>
              </a:prstGeom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</p:grpSp>
        <p:sp>
          <p:nvSpPr>
            <p:cNvPr id="604" name="TextBox 603"/>
            <p:cNvSpPr txBox="1"/>
            <p:nvPr/>
          </p:nvSpPr>
          <p:spPr>
            <a:xfrm>
              <a:off x="2014569" y="1707380"/>
              <a:ext cx="1378144" cy="3231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920" dirty="0">
                  <a:solidFill>
                    <a:schemeClr val="bg1"/>
                  </a:solidFill>
                  <a:latin typeface="Optima"/>
                  <a:cs typeface="Optima"/>
                </a:rPr>
                <a:t>Refactor</a:t>
              </a:r>
            </a:p>
          </p:txBody>
        </p:sp>
        <p:grpSp>
          <p:nvGrpSpPr>
            <p:cNvPr id="637" name="Group 636"/>
            <p:cNvGrpSpPr/>
            <p:nvPr/>
          </p:nvGrpSpPr>
          <p:grpSpPr>
            <a:xfrm>
              <a:off x="1361141" y="1694307"/>
              <a:ext cx="556065" cy="366984"/>
              <a:chOff x="1361141" y="1694307"/>
              <a:chExt cx="556065" cy="366984"/>
            </a:xfrm>
          </p:grpSpPr>
          <p:grpSp>
            <p:nvGrpSpPr>
              <p:cNvPr id="605" name="Group 604"/>
              <p:cNvGrpSpPr/>
              <p:nvPr/>
            </p:nvGrpSpPr>
            <p:grpSpPr>
              <a:xfrm>
                <a:off x="1361141" y="1694307"/>
                <a:ext cx="556065" cy="366984"/>
                <a:chOff x="1368363" y="1310067"/>
                <a:chExt cx="556065" cy="366984"/>
              </a:xfrm>
            </p:grpSpPr>
            <p:sp>
              <p:nvSpPr>
                <p:cNvPr id="606" name="Rounded Rectangle 605"/>
                <p:cNvSpPr/>
                <p:nvPr/>
              </p:nvSpPr>
              <p:spPr>
                <a:xfrm>
                  <a:off x="1368363" y="1382732"/>
                  <a:ext cx="283029" cy="22165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60"/>
                </a:p>
              </p:txBody>
            </p:sp>
            <p:sp>
              <p:nvSpPr>
                <p:cNvPr id="607" name="Triangle 606"/>
                <p:cNvSpPr/>
                <p:nvPr/>
              </p:nvSpPr>
              <p:spPr>
                <a:xfrm rot="5400000">
                  <a:off x="1589984" y="1342607"/>
                  <a:ext cx="366984" cy="301904"/>
                </a:xfrm>
                <a:prstGeom prst="triangle">
                  <a:avLst/>
                </a:prstGeom>
                <a:ln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60"/>
                </a:p>
              </p:txBody>
            </p:sp>
          </p:grpSp>
          <p:grpSp>
            <p:nvGrpSpPr>
              <p:cNvPr id="608" name="Group 607"/>
              <p:cNvGrpSpPr/>
              <p:nvPr/>
            </p:nvGrpSpPr>
            <p:grpSpPr>
              <a:xfrm>
                <a:off x="1421738" y="1716905"/>
                <a:ext cx="439315" cy="289932"/>
                <a:chOff x="1392475" y="1310067"/>
                <a:chExt cx="556066" cy="366984"/>
              </a:xfrm>
            </p:grpSpPr>
            <p:sp>
              <p:nvSpPr>
                <p:cNvPr id="609" name="Rounded Rectangle 608"/>
                <p:cNvSpPr/>
                <p:nvPr/>
              </p:nvSpPr>
              <p:spPr>
                <a:xfrm>
                  <a:off x="1392475" y="1382732"/>
                  <a:ext cx="283029" cy="221655"/>
                </a:xfrm>
                <a:prstGeom prst="round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160"/>
                </a:p>
              </p:txBody>
            </p:sp>
            <p:sp>
              <p:nvSpPr>
                <p:cNvPr id="610" name="Triangle 609"/>
                <p:cNvSpPr/>
                <p:nvPr/>
              </p:nvSpPr>
              <p:spPr>
                <a:xfrm rot="5400000">
                  <a:off x="1614098" y="1342607"/>
                  <a:ext cx="366984" cy="301903"/>
                </a:xfrm>
                <a:prstGeom prst="triangl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160"/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2048199" y="3752251"/>
            <a:ext cx="5412176" cy="1421928"/>
            <a:chOff x="1536149" y="2814189"/>
            <a:chExt cx="4059132" cy="1066446"/>
          </a:xfrm>
        </p:grpSpPr>
        <p:sp>
          <p:nvSpPr>
            <p:cNvPr id="219" name="TextBox 218"/>
            <p:cNvSpPr txBox="1"/>
            <p:nvPr/>
          </p:nvSpPr>
          <p:spPr>
            <a:xfrm>
              <a:off x="1536149" y="2814189"/>
              <a:ext cx="1661657" cy="1066446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920" b="1" dirty="0">
                  <a:solidFill>
                    <a:schemeClr val="bg1"/>
                  </a:solidFill>
                  <a:latin typeface="Optima"/>
                  <a:cs typeface="Optima"/>
                </a:rPr>
                <a:t>Learning Flow</a:t>
              </a:r>
            </a:p>
            <a:p>
              <a:pPr>
                <a:lnSpc>
                  <a:spcPct val="150000"/>
                </a:lnSpc>
              </a:pPr>
              <a:r>
                <a:rPr lang="en-US" sz="1920" b="1" dirty="0">
                  <a:solidFill>
                    <a:schemeClr val="bg1"/>
                  </a:solidFill>
                  <a:latin typeface="Optima"/>
                  <a:cs typeface="Optima"/>
                </a:rPr>
                <a:t>Value Flow</a:t>
              </a:r>
            </a:p>
            <a:p>
              <a:pPr>
                <a:lnSpc>
                  <a:spcPct val="150000"/>
                </a:lnSpc>
              </a:pPr>
              <a:r>
                <a:rPr lang="en-US" sz="1920" b="1" dirty="0">
                  <a:solidFill>
                    <a:schemeClr val="bg1"/>
                  </a:solidFill>
                  <a:latin typeface="Optima"/>
                  <a:cs typeface="Optima"/>
                </a:rPr>
                <a:t>Work Flow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2875280" y="3083148"/>
              <a:ext cx="16402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2590800" y="3407944"/>
              <a:ext cx="30044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endCxn id="567" idx="2"/>
            </p:cNvCxnSpPr>
            <p:nvPr/>
          </p:nvCxnSpPr>
          <p:spPr>
            <a:xfrm>
              <a:off x="2590800" y="3734416"/>
              <a:ext cx="2976144" cy="132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Oval 229"/>
          <p:cNvSpPr/>
          <p:nvPr/>
        </p:nvSpPr>
        <p:spPr>
          <a:xfrm>
            <a:off x="7443354" y="4493101"/>
            <a:ext cx="97951" cy="979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231" name="Oval 230"/>
          <p:cNvSpPr/>
          <p:nvPr/>
        </p:nvSpPr>
        <p:spPr>
          <a:xfrm>
            <a:off x="7409015" y="4948483"/>
            <a:ext cx="97951" cy="979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232" name="Oval 231"/>
          <p:cNvSpPr/>
          <p:nvPr/>
        </p:nvSpPr>
        <p:spPr>
          <a:xfrm>
            <a:off x="5991345" y="4061889"/>
            <a:ext cx="97951" cy="979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229" name="TextBox 228"/>
          <p:cNvSpPr txBox="1"/>
          <p:nvPr/>
        </p:nvSpPr>
        <p:spPr>
          <a:xfrm>
            <a:off x="3250934" y="5919852"/>
            <a:ext cx="5853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Learning flow accelerates work flow 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which accelerates value flow.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9217044" y="5702951"/>
            <a:ext cx="1521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</a:t>
            </a:r>
            <a:r>
              <a:rPr lang="de-DE" sz="800" dirty="0">
                <a:solidFill>
                  <a:schemeClr val="bg1">
                    <a:lumMod val="50000"/>
                  </a:schemeClr>
                </a:solidFill>
              </a:rPr>
              <a:t>©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 Peter Merel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38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/>
          <p:cNvSpPr txBox="1"/>
          <p:nvPr/>
        </p:nvSpPr>
        <p:spPr>
          <a:xfrm>
            <a:off x="2314639" y="5919852"/>
            <a:ext cx="77258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Triple </a:t>
            </a:r>
            <a:r>
              <a:rPr lang="en-US" sz="2800" dirty="0">
                <a:latin typeface="Optima"/>
                <a:cs typeface="Optima"/>
              </a:rPr>
              <a:t>Loop </a:t>
            </a:r>
            <a:r>
              <a:rPr lang="en-US" sz="2800" dirty="0" smtClean="0">
                <a:latin typeface="Optima"/>
                <a:cs typeface="Optima"/>
              </a:rPr>
              <a:t>means we treat learning as a product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a</a:t>
            </a:r>
            <a:r>
              <a:rPr lang="en-US" sz="2800" dirty="0" smtClean="0">
                <a:latin typeface="Optima"/>
                <a:cs typeface="Optima"/>
              </a:rPr>
              <a:t>nd the whole organization as its ecosystem.</a:t>
            </a:r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235" name="Picture 2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36" y="195942"/>
            <a:ext cx="9250080" cy="585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68994" y="-512104"/>
            <a:ext cx="9903727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How 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does an organization learn 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the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3</a:t>
            </a:r>
            <a:r>
              <a:rPr lang="en-US" sz="2400" baseline="30000" dirty="0" smtClean="0">
                <a:solidFill>
                  <a:prstClr val="black"/>
                </a:solidFill>
                <a:latin typeface="Optima"/>
                <a:cs typeface="Optima"/>
              </a:rPr>
              <a:t>rd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 loop without </a:t>
            </a:r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compromise, confusion 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and loss </a:t>
            </a: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of control? </a:t>
            </a: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We can’t stop and change everything at 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once! </a:t>
            </a:r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</a:b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</a:br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endParaRPr lang="en-US" sz="40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</a:b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</a:b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</a:b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</a:b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</a:b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</a:br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earn Agile </a:t>
            </a: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using Agile. Make a </a:t>
            </a:r>
            <a:r>
              <a:rPr lang="en-US" sz="2400" b="1" dirty="0">
                <a:solidFill>
                  <a:prstClr val="black"/>
                </a:solidFill>
                <a:latin typeface="Optima"/>
                <a:cs typeface="Optima"/>
              </a:rPr>
              <a:t>steel </a:t>
            </a:r>
            <a:r>
              <a:rPr lang="en-US" sz="2400" b="1" dirty="0" smtClean="0">
                <a:solidFill>
                  <a:prstClr val="black"/>
                </a:solidFill>
                <a:latin typeface="Optima"/>
                <a:cs typeface="Optima"/>
              </a:rPr>
              <a:t>thread stream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a slender but</a:t>
            </a: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uncompromised capability. Then 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exponentially split </a:t>
            </a: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and 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double. </a:t>
            </a:r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pic>
        <p:nvPicPr>
          <p:cNvPr id="2" name="Picture 1" descr="Screen Shot 2015-08-26 at 8.49.4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4" t="10535" r="10073" b="4297"/>
          <a:stretch/>
        </p:blipFill>
        <p:spPr>
          <a:xfrm>
            <a:off x="4865721" y="2128068"/>
            <a:ext cx="3773980" cy="3441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pic>
        <p:nvPicPr>
          <p:cNvPr id="9" name="Picture 8" descr="Screen Shot 2015-08-26 at 8.49.4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 r="68975"/>
          <a:stretch/>
        </p:blipFill>
        <p:spPr>
          <a:xfrm>
            <a:off x="2877943" y="1909469"/>
            <a:ext cx="1987780" cy="38127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65226" y="5503036"/>
            <a:ext cx="3390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1400" dirty="0">
                <a:solidFill>
                  <a:prstClr val="black"/>
                </a:solidFill>
              </a:rPr>
              <a:t>Cross-Section of the first </a:t>
            </a:r>
            <a:r>
              <a:rPr lang="en-US" sz="1400">
                <a:solidFill>
                  <a:prstClr val="black"/>
                </a:solidFill>
              </a:rPr>
              <a:t>Transatlantic Cable</a:t>
            </a:r>
          </a:p>
        </p:txBody>
      </p:sp>
    </p:spTree>
    <p:extLst>
      <p:ext uri="{BB962C8B-B14F-4D97-AF65-F5344CB8AC3E}">
        <p14:creationId xmlns:p14="http://schemas.microsoft.com/office/powerpoint/2010/main" val="47729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365409" y="4975182"/>
            <a:ext cx="6250288" cy="756703"/>
            <a:chOff x="1622725" y="5768941"/>
            <a:chExt cx="7125883" cy="862709"/>
          </a:xfrm>
        </p:grpSpPr>
        <p:sp>
          <p:nvSpPr>
            <p:cNvPr id="20" name="Notched Right Arrow 19"/>
            <p:cNvSpPr/>
            <p:nvPr/>
          </p:nvSpPr>
          <p:spPr>
            <a:xfrm>
              <a:off x="1622725" y="5768941"/>
              <a:ext cx="7125883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00"/>
                </a:gs>
                <a:gs pos="50000">
                  <a:schemeClr val="bg1">
                    <a:lumMod val="75000"/>
                  </a:schemeClr>
                </a:gs>
              </a:gsLst>
              <a:lin ang="21540000" scaled="0"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29742" y="6003644"/>
              <a:ext cx="1534059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Autonomy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54958" y="32524"/>
            <a:ext cx="756703" cy="4802093"/>
            <a:chOff x="818131" y="799549"/>
            <a:chExt cx="862709" cy="5157517"/>
          </a:xfrm>
        </p:grpSpPr>
        <p:sp>
          <p:nvSpPr>
            <p:cNvPr id="23" name="Notched Right Arrow 22"/>
            <p:cNvSpPr/>
            <p:nvPr/>
          </p:nvSpPr>
          <p:spPr>
            <a:xfrm rot="16200000">
              <a:off x="-1329273" y="2946953"/>
              <a:ext cx="5157517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FF"/>
                </a:gs>
                <a:gs pos="50000">
                  <a:schemeClr val="bg1">
                    <a:lumMod val="75000"/>
                  </a:schemeClr>
                </a:gs>
              </a:gsLst>
              <a:lin ang="0" scaled="0"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5400000">
              <a:off x="558980" y="3423615"/>
              <a:ext cx="1436200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Alignment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272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5965" t="7703" r="5965" b="24649"/>
          <a:stretch>
            <a:fillRect/>
          </a:stretch>
        </p:blipFill>
        <p:spPr>
          <a:xfrm>
            <a:off x="3293207" y="2757473"/>
            <a:ext cx="2960203" cy="2149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365409" y="4975182"/>
            <a:ext cx="6250288" cy="756703"/>
            <a:chOff x="1622725" y="5768941"/>
            <a:chExt cx="7125883" cy="862709"/>
          </a:xfrm>
        </p:grpSpPr>
        <p:sp>
          <p:nvSpPr>
            <p:cNvPr id="10" name="Notched Right Arrow 9"/>
            <p:cNvSpPr/>
            <p:nvPr/>
          </p:nvSpPr>
          <p:spPr>
            <a:xfrm>
              <a:off x="1622725" y="5768941"/>
              <a:ext cx="7125883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00"/>
                </a:gs>
                <a:gs pos="50000">
                  <a:schemeClr val="bg1">
                    <a:lumMod val="75000"/>
                  </a:schemeClr>
                </a:gs>
              </a:gsLst>
              <a:lin ang="21540000" scaled="0"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29742" y="6003644"/>
              <a:ext cx="1534059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Autonomy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054958" y="32524"/>
            <a:ext cx="756703" cy="4802093"/>
            <a:chOff x="818131" y="799549"/>
            <a:chExt cx="862709" cy="5157517"/>
          </a:xfrm>
        </p:grpSpPr>
        <p:sp>
          <p:nvSpPr>
            <p:cNvPr id="14" name="Notched Right Arrow 13"/>
            <p:cNvSpPr/>
            <p:nvPr/>
          </p:nvSpPr>
          <p:spPr>
            <a:xfrm rot="16200000">
              <a:off x="-1329273" y="2946953"/>
              <a:ext cx="5157517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FF"/>
                </a:gs>
                <a:gs pos="50000">
                  <a:schemeClr val="bg1">
                    <a:lumMod val="75000"/>
                  </a:schemeClr>
                </a:gs>
              </a:gsLst>
              <a:lin ang="0" scaled="0"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5400000">
              <a:off x="558980" y="3423615"/>
              <a:ext cx="1436200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Alignment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53041" y="4818476"/>
            <a:ext cx="132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dirty="0">
                <a:solidFill>
                  <a:prstClr val="black"/>
                </a:solidFill>
                <a:latin typeface="Optima"/>
                <a:cs typeface="Optima"/>
              </a:rPr>
              <a:t>THWADI</a:t>
            </a:r>
            <a:r>
              <a:rPr lang="en-AU" sz="2000" baseline="30000" dirty="0">
                <a:solidFill>
                  <a:prstClr val="black"/>
                </a:solidFill>
                <a:latin typeface="Optima"/>
                <a:cs typeface="Optima"/>
              </a:rPr>
              <a:t>*</a:t>
            </a:r>
            <a:endParaRPr lang="en-AU" sz="2000" baseline="300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1468" y="5787020"/>
            <a:ext cx="4318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AU" sz="2400" dirty="0" smtClean="0">
                <a:solidFill>
                  <a:prstClr val="black"/>
                </a:solidFill>
                <a:latin typeface="Optima"/>
                <a:cs typeface="Optima"/>
              </a:rPr>
              <a:t>(* That’s How We Always Do It)</a:t>
            </a:r>
            <a:endParaRPr lang="en-AU" sz="2400" baseline="30000" dirty="0">
              <a:solidFill>
                <a:prstClr val="black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090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5965" t="7703" r="5965" b="24649"/>
          <a:stretch>
            <a:fillRect/>
          </a:stretch>
        </p:blipFill>
        <p:spPr>
          <a:xfrm>
            <a:off x="3293207" y="2757473"/>
            <a:ext cx="2960203" cy="2149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365409" y="4975182"/>
            <a:ext cx="6250288" cy="756703"/>
            <a:chOff x="1622725" y="5768941"/>
            <a:chExt cx="7125883" cy="862709"/>
          </a:xfrm>
        </p:grpSpPr>
        <p:sp>
          <p:nvSpPr>
            <p:cNvPr id="10" name="Notched Right Arrow 9"/>
            <p:cNvSpPr/>
            <p:nvPr/>
          </p:nvSpPr>
          <p:spPr>
            <a:xfrm>
              <a:off x="1622725" y="5768941"/>
              <a:ext cx="7125883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00"/>
                </a:gs>
                <a:gs pos="50000">
                  <a:schemeClr val="bg1">
                    <a:lumMod val="75000"/>
                  </a:schemeClr>
                </a:gs>
              </a:gsLst>
              <a:lin ang="21540000" scaled="0"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29742" y="6003644"/>
              <a:ext cx="1534059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Autonomy</a:t>
              </a:r>
            </a:p>
          </p:txBody>
        </p:sp>
      </p:grpSp>
      <p:pic>
        <p:nvPicPr>
          <p:cNvPr id="12" name="Picture 11" descr="merc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3409" y="2757473"/>
            <a:ext cx="2943232" cy="2149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9054958" y="32524"/>
            <a:ext cx="756703" cy="4802093"/>
            <a:chOff x="818131" y="799549"/>
            <a:chExt cx="862709" cy="5157517"/>
          </a:xfrm>
        </p:grpSpPr>
        <p:sp>
          <p:nvSpPr>
            <p:cNvPr id="14" name="Notched Right Arrow 13"/>
            <p:cNvSpPr/>
            <p:nvPr/>
          </p:nvSpPr>
          <p:spPr>
            <a:xfrm rot="16200000">
              <a:off x="-1329273" y="2946953"/>
              <a:ext cx="5157517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FF"/>
                </a:gs>
                <a:gs pos="50000">
                  <a:schemeClr val="bg1">
                    <a:lumMod val="75000"/>
                  </a:schemeClr>
                </a:gs>
              </a:gsLst>
              <a:lin ang="0" scaled="0"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5400000">
              <a:off x="558980" y="3423615"/>
              <a:ext cx="1436200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Alignment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17771" y="4806872"/>
            <a:ext cx="2068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THWADI + </a:t>
            </a:r>
            <a:r>
              <a:rPr lang="en-AU" sz="2000" dirty="0">
                <a:solidFill>
                  <a:prstClr val="black"/>
                </a:solidFill>
                <a:latin typeface="Optima"/>
                <a:cs typeface="Optima"/>
              </a:rPr>
              <a:t>Agile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53041" y="4818476"/>
            <a:ext cx="1211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THWADI</a:t>
            </a:r>
            <a:endParaRPr lang="en-AU" sz="2000" baseline="300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31468" y="5787020"/>
            <a:ext cx="3761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AU" sz="2400" dirty="0" smtClean="0">
                <a:solidFill>
                  <a:prstClr val="black"/>
                </a:solidFill>
                <a:latin typeface="Optima"/>
                <a:cs typeface="Optima"/>
              </a:rPr>
              <a:t>Half a Cow and Half a Fish</a:t>
            </a:r>
            <a:endParaRPr lang="en-AU" sz="2400" baseline="30000" dirty="0">
              <a:solidFill>
                <a:prstClr val="black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795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444306" y="6244251"/>
            <a:ext cx="536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How do we open this bottleneck?</a:t>
            </a:r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4" name="Picture 3" descr="Screen Shot 2016-02-20 at 11.31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132" y="620460"/>
            <a:ext cx="6703940" cy="27733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85706" y="667532"/>
            <a:ext cx="108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Waterfall</a:t>
            </a:r>
            <a:endParaRPr lang="en-AU" dirty="0">
              <a:latin typeface="Optima"/>
              <a:cs typeface="Optim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37429" y="667532"/>
            <a:ext cx="6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Agile</a:t>
            </a:r>
            <a:endParaRPr lang="en-AU" dirty="0">
              <a:latin typeface="Optima"/>
              <a:cs typeface="Optim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19132" y="3129618"/>
            <a:ext cx="6703940" cy="2823988"/>
            <a:chOff x="2719132" y="3129618"/>
            <a:chExt cx="6703940" cy="2823988"/>
          </a:xfrm>
        </p:grpSpPr>
        <p:pic>
          <p:nvPicPr>
            <p:cNvPr id="8" name="Picture 7" descr="Screen Shot 2016-02-22 at 11.13.50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132" y="3205655"/>
              <a:ext cx="6703940" cy="2742944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2960038" y="3129618"/>
              <a:ext cx="6207896" cy="2823988"/>
              <a:chOff x="2960038" y="3129618"/>
              <a:chExt cx="6207896" cy="2823988"/>
            </a:xfrm>
          </p:grpSpPr>
          <p:sp>
            <p:nvSpPr>
              <p:cNvPr id="15" name="Freeform 14"/>
              <p:cNvSpPr/>
              <p:nvPr/>
            </p:nvSpPr>
            <p:spPr>
              <a:xfrm rot="20295768">
                <a:off x="3289912" y="4072702"/>
                <a:ext cx="5383345" cy="1014700"/>
              </a:xfrm>
              <a:custGeom>
                <a:avLst/>
                <a:gdLst>
                  <a:gd name="connsiteX0" fmla="*/ 0 w 871728"/>
                  <a:gd name="connsiteY0" fmla="*/ 30493 h 61853"/>
                  <a:gd name="connsiteX1" fmla="*/ 152400 w 871728"/>
                  <a:gd name="connsiteY1" fmla="*/ 60973 h 61853"/>
                  <a:gd name="connsiteX2" fmla="*/ 566928 w 871728"/>
                  <a:gd name="connsiteY2" fmla="*/ 13 h 61853"/>
                  <a:gd name="connsiteX3" fmla="*/ 871728 w 871728"/>
                  <a:gd name="connsiteY3" fmla="*/ 54877 h 61853"/>
                  <a:gd name="connsiteX4" fmla="*/ 871728 w 871728"/>
                  <a:gd name="connsiteY4" fmla="*/ 54877 h 61853"/>
                  <a:gd name="connsiteX0" fmla="*/ 0 w 917533"/>
                  <a:gd name="connsiteY0" fmla="*/ 23538 h 61405"/>
                  <a:gd name="connsiteX1" fmla="*/ 198205 w 917533"/>
                  <a:gd name="connsiteY1" fmla="*/ 60973 h 61405"/>
                  <a:gd name="connsiteX2" fmla="*/ 612733 w 917533"/>
                  <a:gd name="connsiteY2" fmla="*/ 13 h 61405"/>
                  <a:gd name="connsiteX3" fmla="*/ 917533 w 917533"/>
                  <a:gd name="connsiteY3" fmla="*/ 54877 h 61405"/>
                  <a:gd name="connsiteX4" fmla="*/ 917533 w 917533"/>
                  <a:gd name="connsiteY4" fmla="*/ 54877 h 61405"/>
                  <a:gd name="connsiteX0" fmla="*/ 0 w 917533"/>
                  <a:gd name="connsiteY0" fmla="*/ 23538 h 61339"/>
                  <a:gd name="connsiteX1" fmla="*/ 198205 w 917533"/>
                  <a:gd name="connsiteY1" fmla="*/ 60973 h 61339"/>
                  <a:gd name="connsiteX2" fmla="*/ 612733 w 917533"/>
                  <a:gd name="connsiteY2" fmla="*/ 13 h 61339"/>
                  <a:gd name="connsiteX3" fmla="*/ 917533 w 917533"/>
                  <a:gd name="connsiteY3" fmla="*/ 54877 h 61339"/>
                  <a:gd name="connsiteX4" fmla="*/ 917533 w 917533"/>
                  <a:gd name="connsiteY4" fmla="*/ 54877 h 61339"/>
                  <a:gd name="connsiteX0" fmla="*/ 0 w 917533"/>
                  <a:gd name="connsiteY0" fmla="*/ 23652 h 74414"/>
                  <a:gd name="connsiteX1" fmla="*/ 303841 w 917533"/>
                  <a:gd name="connsiteY1" fmla="*/ 74155 h 74414"/>
                  <a:gd name="connsiteX2" fmla="*/ 612733 w 917533"/>
                  <a:gd name="connsiteY2" fmla="*/ 127 h 74414"/>
                  <a:gd name="connsiteX3" fmla="*/ 917533 w 917533"/>
                  <a:gd name="connsiteY3" fmla="*/ 54991 h 74414"/>
                  <a:gd name="connsiteX4" fmla="*/ 917533 w 917533"/>
                  <a:gd name="connsiteY4" fmla="*/ 54991 h 74414"/>
                  <a:gd name="connsiteX0" fmla="*/ 0 w 943035"/>
                  <a:gd name="connsiteY0" fmla="*/ 23652 h 74414"/>
                  <a:gd name="connsiteX1" fmla="*/ 303841 w 943035"/>
                  <a:gd name="connsiteY1" fmla="*/ 74155 h 74414"/>
                  <a:gd name="connsiteX2" fmla="*/ 612733 w 943035"/>
                  <a:gd name="connsiteY2" fmla="*/ 127 h 74414"/>
                  <a:gd name="connsiteX3" fmla="*/ 917533 w 943035"/>
                  <a:gd name="connsiteY3" fmla="*/ 54991 h 74414"/>
                  <a:gd name="connsiteX4" fmla="*/ 943035 w 943035"/>
                  <a:gd name="connsiteY4" fmla="*/ 25826 h 74414"/>
                  <a:gd name="connsiteX0" fmla="*/ 0 w 917533"/>
                  <a:gd name="connsiteY0" fmla="*/ 23652 h 74414"/>
                  <a:gd name="connsiteX1" fmla="*/ 303841 w 917533"/>
                  <a:gd name="connsiteY1" fmla="*/ 74155 h 74414"/>
                  <a:gd name="connsiteX2" fmla="*/ 612733 w 917533"/>
                  <a:gd name="connsiteY2" fmla="*/ 127 h 74414"/>
                  <a:gd name="connsiteX3" fmla="*/ 917533 w 917533"/>
                  <a:gd name="connsiteY3" fmla="*/ 54991 h 74414"/>
                  <a:gd name="connsiteX0" fmla="*/ 0 w 1009898"/>
                  <a:gd name="connsiteY0" fmla="*/ 24139 h 74901"/>
                  <a:gd name="connsiteX1" fmla="*/ 303841 w 1009898"/>
                  <a:gd name="connsiteY1" fmla="*/ 74642 h 74901"/>
                  <a:gd name="connsiteX2" fmla="*/ 612733 w 1009898"/>
                  <a:gd name="connsiteY2" fmla="*/ 614 h 74901"/>
                  <a:gd name="connsiteX3" fmla="*/ 1009898 w 1009898"/>
                  <a:gd name="connsiteY3" fmla="*/ 37356 h 74901"/>
                  <a:gd name="connsiteX0" fmla="*/ 0 w 1099034"/>
                  <a:gd name="connsiteY0" fmla="*/ 23786 h 74548"/>
                  <a:gd name="connsiteX1" fmla="*/ 303841 w 1099034"/>
                  <a:gd name="connsiteY1" fmla="*/ 74289 h 74548"/>
                  <a:gd name="connsiteX2" fmla="*/ 612733 w 1099034"/>
                  <a:gd name="connsiteY2" fmla="*/ 261 h 74548"/>
                  <a:gd name="connsiteX3" fmla="*/ 1099034 w 1099034"/>
                  <a:gd name="connsiteY3" fmla="*/ 48037 h 74548"/>
                  <a:gd name="connsiteX0" fmla="*/ 0 w 1099034"/>
                  <a:gd name="connsiteY0" fmla="*/ 1321 h 51824"/>
                  <a:gd name="connsiteX1" fmla="*/ 303841 w 1099034"/>
                  <a:gd name="connsiteY1" fmla="*/ 51824 h 51824"/>
                  <a:gd name="connsiteX2" fmla="*/ 729199 w 1099034"/>
                  <a:gd name="connsiteY2" fmla="*/ 443 h 51824"/>
                  <a:gd name="connsiteX3" fmla="*/ 1099034 w 1099034"/>
                  <a:gd name="connsiteY3" fmla="*/ 25572 h 51824"/>
                  <a:gd name="connsiteX0" fmla="*/ 0 w 1099034"/>
                  <a:gd name="connsiteY0" fmla="*/ 878 h 68299"/>
                  <a:gd name="connsiteX1" fmla="*/ 440888 w 1099034"/>
                  <a:gd name="connsiteY1" fmla="*/ 68299 h 68299"/>
                  <a:gd name="connsiteX2" fmla="*/ 729199 w 1099034"/>
                  <a:gd name="connsiteY2" fmla="*/ 0 h 68299"/>
                  <a:gd name="connsiteX3" fmla="*/ 1099034 w 1099034"/>
                  <a:gd name="connsiteY3" fmla="*/ 25129 h 68299"/>
                  <a:gd name="connsiteX0" fmla="*/ 0 w 960793"/>
                  <a:gd name="connsiteY0" fmla="*/ 38831 h 69419"/>
                  <a:gd name="connsiteX1" fmla="*/ 302647 w 960793"/>
                  <a:gd name="connsiteY1" fmla="*/ 68299 h 69419"/>
                  <a:gd name="connsiteX2" fmla="*/ 590958 w 960793"/>
                  <a:gd name="connsiteY2" fmla="*/ 0 h 69419"/>
                  <a:gd name="connsiteX3" fmla="*/ 960793 w 960793"/>
                  <a:gd name="connsiteY3" fmla="*/ 25129 h 69419"/>
                  <a:gd name="connsiteX0" fmla="*/ 0 w 960793"/>
                  <a:gd name="connsiteY0" fmla="*/ 38949 h 69537"/>
                  <a:gd name="connsiteX1" fmla="*/ 302647 w 960793"/>
                  <a:gd name="connsiteY1" fmla="*/ 68417 h 69537"/>
                  <a:gd name="connsiteX2" fmla="*/ 590958 w 960793"/>
                  <a:gd name="connsiteY2" fmla="*/ 118 h 69537"/>
                  <a:gd name="connsiteX3" fmla="*/ 960793 w 960793"/>
                  <a:gd name="connsiteY3" fmla="*/ 25247 h 69537"/>
                  <a:gd name="connsiteX0" fmla="*/ 0 w 960793"/>
                  <a:gd name="connsiteY0" fmla="*/ 38831 h 69419"/>
                  <a:gd name="connsiteX1" fmla="*/ 302647 w 960793"/>
                  <a:gd name="connsiteY1" fmla="*/ 68299 h 69419"/>
                  <a:gd name="connsiteX2" fmla="*/ 590958 w 960793"/>
                  <a:gd name="connsiteY2" fmla="*/ 0 h 69419"/>
                  <a:gd name="connsiteX3" fmla="*/ 960793 w 960793"/>
                  <a:gd name="connsiteY3" fmla="*/ 25129 h 69419"/>
                  <a:gd name="connsiteX0" fmla="*/ 0 w 960793"/>
                  <a:gd name="connsiteY0" fmla="*/ 41309 h 71897"/>
                  <a:gd name="connsiteX1" fmla="*/ 302647 w 960793"/>
                  <a:gd name="connsiteY1" fmla="*/ 70777 h 71897"/>
                  <a:gd name="connsiteX2" fmla="*/ 590958 w 960793"/>
                  <a:gd name="connsiteY2" fmla="*/ 2478 h 71897"/>
                  <a:gd name="connsiteX3" fmla="*/ 960793 w 960793"/>
                  <a:gd name="connsiteY3" fmla="*/ 27607 h 71897"/>
                  <a:gd name="connsiteX0" fmla="*/ 0 w 960793"/>
                  <a:gd name="connsiteY0" fmla="*/ 41309 h 73911"/>
                  <a:gd name="connsiteX1" fmla="*/ 302647 w 960793"/>
                  <a:gd name="connsiteY1" fmla="*/ 70777 h 73911"/>
                  <a:gd name="connsiteX2" fmla="*/ 590958 w 960793"/>
                  <a:gd name="connsiteY2" fmla="*/ 2478 h 73911"/>
                  <a:gd name="connsiteX3" fmla="*/ 960793 w 960793"/>
                  <a:gd name="connsiteY3" fmla="*/ 27607 h 73911"/>
                  <a:gd name="connsiteX0" fmla="*/ 0 w 960793"/>
                  <a:gd name="connsiteY0" fmla="*/ 41720 h 74322"/>
                  <a:gd name="connsiteX1" fmla="*/ 302647 w 960793"/>
                  <a:gd name="connsiteY1" fmla="*/ 71188 h 74322"/>
                  <a:gd name="connsiteX2" fmla="*/ 590958 w 960793"/>
                  <a:gd name="connsiteY2" fmla="*/ 2889 h 74322"/>
                  <a:gd name="connsiteX3" fmla="*/ 960793 w 960793"/>
                  <a:gd name="connsiteY3" fmla="*/ 28018 h 74322"/>
                  <a:gd name="connsiteX0" fmla="*/ 0 w 960793"/>
                  <a:gd name="connsiteY0" fmla="*/ 41720 h 73884"/>
                  <a:gd name="connsiteX1" fmla="*/ 302647 w 960793"/>
                  <a:gd name="connsiteY1" fmla="*/ 71188 h 73884"/>
                  <a:gd name="connsiteX2" fmla="*/ 590958 w 960793"/>
                  <a:gd name="connsiteY2" fmla="*/ 2889 h 73884"/>
                  <a:gd name="connsiteX3" fmla="*/ 960793 w 960793"/>
                  <a:gd name="connsiteY3" fmla="*/ 28018 h 7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0793" h="73884">
                    <a:moveTo>
                      <a:pt x="0" y="41720"/>
                    </a:moveTo>
                    <a:cubicBezTo>
                      <a:pt x="52290" y="47711"/>
                      <a:pt x="216429" y="83929"/>
                      <a:pt x="302647" y="71188"/>
                    </a:cubicBezTo>
                    <a:cubicBezTo>
                      <a:pt x="388865" y="58447"/>
                      <a:pt x="468867" y="13703"/>
                      <a:pt x="590958" y="2889"/>
                    </a:cubicBezTo>
                    <a:cubicBezTo>
                      <a:pt x="713049" y="-7925"/>
                      <a:pt x="843062" y="14104"/>
                      <a:pt x="960793" y="28018"/>
                    </a:cubicBezTo>
                  </a:path>
                </a:pathLst>
              </a:custGeom>
              <a:noFill/>
              <a:ln w="57150">
                <a:gradFill>
                  <a:gsLst>
                    <a:gs pos="0">
                      <a:srgbClr val="FF0000"/>
                    </a:gs>
                    <a:gs pos="100000">
                      <a:srgbClr val="8EFA00"/>
                    </a:gs>
                  </a:gsLst>
                  <a:lin ang="6000000" scaled="0"/>
                </a:gra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sual" charset="0"/>
                  <a:ea typeface="Casual" charset="0"/>
                  <a:cs typeface="Casu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960038" y="5615052"/>
                <a:ext cx="8771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sual" charset="0"/>
                    <a:ea typeface="Casual" charset="0"/>
                    <a:cs typeface="Casual" charset="0"/>
                  </a:rPr>
                  <a:t>Forming</a:t>
                </a:r>
                <a:endParaRPr lang="en-US" sz="1600" dirty="0">
                  <a:latin typeface="Casual" charset="0"/>
                  <a:ea typeface="Casual" charset="0"/>
                  <a:cs typeface="Casual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27914" y="4786574"/>
                <a:ext cx="9733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Casual" charset="0"/>
                    <a:ea typeface="Casual" charset="0"/>
                    <a:cs typeface="Casual" charset="0"/>
                  </a:rPr>
                  <a:t>Storming</a:t>
                </a:r>
                <a:endParaRPr lang="en-US" sz="1600" dirty="0">
                  <a:latin typeface="Casual" charset="0"/>
                  <a:ea typeface="Casual" charset="0"/>
                  <a:cs typeface="Casual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215554" y="3958096"/>
                <a:ext cx="9060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sual" charset="0"/>
                    <a:ea typeface="Casual" charset="0"/>
                    <a:cs typeface="Casual" charset="0"/>
                  </a:rPr>
                  <a:t>Norming</a:t>
                </a:r>
                <a:endParaRPr lang="en-US" sz="1600" dirty="0">
                  <a:latin typeface="Casual" charset="0"/>
                  <a:ea typeface="Casual" charset="0"/>
                  <a:cs typeface="Casual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016657" y="3129618"/>
                <a:ext cx="11512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sual" charset="0"/>
                    <a:ea typeface="Casual" charset="0"/>
                    <a:cs typeface="Casual" charset="0"/>
                  </a:rPr>
                  <a:t>Performing</a:t>
                </a:r>
                <a:endParaRPr lang="en-US" sz="1600" dirty="0">
                  <a:latin typeface="Casual" charset="0"/>
                  <a:ea typeface="Casual" charset="0"/>
                  <a:cs typeface="Casu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92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14859" t="5315" r="24003" b="8858"/>
          <a:stretch>
            <a:fillRect/>
          </a:stretch>
        </p:blipFill>
        <p:spPr>
          <a:xfrm>
            <a:off x="3293212" y="391636"/>
            <a:ext cx="2960201" cy="2077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5965" t="7703" r="5965" b="24649"/>
          <a:stretch>
            <a:fillRect/>
          </a:stretch>
        </p:blipFill>
        <p:spPr>
          <a:xfrm>
            <a:off x="3293207" y="2757473"/>
            <a:ext cx="2960203" cy="2149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365409" y="4975182"/>
            <a:ext cx="6250288" cy="756703"/>
            <a:chOff x="1622725" y="5768941"/>
            <a:chExt cx="7125883" cy="862709"/>
          </a:xfrm>
        </p:grpSpPr>
        <p:sp>
          <p:nvSpPr>
            <p:cNvPr id="10" name="Notched Right Arrow 9"/>
            <p:cNvSpPr/>
            <p:nvPr/>
          </p:nvSpPr>
          <p:spPr>
            <a:xfrm>
              <a:off x="1622725" y="5768941"/>
              <a:ext cx="7125883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00"/>
                </a:gs>
                <a:gs pos="50000">
                  <a:schemeClr val="bg1">
                    <a:lumMod val="75000"/>
                  </a:schemeClr>
                </a:gs>
              </a:gsLst>
              <a:lin ang="21540000" scaled="0"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29742" y="6003644"/>
              <a:ext cx="1534059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Autonomy</a:t>
              </a:r>
            </a:p>
          </p:txBody>
        </p:sp>
      </p:grpSp>
      <p:pic>
        <p:nvPicPr>
          <p:cNvPr id="12" name="Picture 11" descr="merc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3409" y="2757473"/>
            <a:ext cx="2943232" cy="2149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9054958" y="32524"/>
            <a:ext cx="756703" cy="4802093"/>
            <a:chOff x="818131" y="799549"/>
            <a:chExt cx="862709" cy="5157517"/>
          </a:xfrm>
        </p:grpSpPr>
        <p:sp>
          <p:nvSpPr>
            <p:cNvPr id="14" name="Notched Right Arrow 13"/>
            <p:cNvSpPr/>
            <p:nvPr/>
          </p:nvSpPr>
          <p:spPr>
            <a:xfrm rot="16200000">
              <a:off x="-1329273" y="2946953"/>
              <a:ext cx="5157517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FF"/>
                </a:gs>
                <a:gs pos="50000">
                  <a:schemeClr val="bg1">
                    <a:lumMod val="75000"/>
                  </a:schemeClr>
                </a:gs>
              </a:gsLst>
              <a:lin ang="0" scaled="0"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5400000">
              <a:off x="558980" y="3423615"/>
              <a:ext cx="1436200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Alignment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17771" y="4806872"/>
            <a:ext cx="2068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THWADI + </a:t>
            </a:r>
            <a:r>
              <a:rPr lang="en-AU" sz="2000" dirty="0">
                <a:solidFill>
                  <a:prstClr val="black"/>
                </a:solidFill>
                <a:latin typeface="Optima"/>
                <a:cs typeface="Optima"/>
              </a:rPr>
              <a:t>Agile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53041" y="4818476"/>
            <a:ext cx="1211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THWADI</a:t>
            </a:r>
            <a:endParaRPr lang="en-AU" sz="2000" baseline="300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86239" y="5731885"/>
            <a:ext cx="6579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AU" sz="2400" smtClean="0">
                <a:solidFill>
                  <a:prstClr val="black"/>
                </a:solidFill>
                <a:latin typeface="Optima"/>
                <a:cs typeface="Optima"/>
              </a:rPr>
              <a:t>Align Agile </a:t>
            </a:r>
            <a:r>
              <a:rPr lang="en-AU" sz="2400" dirty="0" smtClean="0">
                <a:solidFill>
                  <a:prstClr val="black"/>
                </a:solidFill>
                <a:latin typeface="Optima"/>
                <a:cs typeface="Optima"/>
              </a:rPr>
              <a:t>teams to a THWADI Organization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5270" y="2417451"/>
            <a:ext cx="1839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“Scaling”</a:t>
            </a:r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 </a:t>
            </a:r>
            <a:r>
              <a:rPr lang="en-AU" sz="2000" dirty="0">
                <a:solidFill>
                  <a:prstClr val="black"/>
                </a:solidFill>
                <a:latin typeface="Optima"/>
                <a:cs typeface="Optima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168038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21274" y="5711882"/>
            <a:ext cx="1087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R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efactoring the organization into self-aligning streams of self-organizing teams</a:t>
            </a:r>
          </a:p>
          <a:p>
            <a:pPr algn="ctr" defTabSz="609585"/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 Continuously, exponentially transforming change recipients into change agents.</a:t>
            </a:r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12402" b="14173"/>
          <a:stretch>
            <a:fillRect/>
          </a:stretch>
        </p:blipFill>
        <p:spPr>
          <a:xfrm>
            <a:off x="6253409" y="391636"/>
            <a:ext cx="2943232" cy="2077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14859" t="5315" r="24003" b="8858"/>
          <a:stretch>
            <a:fillRect/>
          </a:stretch>
        </p:blipFill>
        <p:spPr>
          <a:xfrm>
            <a:off x="3293212" y="391636"/>
            <a:ext cx="2960201" cy="2077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5965" t="7703" r="5965" b="24649"/>
          <a:stretch>
            <a:fillRect/>
          </a:stretch>
        </p:blipFill>
        <p:spPr>
          <a:xfrm>
            <a:off x="3293207" y="2757473"/>
            <a:ext cx="2960203" cy="2149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365409" y="4975182"/>
            <a:ext cx="6250288" cy="756703"/>
            <a:chOff x="1622725" y="5768941"/>
            <a:chExt cx="7125883" cy="862709"/>
          </a:xfrm>
        </p:grpSpPr>
        <p:sp>
          <p:nvSpPr>
            <p:cNvPr id="10" name="Notched Right Arrow 9"/>
            <p:cNvSpPr/>
            <p:nvPr/>
          </p:nvSpPr>
          <p:spPr>
            <a:xfrm>
              <a:off x="1622725" y="5768941"/>
              <a:ext cx="7125883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00"/>
                </a:gs>
                <a:gs pos="50000">
                  <a:schemeClr val="bg1">
                    <a:lumMod val="75000"/>
                  </a:schemeClr>
                </a:gs>
              </a:gsLst>
              <a:lin ang="21540000" scaled="0"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29742" y="6003644"/>
              <a:ext cx="1534059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Autonomy</a:t>
              </a:r>
            </a:p>
          </p:txBody>
        </p:sp>
      </p:grpSp>
      <p:pic>
        <p:nvPicPr>
          <p:cNvPr id="12" name="Picture 11" descr="merco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3409" y="2757473"/>
            <a:ext cx="2943232" cy="2149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9054958" y="32524"/>
            <a:ext cx="756703" cy="4802093"/>
            <a:chOff x="818131" y="799549"/>
            <a:chExt cx="862709" cy="5157517"/>
          </a:xfrm>
        </p:grpSpPr>
        <p:sp>
          <p:nvSpPr>
            <p:cNvPr id="14" name="Notched Right Arrow 13"/>
            <p:cNvSpPr/>
            <p:nvPr/>
          </p:nvSpPr>
          <p:spPr>
            <a:xfrm rot="16200000">
              <a:off x="-1329273" y="2946953"/>
              <a:ext cx="5157517" cy="862709"/>
            </a:xfrm>
            <a:prstGeom prst="notchedRightArrow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0080FF"/>
                </a:gs>
                <a:gs pos="50000">
                  <a:schemeClr val="bg1">
                    <a:lumMod val="75000"/>
                  </a:schemeClr>
                </a:gs>
              </a:gsLst>
              <a:lin ang="0" scaled="0"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5400000">
              <a:off x="558980" y="3423615"/>
              <a:ext cx="1436200" cy="456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000" b="1" dirty="0">
                  <a:solidFill>
                    <a:prstClr val="black"/>
                  </a:solidFill>
                  <a:latin typeface="Optima"/>
                  <a:cs typeface="Optima"/>
                </a:rPr>
                <a:t>Alignment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25270" y="2417451"/>
            <a:ext cx="1839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“Scaling”</a:t>
            </a:r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 </a:t>
            </a:r>
            <a:r>
              <a:rPr lang="en-AU" sz="2000" dirty="0">
                <a:solidFill>
                  <a:prstClr val="black"/>
                </a:solidFill>
                <a:latin typeface="Optima"/>
                <a:cs typeface="Optima"/>
              </a:rPr>
              <a:t>Agile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7771" y="4806872"/>
            <a:ext cx="2068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THWADI + </a:t>
            </a:r>
            <a:r>
              <a:rPr lang="en-AU" sz="2000" dirty="0">
                <a:solidFill>
                  <a:prstClr val="black"/>
                </a:solidFill>
                <a:latin typeface="Optima"/>
                <a:cs typeface="Optima"/>
              </a:rPr>
              <a:t>Agile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46596" y="2410709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smtClean="0">
                <a:solidFill>
                  <a:prstClr val="black"/>
                </a:solidFill>
                <a:latin typeface="Optima"/>
                <a:cs typeface="Optima"/>
              </a:rPr>
              <a:t>Descaling Organization</a:t>
            </a:r>
            <a:endParaRPr lang="en-AU" sz="20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41" y="4818476"/>
            <a:ext cx="1211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000" dirty="0" smtClean="0">
                <a:solidFill>
                  <a:prstClr val="black"/>
                </a:solidFill>
                <a:latin typeface="Optima"/>
                <a:cs typeface="Optima"/>
              </a:rPr>
              <a:t>THWADI</a:t>
            </a:r>
            <a:endParaRPr lang="en-AU" sz="2000" baseline="300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65945" y="5165527"/>
            <a:ext cx="1521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Copyright </a:t>
            </a:r>
            <a:r>
              <a:rPr lang="de-DE" sz="800" dirty="0">
                <a:solidFill>
                  <a:schemeClr val="bg1"/>
                </a:solidFill>
              </a:rPr>
              <a:t>©</a:t>
            </a:r>
            <a:r>
              <a:rPr lang="en-US" sz="800" dirty="0">
                <a:solidFill>
                  <a:schemeClr val="bg1"/>
                </a:solidFill>
              </a:rPr>
              <a:t>  Peter Merel </a:t>
            </a:r>
            <a:r>
              <a:rPr lang="en-US" sz="800" dirty="0" smtClean="0">
                <a:solidFill>
                  <a:schemeClr val="bg1"/>
                </a:solidFill>
              </a:rPr>
              <a:t>2017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06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06438" y="845095"/>
            <a:ext cx="4033277" cy="3233050"/>
            <a:chOff x="282430" y="501126"/>
            <a:chExt cx="4033277" cy="3233051"/>
          </a:xfrm>
        </p:grpSpPr>
        <p:pic>
          <p:nvPicPr>
            <p:cNvPr id="57" name="Picture 56" descr="Screen Shot 2016-02-07 at 6.40.32 pm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0000" l="0" r="100000">
                          <a14:foregroundMark x1="39902" y1="31163" x2="49449" y2="346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69" y="1651766"/>
              <a:ext cx="2745425" cy="2082411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282430" y="501126"/>
              <a:ext cx="4033277" cy="2814450"/>
              <a:chOff x="282430" y="501126"/>
              <a:chExt cx="4033277" cy="2814450"/>
            </a:xfrm>
          </p:grpSpPr>
          <p:pic>
            <p:nvPicPr>
              <p:cNvPr id="218" name="Picture 217" descr="Screen Shot 2016-02-07 at 3.11.36 pm.png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98104" flipV="1">
                <a:off x="2950139" y="2494038"/>
                <a:ext cx="322103" cy="657157"/>
              </a:xfrm>
              <a:prstGeom prst="rect">
                <a:avLst/>
              </a:prstGeom>
            </p:spPr>
          </p:pic>
          <p:pic>
            <p:nvPicPr>
              <p:cNvPr id="58" name="Picture 57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101"/>
              <a:stretch/>
            </p:blipFill>
            <p:spPr>
              <a:xfrm>
                <a:off x="863293" y="2499555"/>
                <a:ext cx="2066607" cy="6347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605615" y="2946244"/>
                <a:ext cx="710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AU" dirty="0">
                    <a:solidFill>
                      <a:prstClr val="black"/>
                    </a:solidFill>
                    <a:latin typeface="Optima"/>
                    <a:cs typeface="Optima"/>
                  </a:rPr>
                  <a:t>Time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2430" y="501126"/>
                <a:ext cx="11617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AU" sz="1600" dirty="0">
                    <a:solidFill>
                      <a:prstClr val="black"/>
                    </a:solidFill>
                    <a:latin typeface="Optima"/>
                    <a:cs typeface="Optima"/>
                  </a:rPr>
                  <a:t>Disruption</a:t>
                </a: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 flipV="1">
                <a:off x="863293" y="862156"/>
                <a:ext cx="0" cy="2280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863293" y="3134350"/>
                <a:ext cx="2736209" cy="792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Group 98"/>
              <p:cNvGrpSpPr/>
              <p:nvPr/>
            </p:nvGrpSpPr>
            <p:grpSpPr>
              <a:xfrm rot="16200000">
                <a:off x="1759029" y="765857"/>
                <a:ext cx="883309" cy="1513049"/>
                <a:chOff x="-1179135" y="1365471"/>
                <a:chExt cx="4746011" cy="91440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-1179130" y="1365471"/>
                  <a:ext cx="2656611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-1179130" y="1517871"/>
                  <a:ext cx="2656611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-1179135" y="1670271"/>
                  <a:ext cx="2656611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-1179130" y="1822671"/>
                  <a:ext cx="2656611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-1179130" y="1975071"/>
                  <a:ext cx="2656611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-1179130" y="2127471"/>
                  <a:ext cx="2656611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900474" y="1608879"/>
                <a:ext cx="2656618" cy="609600"/>
                <a:chOff x="910258" y="1670271"/>
                <a:chExt cx="2656618" cy="60960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910258" y="2006970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9" name="Straight Connector 198"/>
              <p:cNvCxnSpPr/>
              <p:nvPr/>
            </p:nvCxnSpPr>
            <p:spPr>
              <a:xfrm>
                <a:off x="974201" y="2370879"/>
                <a:ext cx="2656618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" name="Group 218"/>
              <p:cNvGrpSpPr/>
              <p:nvPr/>
            </p:nvGrpSpPr>
            <p:grpSpPr>
              <a:xfrm>
                <a:off x="3227003" y="2503207"/>
                <a:ext cx="213473" cy="304800"/>
                <a:chOff x="910258" y="1670271"/>
                <a:chExt cx="2656618" cy="304800"/>
              </a:xfrm>
            </p:grpSpPr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" name="Group 2"/>
          <p:cNvGrpSpPr/>
          <p:nvPr/>
        </p:nvGrpSpPr>
        <p:grpSpPr>
          <a:xfrm>
            <a:off x="6053813" y="845094"/>
            <a:ext cx="4437737" cy="2786649"/>
            <a:chOff x="4529802" y="501126"/>
            <a:chExt cx="4437737" cy="2786646"/>
          </a:xfrm>
        </p:grpSpPr>
        <p:sp>
          <p:nvSpPr>
            <p:cNvPr id="73" name="Rectangle 72"/>
            <p:cNvSpPr/>
            <p:nvPr/>
          </p:nvSpPr>
          <p:spPr>
            <a:xfrm>
              <a:off x="8035508" y="961304"/>
              <a:ext cx="932031" cy="85055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41620" y="2918440"/>
              <a:ext cx="71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Time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29802" y="501126"/>
              <a:ext cx="1574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AU" sz="1600" dirty="0">
                  <a:solidFill>
                    <a:prstClr val="black"/>
                  </a:solidFill>
                  <a:latin typeface="Optima"/>
                  <a:cs typeface="Optima"/>
                </a:rPr>
                <a:t>Technical Debt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5299299" y="834351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5299299" y="3106544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Screen Shot 2016-02-07 at 7.34.00 pm.png"/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313374" y="1075020"/>
              <a:ext cx="219045" cy="1658654"/>
            </a:xfrm>
            <a:prstGeom prst="rect">
              <a:avLst/>
            </a:prstGeom>
          </p:spPr>
        </p:pic>
        <p:cxnSp>
          <p:nvCxnSpPr>
            <p:cNvPr id="120" name="Straight Connector 119"/>
            <p:cNvCxnSpPr/>
            <p:nvPr/>
          </p:nvCxnSpPr>
          <p:spPr>
            <a:xfrm>
              <a:off x="5335410" y="12734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335410" y="14258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335410" y="1578277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Group 206"/>
            <p:cNvGrpSpPr/>
            <p:nvPr/>
          </p:nvGrpSpPr>
          <p:grpSpPr>
            <a:xfrm>
              <a:off x="5325649" y="1730677"/>
              <a:ext cx="2911508" cy="1001013"/>
              <a:chOff x="5335433" y="1792069"/>
              <a:chExt cx="3010040" cy="1001013"/>
            </a:xfrm>
          </p:grpSpPr>
          <p:pic>
            <p:nvPicPr>
              <p:cNvPr id="85" name="Picture 84" descr="Screen Shot 2016-02-07 at 6.50.35 pm.png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7"/>
              <a:stretch/>
            </p:blipFill>
            <p:spPr>
              <a:xfrm flipV="1">
                <a:off x="5542203" y="2041671"/>
                <a:ext cx="2494876" cy="751411"/>
              </a:xfrm>
              <a:prstGeom prst="rect">
                <a:avLst/>
              </a:prstGeom>
            </p:spPr>
          </p:pic>
          <p:cxnSp>
            <p:nvCxnSpPr>
              <p:cNvPr id="108" name="Straight Connector 107"/>
              <p:cNvCxnSpPr/>
              <p:nvPr/>
            </p:nvCxnSpPr>
            <p:spPr>
              <a:xfrm>
                <a:off x="5335433" y="21044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335433" y="22568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450240" y="24092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44913" y="25616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444913" y="2714004"/>
                <a:ext cx="1342616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6805794" y="21037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774142" y="22561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786319" y="24085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904326" y="2560947"/>
                <a:ext cx="1342615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002860" y="2713347"/>
                <a:ext cx="1342613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345194" y="17920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345194" y="1944469"/>
                <a:ext cx="621162" cy="0"/>
              </a:xfrm>
              <a:prstGeom prst="line">
                <a:avLst/>
              </a:prstGeom>
              <a:ln w="7620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80" descr="Screen Shot 2016-02-07 at 3.11.36 pm.png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978"/>
            <a:stretch/>
          </p:blipFill>
          <p:spPr>
            <a:xfrm rot="21298104" flipV="1">
              <a:off x="6740550" y="2157116"/>
              <a:ext cx="1122560" cy="989586"/>
            </a:xfrm>
            <a:prstGeom prst="rect">
              <a:avLst/>
            </a:prstGeom>
          </p:spPr>
        </p:pic>
        <p:pic>
          <p:nvPicPr>
            <p:cNvPr id="80" name="Picture 79" descr="Screen Shot 2016-02-07 at 3.11.13 pm.png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78261" y1="71956" x2="74963" y2="74539"/>
                          <a14:backgroundMark x1="88156" y1="74539" x2="88156" y2="745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03"/>
            <a:stretch/>
          </p:blipFill>
          <p:spPr>
            <a:xfrm rot="21298104" flipV="1">
              <a:off x="5356227" y="984197"/>
              <a:ext cx="1394583" cy="135942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513749" y="3586305"/>
            <a:ext cx="4336912" cy="2814451"/>
            <a:chOff x="-10256" y="3242337"/>
            <a:chExt cx="4336911" cy="2814449"/>
          </a:xfrm>
        </p:grpSpPr>
        <p:cxnSp>
          <p:nvCxnSpPr>
            <p:cNvPr id="197" name="Straight Connector 196"/>
            <p:cNvCxnSpPr/>
            <p:nvPr/>
          </p:nvCxnSpPr>
          <p:spPr>
            <a:xfrm rot="16200000">
              <a:off x="37023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616563" y="5687454"/>
              <a:ext cx="71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Time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-10256" y="3242337"/>
              <a:ext cx="17439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/>
              <a:r>
                <a:rPr lang="en-AU" sz="1600" dirty="0">
                  <a:solidFill>
                    <a:prstClr val="black"/>
                  </a:solidFill>
                  <a:latin typeface="Optima"/>
                  <a:cs typeface="Optima"/>
                </a:rPr>
                <a:t>Autonomy</a:t>
              </a:r>
            </a:p>
          </p:txBody>
        </p:sp>
        <p:cxnSp>
          <p:nvCxnSpPr>
            <p:cNvPr id="170" name="Straight Connector 169"/>
            <p:cNvCxnSpPr/>
            <p:nvPr/>
          </p:nvCxnSpPr>
          <p:spPr>
            <a:xfrm rot="16200000">
              <a:off x="3691090" y="494421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 descr="Screen Shot 2016-02-07 at 7.34.00 pm.png"/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backgroundMark x1="67532" y1="59829" x2="71429" y2="68091"/>
                          <a14:backgroundMark x1="59740" y1="72934" x2="63636" y2="86040"/>
                          <a14:backgroundMark x1="35065" y1="17949" x2="35065" y2="33618"/>
                          <a14:backgroundMark x1="27273" y1="6553" x2="25974" y2="17664"/>
                          <a14:backgroundMark x1="49351" y1="89459" x2="67532" y2="95726"/>
                          <a14:backgroundMark x1="75325" y1="49288" x2="83117" y2="64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40" y="4265767"/>
              <a:ext cx="219045" cy="1625171"/>
            </a:xfrm>
            <a:prstGeom prst="rect">
              <a:avLst/>
            </a:prstGeom>
          </p:spPr>
        </p:pic>
        <p:pic>
          <p:nvPicPr>
            <p:cNvPr id="66" name="Picture 65" descr="Screen Shot 2016-02-07 at 6.50.35 pm.png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7" r="28300"/>
            <a:stretch/>
          </p:blipFill>
          <p:spPr>
            <a:xfrm>
              <a:off x="1093286" y="4267712"/>
              <a:ext cx="1731042" cy="628313"/>
            </a:xfrm>
            <a:prstGeom prst="rect">
              <a:avLst/>
            </a:prstGeom>
          </p:spPr>
        </p:pic>
        <p:pic>
          <p:nvPicPr>
            <p:cNvPr id="200" name="Picture 199" descr="Screen Shot 2016-02-07 at 3.11.36 pm.png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1896">
              <a:off x="2843347" y="4167487"/>
              <a:ext cx="395659" cy="760151"/>
            </a:xfrm>
            <a:prstGeom prst="rect">
              <a:avLst/>
            </a:prstGeom>
          </p:spPr>
        </p:pic>
        <p:cxnSp>
          <p:nvCxnSpPr>
            <p:cNvPr id="64" name="Straight Arrow Connector 63"/>
            <p:cNvCxnSpPr/>
            <p:nvPr/>
          </p:nvCxnSpPr>
          <p:spPr>
            <a:xfrm flipV="1">
              <a:off x="874241" y="3603367"/>
              <a:ext cx="0" cy="2280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Picture 173" descr="Screen Shot 2016-02-07 at 3.11.36 pm.png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1896">
              <a:off x="918596" y="4756969"/>
              <a:ext cx="2318123" cy="1195399"/>
            </a:xfrm>
            <a:prstGeom prst="rect">
              <a:avLst/>
            </a:prstGeom>
          </p:spPr>
        </p:pic>
        <p:cxnSp>
          <p:nvCxnSpPr>
            <p:cNvPr id="191" name="Straight Connector 190"/>
            <p:cNvCxnSpPr/>
            <p:nvPr/>
          </p:nvCxnSpPr>
          <p:spPr>
            <a:xfrm rot="16200000">
              <a:off x="2189280" y="5103201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16200000">
              <a:off x="2441454" y="4981436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16200000">
              <a:off x="269362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16200000">
              <a:off x="294580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6200000">
              <a:off x="3197979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16200000">
              <a:off x="3450154" y="48318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986677" y="512687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>
              <a:off x="1238852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>
              <a:off x="1491027" y="5102525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>
              <a:off x="1743201" y="5092088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>
              <a:off x="1995376" y="4984239"/>
              <a:ext cx="494438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005181" y="50868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981346" y="52392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961064" y="53916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940708" y="55440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920056" y="5696400"/>
              <a:ext cx="621162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874241" y="5875560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8065635" y="111013"/>
            <a:ext cx="2355907" cy="755899"/>
            <a:chOff x="6775606" y="6102102"/>
            <a:chExt cx="2180985" cy="755898"/>
          </a:xfrm>
        </p:grpSpPr>
        <p:sp>
          <p:nvSpPr>
            <p:cNvPr id="6" name="Rectangle 5"/>
            <p:cNvSpPr/>
            <p:nvPr/>
          </p:nvSpPr>
          <p:spPr>
            <a:xfrm>
              <a:off x="6775606" y="6102102"/>
              <a:ext cx="2180985" cy="755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black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951626" y="6472449"/>
              <a:ext cx="1972476" cy="305301"/>
              <a:chOff x="972012" y="6093177"/>
              <a:chExt cx="1972476" cy="30530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010502" y="6093177"/>
                <a:ext cx="193398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609585"/>
                <a:r>
                  <a:rPr lang="en-AU" sz="1200" b="1" dirty="0" smtClean="0">
                    <a:solidFill>
                      <a:srgbClr val="C0504D">
                        <a:lumMod val="75000"/>
                      </a:srgbClr>
                    </a:solidFill>
                    <a:latin typeface="Optima"/>
                    <a:cs typeface="Optima"/>
                  </a:rPr>
                  <a:t>Big Transformation Up Front</a:t>
                </a:r>
                <a:endParaRPr lang="en-AU" sz="1200" b="1" dirty="0">
                  <a:solidFill>
                    <a:srgbClr val="C0504D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972012" y="6398478"/>
                <a:ext cx="1882554" cy="0"/>
              </a:xfrm>
              <a:prstGeom prst="line">
                <a:avLst/>
              </a:prstGeom>
              <a:ln w="28575" cmpd="sng">
                <a:solidFill>
                  <a:srgbClr val="953735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6972400" y="6102102"/>
              <a:ext cx="1866554" cy="298741"/>
              <a:chOff x="5287974" y="6088788"/>
              <a:chExt cx="1866554" cy="29874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287974" y="6088788"/>
                <a:ext cx="1866554" cy="276999"/>
              </a:xfrm>
              <a:prstGeom prst="rect">
                <a:avLst/>
              </a:prstGeom>
              <a:noFill/>
              <a:effectLst>
                <a:glow rad="101600">
                  <a:schemeClr val="accent5">
                    <a:lumMod val="60000"/>
                    <a:lumOff val="40000"/>
                    <a:alpha val="75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 defTabSz="609585"/>
                <a:r>
                  <a:rPr lang="en-AU" sz="1200" b="1" dirty="0" smtClean="0">
                    <a:solidFill>
                      <a:srgbClr val="4BACC6">
                        <a:lumMod val="75000"/>
                      </a:srgbClr>
                    </a:solidFill>
                    <a:latin typeface="Optima"/>
                    <a:cs typeface="Optima"/>
                  </a:rPr>
                  <a:t>Exponential Transformation</a:t>
                </a:r>
                <a:endParaRPr lang="en-AU" sz="1200" b="1" dirty="0">
                  <a:solidFill>
                    <a:srgbClr val="4BACC6">
                      <a:lumMod val="75000"/>
                    </a:srgb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211" name="Straight Connector 210"/>
              <p:cNvCxnSpPr/>
              <p:nvPr/>
            </p:nvCxnSpPr>
            <p:spPr>
              <a:xfrm flipV="1">
                <a:off x="5388442" y="6376580"/>
                <a:ext cx="1639927" cy="10949"/>
              </a:xfrm>
              <a:prstGeom prst="line">
                <a:avLst/>
              </a:prstGeom>
              <a:ln w="28575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TextBox 147"/>
          <p:cNvSpPr txBox="1"/>
          <p:nvPr/>
        </p:nvSpPr>
        <p:spPr>
          <a:xfrm>
            <a:off x="1536510" y="3691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earning</a:t>
            </a:r>
          </a:p>
        </p:txBody>
      </p:sp>
      <p:sp>
        <p:nvSpPr>
          <p:cNvPr id="149" name="Oval 148"/>
          <p:cNvSpPr/>
          <p:nvPr/>
        </p:nvSpPr>
        <p:spPr>
          <a:xfrm flipH="1">
            <a:off x="2199834" y="3464925"/>
            <a:ext cx="192749" cy="1399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88389" y="3586305"/>
            <a:ext cx="4314107" cy="2801821"/>
            <a:chOff x="6188389" y="3924507"/>
            <a:chExt cx="4314107" cy="2801821"/>
          </a:xfrm>
        </p:grpSpPr>
        <p:sp>
          <p:nvSpPr>
            <p:cNvPr id="36" name="Rectangle 35"/>
            <p:cNvSpPr/>
            <p:nvPr/>
          </p:nvSpPr>
          <p:spPr>
            <a:xfrm>
              <a:off x="9570465" y="4399859"/>
              <a:ext cx="932031" cy="85055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AU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76580" y="6356996"/>
              <a:ext cx="71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AU" dirty="0">
                  <a:solidFill>
                    <a:prstClr val="black"/>
                  </a:solidFill>
                  <a:latin typeface="Optima"/>
                  <a:cs typeface="Optima"/>
                </a:rPr>
                <a:t>Time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88389" y="3924507"/>
              <a:ext cx="129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AU" sz="1600" dirty="0" smtClean="0">
                  <a:solidFill>
                    <a:prstClr val="black"/>
                  </a:solidFill>
                  <a:latin typeface="Optima"/>
                  <a:cs typeface="Optima"/>
                </a:rPr>
                <a:t>Throughput</a:t>
              </a:r>
              <a:endParaRPr lang="en-AU" sz="1600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834256" y="4272905"/>
              <a:ext cx="0" cy="22801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834256" y="6545101"/>
              <a:ext cx="2736209" cy="792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 descr="Screen Shot 2016-02-07 at 3.11.36 pm.png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29806" y1="19588" x2="36684" y2="17182"/>
                          <a14:backgroundMark x1="57143" y1="83162" x2="57143" y2="83162"/>
                        </a14:backgroundRemoval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1896">
              <a:off x="6877361" y="5397220"/>
              <a:ext cx="2635929" cy="1246852"/>
            </a:xfrm>
            <a:prstGeom prst="rect">
              <a:avLst/>
            </a:prstGeom>
          </p:spPr>
        </p:pic>
        <p:grpSp>
          <p:nvGrpSpPr>
            <p:cNvPr id="147" name="Group 146"/>
            <p:cNvGrpSpPr/>
            <p:nvPr/>
          </p:nvGrpSpPr>
          <p:grpSpPr>
            <a:xfrm>
              <a:off x="6870367" y="5248669"/>
              <a:ext cx="3036301" cy="1111781"/>
              <a:chOff x="5345194" y="4803074"/>
              <a:chExt cx="3036301" cy="1111780"/>
            </a:xfrm>
          </p:grpSpPr>
          <p:grpSp>
            <p:nvGrpSpPr>
              <p:cNvPr id="125" name="Group 124"/>
              <p:cNvGrpSpPr/>
              <p:nvPr/>
            </p:nvGrpSpPr>
            <p:grpSpPr>
              <a:xfrm rot="16200000">
                <a:off x="7377752" y="4293768"/>
                <a:ext cx="494438" cy="1513049"/>
                <a:chOff x="910258" y="1365471"/>
                <a:chExt cx="2656618" cy="91440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910258" y="1365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910258" y="1517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/>
              <p:cNvGrpSpPr/>
              <p:nvPr/>
            </p:nvGrpSpPr>
            <p:grpSpPr>
              <a:xfrm rot="16200000">
                <a:off x="5922975" y="4446168"/>
                <a:ext cx="494438" cy="1513049"/>
                <a:chOff x="910258" y="1365471"/>
                <a:chExt cx="2656618" cy="91440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910258" y="1365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910258" y="1517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/>
              <p:cNvGrpSpPr/>
              <p:nvPr/>
            </p:nvGrpSpPr>
            <p:grpSpPr>
              <a:xfrm>
                <a:off x="5345194" y="5305254"/>
                <a:ext cx="621162" cy="609600"/>
                <a:chOff x="910258" y="1670271"/>
                <a:chExt cx="2656618" cy="60960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910258" y="16702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910258" y="18226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910258" y="19750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910258" y="21274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910258" y="2279871"/>
                  <a:ext cx="2656618" cy="0"/>
                </a:xfrm>
                <a:prstGeom prst="line">
                  <a:avLst/>
                </a:prstGeom>
                <a:ln w="7620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/>
            <p:cNvGrpSpPr/>
            <p:nvPr/>
          </p:nvGrpSpPr>
          <p:grpSpPr>
            <a:xfrm flipV="1">
              <a:off x="6900832" y="4496070"/>
              <a:ext cx="2506883" cy="2162507"/>
              <a:chOff x="7032638" y="4290120"/>
              <a:chExt cx="2506883" cy="2162507"/>
            </a:xfrm>
          </p:grpSpPr>
          <p:pic>
            <p:nvPicPr>
              <p:cNvPr id="150" name="Picture 149" descr="Screen Shot 2016-02-07 at 3.11.36 pm.png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29806" y1="19588" x2="36684" y2="17182"/>
                            <a14:backgroundMark x1="57143" y1="83162" x2="57143" y2="831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978"/>
              <a:stretch/>
            </p:blipFill>
            <p:spPr>
              <a:xfrm rot="21298104" flipV="1">
                <a:off x="8416961" y="5463040"/>
                <a:ext cx="1122560" cy="989587"/>
              </a:xfrm>
              <a:prstGeom prst="rect">
                <a:avLst/>
              </a:prstGeom>
            </p:spPr>
          </p:pic>
          <p:pic>
            <p:nvPicPr>
              <p:cNvPr id="151" name="Picture 150" descr="Screen Shot 2016-02-07 at 3.11.13 pm.png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>
                            <a14:foregroundMark x1="78261" y1="71956" x2="74963" y2="74539"/>
                            <a14:backgroundMark x1="88156" y1="74539" x2="88156" y2="745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903"/>
              <a:stretch/>
            </p:blipFill>
            <p:spPr>
              <a:xfrm rot="21298104" flipV="1">
                <a:off x="7032638" y="4290120"/>
                <a:ext cx="1394583" cy="1359427"/>
              </a:xfrm>
              <a:prstGeom prst="rect">
                <a:avLst/>
              </a:prstGeom>
            </p:spPr>
          </p:pic>
        </p:grpSp>
      </p:grpSp>
      <p:sp>
        <p:nvSpPr>
          <p:cNvPr id="152" name="Rectangle 151"/>
          <p:cNvSpPr/>
          <p:nvPr/>
        </p:nvSpPr>
        <p:spPr>
          <a:xfrm>
            <a:off x="2264859" y="6350690"/>
            <a:ext cx="75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And what </a:t>
            </a:r>
            <a:r>
              <a:rPr lang="en-US" sz="2400" smtClean="0">
                <a:solidFill>
                  <a:prstClr val="black"/>
                </a:solidFill>
                <a:latin typeface="Optima"/>
                <a:cs typeface="Optima"/>
              </a:rPr>
              <a:t>do we do </a:t>
            </a:r>
            <a:r>
              <a:rPr lang="en-US" sz="2400" dirty="0" smtClean="0">
                <a:solidFill>
                  <a:prstClr val="black"/>
                </a:solidFill>
                <a:latin typeface="Optima"/>
                <a:cs typeface="Optima"/>
              </a:rPr>
              <a:t>when throughput hits a bottleneck?</a:t>
            </a:r>
            <a:endParaRPr lang="en-AU" sz="2400" baseline="30000" dirty="0">
              <a:solidFill>
                <a:prstClr val="black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00315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 rot="5400000" flipV="1">
            <a:off x="6529295" y="2599222"/>
            <a:ext cx="5174975" cy="120648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 rot="5400000" flipV="1">
            <a:off x="5563210" y="2564293"/>
            <a:ext cx="5192695" cy="1256092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 rot="5400000" flipV="1">
            <a:off x="4447831" y="2455039"/>
            <a:ext cx="5201551" cy="148782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6742451" y="3092489"/>
            <a:ext cx="3041134" cy="334283"/>
            <a:chOff x="4892636" y="2326041"/>
            <a:chExt cx="3301260" cy="334282"/>
          </a:xfrm>
        </p:grpSpPr>
        <p:sp>
          <p:nvSpPr>
            <p:cNvPr id="76" name="Rounded Rectangle 75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364043" y="2343933"/>
              <a:ext cx="1637728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Leadership Guild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60629" y="3463869"/>
            <a:ext cx="3022091" cy="334283"/>
            <a:chOff x="4892636" y="2326041"/>
            <a:chExt cx="3301260" cy="334282"/>
          </a:xfrm>
        </p:grpSpPr>
        <p:sp>
          <p:nvSpPr>
            <p:cNvPr id="79" name="Rounded Rectangle 78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42297" y="2343933"/>
              <a:ext cx="1535979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Coaching Guild</a:t>
              </a:r>
            </a:p>
          </p:txBody>
        </p:sp>
      </p:grpSp>
      <p:sp>
        <p:nvSpPr>
          <p:cNvPr id="81" name="Rounded Rectangle 80"/>
          <p:cNvSpPr/>
          <p:nvPr/>
        </p:nvSpPr>
        <p:spPr>
          <a:xfrm>
            <a:off x="4406603" y="595988"/>
            <a:ext cx="2406736" cy="5192693"/>
          </a:xfrm>
          <a:prstGeom prst="roundRect">
            <a:avLst/>
          </a:prstGeom>
          <a:solidFill>
            <a:srgbClr val="FFFFFF">
              <a:alpha val="7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FFFFFF"/>
                </a:gs>
              </a:gsLst>
              <a:lin ang="108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 rot="5400000">
            <a:off x="4190545" y="-962188"/>
            <a:ext cx="334283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4273253" y="2096234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4273253" y="102276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6760631" y="2342481"/>
            <a:ext cx="3018267" cy="697732"/>
            <a:chOff x="5197966" y="3667302"/>
            <a:chExt cx="3760571" cy="1412768"/>
          </a:xfrm>
        </p:grpSpPr>
        <p:sp>
          <p:nvSpPr>
            <p:cNvPr id="86" name="Double Wave 85"/>
            <p:cNvSpPr/>
            <p:nvPr/>
          </p:nvSpPr>
          <p:spPr>
            <a:xfrm>
              <a:off x="5197967" y="3972096"/>
              <a:ext cx="3752781" cy="1067711"/>
            </a:xfrm>
            <a:prstGeom prst="doubleWave">
              <a:avLst/>
            </a:prstGeom>
            <a:solidFill>
              <a:srgbClr val="FFFFFF">
                <a:alpha val="30000"/>
              </a:srgb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87" name="Double Wave 86"/>
            <p:cNvSpPr/>
            <p:nvPr/>
          </p:nvSpPr>
          <p:spPr>
            <a:xfrm>
              <a:off x="5236363" y="3723839"/>
              <a:ext cx="3697975" cy="1042361"/>
            </a:xfrm>
            <a:prstGeom prst="doubleWave">
              <a:avLst/>
            </a:prstGeom>
            <a:solidFill>
              <a:srgbClr val="FFFFFF">
                <a:alpha val="18000"/>
              </a:srgb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197966" y="3667302"/>
              <a:ext cx="3760571" cy="1412768"/>
              <a:chOff x="5213221" y="4141013"/>
              <a:chExt cx="3309701" cy="1600840"/>
            </a:xfrm>
            <a:solidFill>
              <a:srgbClr val="FFFFFF">
                <a:alpha val="79000"/>
              </a:srgbClr>
            </a:solidFill>
          </p:grpSpPr>
          <p:sp>
            <p:nvSpPr>
              <p:cNvPr id="89" name="Punched Tape 88"/>
              <p:cNvSpPr/>
              <p:nvPr/>
            </p:nvSpPr>
            <p:spPr>
              <a:xfrm rot="10800000">
                <a:off x="5213221" y="4141013"/>
                <a:ext cx="3309701" cy="1600840"/>
              </a:xfrm>
              <a:prstGeom prst="flowChartPunchedTape">
                <a:avLst/>
              </a:prstGeom>
              <a:solidFill>
                <a:srgbClr val="FF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475082" y="4536616"/>
                <a:ext cx="2743408" cy="7061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 defTabSz="609585"/>
                <a:r>
                  <a:rPr lang="en-US" sz="1400" dirty="0">
                    <a:solidFill>
                      <a:prstClr val="black"/>
                    </a:solidFill>
                    <a:latin typeface="Optima"/>
                    <a:cs typeface="Optima"/>
                  </a:rPr>
                  <a:t>Business &amp; Technology Guilds</a:t>
                </a:r>
              </a:p>
            </p:txBody>
          </p:sp>
        </p:grpSp>
      </p:grpSp>
      <p:sp>
        <p:nvSpPr>
          <p:cNvPr id="92" name="TextBox 91"/>
          <p:cNvSpPr txBox="1"/>
          <p:nvPr/>
        </p:nvSpPr>
        <p:spPr>
          <a:xfrm>
            <a:off x="6791162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826267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3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078987" y="5364659"/>
            <a:ext cx="441082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…</a:t>
            </a:r>
          </a:p>
        </p:txBody>
      </p:sp>
      <p:sp>
        <p:nvSpPr>
          <p:cNvPr id="95" name="Rounded Rectangle 94"/>
          <p:cNvSpPr/>
          <p:nvPr/>
        </p:nvSpPr>
        <p:spPr>
          <a:xfrm rot="5400000">
            <a:off x="4194331" y="-596948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787789" y="1318198"/>
            <a:ext cx="130349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Business SMEs</a:t>
            </a:r>
          </a:p>
        </p:txBody>
      </p:sp>
      <p:sp>
        <p:nvSpPr>
          <p:cNvPr id="97" name="Rounded Rectangle 96"/>
          <p:cNvSpPr/>
          <p:nvPr/>
        </p:nvSpPr>
        <p:spPr>
          <a:xfrm rot="5400000">
            <a:off x="4194331" y="11870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4273253" y="1738411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819499" y="2842778"/>
            <a:ext cx="82419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</a:p>
        </p:txBody>
      </p:sp>
      <p:sp>
        <p:nvSpPr>
          <p:cNvPr id="100" name="Rectangle 99"/>
          <p:cNvSpPr/>
          <p:nvPr/>
        </p:nvSpPr>
        <p:spPr>
          <a:xfrm rot="10800000">
            <a:off x="3933466" y="466030"/>
            <a:ext cx="861023" cy="385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4194331" y="-23912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4273253" y="138058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4298785" y="3460648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09391" y="5281765"/>
            <a:ext cx="167539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4308440" y="3100314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 rot="5400000">
            <a:off x="4296121" y="2749480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806890" y="4589822"/>
            <a:ext cx="170719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Quality Automation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02727" y="4922690"/>
            <a:ext cx="170880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3584585" y="865834"/>
            <a:ext cx="571051" cy="3376444"/>
          </a:xfrm>
          <a:prstGeom prst="roundRect">
            <a:avLst/>
          </a:prstGeom>
          <a:solidFill>
            <a:srgbClr val="FFFFFF"/>
          </a:soli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948424" y="866434"/>
            <a:ext cx="571051" cy="3350725"/>
          </a:xfrm>
          <a:prstGeom prst="roundRect">
            <a:avLst/>
          </a:prstGeom>
          <a:solidFill>
            <a:srgbClr val="FFFFFF"/>
          </a:soli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2058916" y="2949975"/>
            <a:ext cx="3030445" cy="2487880"/>
          </a:xfrm>
          <a:prstGeom prst="roundRect">
            <a:avLst>
              <a:gd name="adj" fmla="val 17306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75339" y="4920959"/>
            <a:ext cx="192065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Systems Squads</a:t>
            </a:r>
            <a:endParaRPr lang="en-US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16" name="Rectangle 115"/>
          <p:cNvSpPr/>
          <p:nvPr/>
        </p:nvSpPr>
        <p:spPr>
          <a:xfrm rot="10800000">
            <a:off x="4129488" y="5772267"/>
            <a:ext cx="795211" cy="687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4222265" y="2702332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212502" y="2678698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3579415" y="2681759"/>
            <a:ext cx="625135" cy="1596952"/>
            <a:chOff x="2055404" y="2681756"/>
            <a:chExt cx="625135" cy="1596951"/>
          </a:xfrm>
          <a:solidFill>
            <a:schemeClr val="bg1"/>
          </a:solidFill>
        </p:grpSpPr>
        <p:sp>
          <p:nvSpPr>
            <p:cNvPr id="122" name="Rounded Rectangle 121"/>
            <p:cNvSpPr/>
            <p:nvPr/>
          </p:nvSpPr>
          <p:spPr>
            <a:xfrm>
              <a:off x="2119489" y="2729890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085340" y="2702913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2055404" y="2681756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924507" y="2679881"/>
            <a:ext cx="602323" cy="1572451"/>
            <a:chOff x="1400502" y="2679875"/>
            <a:chExt cx="602322" cy="1572450"/>
          </a:xfrm>
          <a:solidFill>
            <a:schemeClr val="bg1"/>
          </a:solidFill>
        </p:grpSpPr>
        <p:sp>
          <p:nvSpPr>
            <p:cNvPr id="126" name="Rounded Rectangle 125"/>
            <p:cNvSpPr/>
            <p:nvPr/>
          </p:nvSpPr>
          <p:spPr>
            <a:xfrm>
              <a:off x="1441774" y="2703508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1400502" y="2679875"/>
              <a:ext cx="561050" cy="1548817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28" name="Rounded Rectangle 127"/>
          <p:cNvSpPr/>
          <p:nvPr/>
        </p:nvSpPr>
        <p:spPr>
          <a:xfrm>
            <a:off x="2318958" y="2679886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312260" y="866434"/>
            <a:ext cx="571051" cy="3350725"/>
            <a:chOff x="788257" y="866426"/>
            <a:chExt cx="571051" cy="3350725"/>
          </a:xfrm>
        </p:grpSpPr>
        <p:sp>
          <p:nvSpPr>
            <p:cNvPr id="117" name="Rounded Rectangle 116"/>
            <p:cNvSpPr/>
            <p:nvPr/>
          </p:nvSpPr>
          <p:spPr>
            <a:xfrm>
              <a:off x="788257" y="866426"/>
              <a:ext cx="571051" cy="335072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51" name="Rounded Rectangle 150"/>
            <p:cNvSpPr/>
            <p:nvPr/>
          </p:nvSpPr>
          <p:spPr>
            <a:xfrm>
              <a:off x="815337" y="2666444"/>
              <a:ext cx="532542" cy="2692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812001" y="3229705"/>
            <a:ext cx="69563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818418" y="3564385"/>
            <a:ext cx="94282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809594" y="3923457"/>
            <a:ext cx="1059263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899377" y="2311130"/>
            <a:ext cx="1438086" cy="307744"/>
          </a:xfrm>
          <a:prstGeom prst="rect">
            <a:avLst/>
          </a:prstGeom>
          <a:noFill/>
          <a:ln>
            <a:noFill/>
          </a:ln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Leader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99242" y="2561589"/>
            <a:ext cx="1404422" cy="307744"/>
          </a:xfrm>
          <a:prstGeom prst="rect">
            <a:avLst/>
          </a:prstGeom>
          <a:noFill/>
          <a:effectLst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Coach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786109" y="2022787"/>
            <a:ext cx="128265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DevOps SMEs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790135" y="965062"/>
            <a:ext cx="1160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Stakeholders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780251" y="1669269"/>
            <a:ext cx="1340366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91876" y="4244797"/>
            <a:ext cx="233743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Systems Leaders &amp; Coaches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977875" y="3816654"/>
            <a:ext cx="267464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Transformation Leader &amp; Coach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767709" y="5577591"/>
            <a:ext cx="1140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i="1" dirty="0">
                <a:solidFill>
                  <a:prstClr val="black"/>
                </a:solidFill>
              </a:rPr>
              <a:t>© Peter Merel, 2016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3167820" y="6029548"/>
            <a:ext cx="5856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Portfolio Collaboration Loop Limit: 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16354" y="865242"/>
            <a:ext cx="575445" cy="3377041"/>
            <a:chOff x="3005628" y="721034"/>
            <a:chExt cx="479538" cy="2814201"/>
          </a:xfrm>
        </p:grpSpPr>
        <p:grpSp>
          <p:nvGrpSpPr>
            <p:cNvPr id="16" name="Group 15"/>
            <p:cNvGrpSpPr/>
            <p:nvPr/>
          </p:nvGrpSpPr>
          <p:grpSpPr>
            <a:xfrm>
              <a:off x="3009290" y="721034"/>
              <a:ext cx="475876" cy="2814201"/>
              <a:chOff x="2696743" y="865234"/>
              <a:chExt cx="571051" cy="3377041"/>
            </a:xfrm>
          </p:grpSpPr>
          <p:sp>
            <p:nvSpPr>
              <p:cNvPr id="109" name="Rounded Rectangle 108"/>
              <p:cNvSpPr/>
              <p:nvPr/>
            </p:nvSpPr>
            <p:spPr>
              <a:xfrm>
                <a:off x="2696743" y="865234"/>
                <a:ext cx="571051" cy="3377041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702966" y="2666444"/>
                <a:ext cx="549472" cy="26929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7" name="Rounded Rectangle 136"/>
            <p:cNvSpPr/>
            <p:nvPr/>
          </p:nvSpPr>
          <p:spPr>
            <a:xfrm>
              <a:off x="3005628" y="2124032"/>
              <a:ext cx="463351" cy="13572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4" name="Rounded Rectangle 113"/>
          <p:cNvSpPr/>
          <p:nvPr/>
        </p:nvSpPr>
        <p:spPr>
          <a:xfrm rot="5400000">
            <a:off x="2064519" y="2913221"/>
            <a:ext cx="2988080" cy="251903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374687" y="2404091"/>
            <a:ext cx="2335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Product Leaders &amp; Coaches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04457" y="1444219"/>
            <a:ext cx="1922256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Product Squads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657520" y="3284339"/>
            <a:ext cx="186743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Feature Squads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5207575" y="4255429"/>
            <a:ext cx="1875499" cy="307744"/>
          </a:xfrm>
          <a:prstGeom prst="rect">
            <a:avLst/>
          </a:prstGeom>
          <a:solidFill>
            <a:srgbClr val="FFFFFF">
              <a:alpha val="2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08" tIns="45704" rIns="91408" bIns="45704" rtlCol="0">
            <a:spAutoFit/>
          </a:bodyPr>
          <a:lstStyle/>
          <a:p>
            <a:pPr defTabSz="609585"/>
            <a:r>
              <a:rPr lang="en-US" sz="1400" i="1" dirty="0">
                <a:solidFill>
                  <a:prstClr val="black"/>
                </a:solidFill>
                <a:latin typeface="Optima"/>
                <a:cs typeface="Optima"/>
              </a:rPr>
              <a:t>Chapters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847134" y="596814"/>
            <a:ext cx="1555169" cy="3231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500" b="1" dirty="0">
                <a:solidFill>
                  <a:prstClr val="black"/>
                </a:solidFill>
                <a:latin typeface="Optima"/>
                <a:cs typeface="Optima"/>
              </a:rPr>
              <a:t>Chapter Leaders</a:t>
            </a:r>
          </a:p>
        </p:txBody>
      </p:sp>
      <p:sp>
        <p:nvSpPr>
          <p:cNvPr id="141" name="Rounded Rectangle 140"/>
          <p:cNvSpPr/>
          <p:nvPr/>
        </p:nvSpPr>
        <p:spPr>
          <a:xfrm rot="5400000">
            <a:off x="5669694" y="2851775"/>
            <a:ext cx="1864999" cy="394500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1600" spc="120" dirty="0">
                <a:solidFill>
                  <a:prstClr val="black"/>
                </a:solidFill>
                <a:latin typeface="Optima"/>
                <a:cs typeface="Optima"/>
              </a:rPr>
              <a:t>Portfolio Squad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716233" y="557652"/>
            <a:ext cx="1687257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spc="120" dirty="0">
                <a:solidFill>
                  <a:prstClr val="black"/>
                </a:solidFill>
                <a:latin typeface="Optima"/>
                <a:cs typeface="Optima"/>
              </a:rPr>
              <a:t>Value Streams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950338" y="678905"/>
            <a:ext cx="2739019" cy="923297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Squad: 4 - 8 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Chapter: 2 - </a:t>
            </a:r>
            <a:r>
              <a:rPr lang="en-US" dirty="0" smtClean="0">
                <a:solidFill>
                  <a:prstClr val="black"/>
                </a:solidFill>
                <a:latin typeface="Optima"/>
                <a:cs typeface="Optima"/>
              </a:rPr>
              <a:t>10 </a:t>
            </a:r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Portfolio: 10 - 100 people</a:t>
            </a:r>
          </a:p>
        </p:txBody>
      </p:sp>
    </p:spTree>
    <p:extLst>
      <p:ext uri="{BB962C8B-B14F-4D97-AF65-F5344CB8AC3E}">
        <p14:creationId xmlns:p14="http://schemas.microsoft.com/office/powerpoint/2010/main" val="2856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/>
          <p:cNvGrpSpPr/>
          <p:nvPr/>
        </p:nvGrpSpPr>
        <p:grpSpPr>
          <a:xfrm>
            <a:off x="6392993" y="2367911"/>
            <a:ext cx="384696" cy="366885"/>
            <a:chOff x="6065484" y="2026011"/>
            <a:chExt cx="446191" cy="425534"/>
          </a:xfrm>
        </p:grpSpPr>
        <p:sp>
          <p:nvSpPr>
            <p:cNvPr id="160" name="Freeform 159"/>
            <p:cNvSpPr/>
            <p:nvPr/>
          </p:nvSpPr>
          <p:spPr>
            <a:xfrm rot="14357722">
              <a:off x="6242337" y="2245375"/>
              <a:ext cx="157391" cy="254950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53276 w 1321528"/>
                <a:gd name="connsiteY0" fmla="*/ 2390543 h 2390543"/>
                <a:gd name="connsiteX1" fmla="*/ 186142 w 1321528"/>
                <a:gd name="connsiteY1" fmla="*/ 639435 h 2390543"/>
                <a:gd name="connsiteX2" fmla="*/ 1321528 w 1321528"/>
                <a:gd name="connsiteY2" fmla="*/ 0 h 2390543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237874 w 1319651"/>
                <a:gd name="connsiteY0" fmla="*/ 2335096 h 2335096"/>
                <a:gd name="connsiteX1" fmla="*/ 170740 w 1319651"/>
                <a:gd name="connsiteY1" fmla="*/ 583988 h 2335096"/>
                <a:gd name="connsiteX2" fmla="*/ 1319651 w 1319651"/>
                <a:gd name="connsiteY2" fmla="*/ 0 h 2335096"/>
                <a:gd name="connsiteX0" fmla="*/ 313082 w 1394859"/>
                <a:gd name="connsiteY0" fmla="*/ 2335096 h 2335096"/>
                <a:gd name="connsiteX1" fmla="*/ 111673 w 1394859"/>
                <a:gd name="connsiteY1" fmla="*/ 867731 h 2335096"/>
                <a:gd name="connsiteX2" fmla="*/ 1394859 w 1394859"/>
                <a:gd name="connsiteY2" fmla="*/ 0 h 2335096"/>
                <a:gd name="connsiteX0" fmla="*/ 289172 w 1370949"/>
                <a:gd name="connsiteY0" fmla="*/ 2335096 h 2335096"/>
                <a:gd name="connsiteX1" fmla="*/ 125861 w 1370949"/>
                <a:gd name="connsiteY1" fmla="*/ 769019 h 2335096"/>
                <a:gd name="connsiteX2" fmla="*/ 1370949 w 1370949"/>
                <a:gd name="connsiteY2" fmla="*/ 0 h 2335096"/>
                <a:gd name="connsiteX0" fmla="*/ 283618 w 1365395"/>
                <a:gd name="connsiteY0" fmla="*/ 2335096 h 2335096"/>
                <a:gd name="connsiteX1" fmla="*/ 120307 w 1365395"/>
                <a:gd name="connsiteY1" fmla="*/ 769019 h 2335096"/>
                <a:gd name="connsiteX2" fmla="*/ 1365395 w 1365395"/>
                <a:gd name="connsiteY2" fmla="*/ 0 h 2335096"/>
                <a:gd name="connsiteX0" fmla="*/ 272613 w 1354390"/>
                <a:gd name="connsiteY0" fmla="*/ 2335096 h 2335096"/>
                <a:gd name="connsiteX1" fmla="*/ 109302 w 1354390"/>
                <a:gd name="connsiteY1" fmla="*/ 769019 h 2335096"/>
                <a:gd name="connsiteX2" fmla="*/ 1354390 w 1354390"/>
                <a:gd name="connsiteY2" fmla="*/ 0 h 2335096"/>
                <a:gd name="connsiteX0" fmla="*/ 291955 w 1368526"/>
                <a:gd name="connsiteY0" fmla="*/ 2310091 h 2310091"/>
                <a:gd name="connsiteX1" fmla="*/ 123438 w 1368526"/>
                <a:gd name="connsiteY1" fmla="*/ 769019 h 2310091"/>
                <a:gd name="connsiteX2" fmla="*/ 1368526 w 1368526"/>
                <a:gd name="connsiteY2" fmla="*/ 0 h 2310091"/>
                <a:gd name="connsiteX0" fmla="*/ 294774 w 1366139"/>
                <a:gd name="connsiteY0" fmla="*/ 2285086 h 2285086"/>
                <a:gd name="connsiteX1" fmla="*/ 121051 w 1366139"/>
                <a:gd name="connsiteY1" fmla="*/ 769019 h 2285086"/>
                <a:gd name="connsiteX2" fmla="*/ 1366139 w 1366139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80786 w 1352151"/>
                <a:gd name="connsiteY0" fmla="*/ 2285086 h 2285086"/>
                <a:gd name="connsiteX1" fmla="*/ 107063 w 1352151"/>
                <a:gd name="connsiteY1" fmla="*/ 769019 h 2285086"/>
                <a:gd name="connsiteX2" fmla="*/ 1352151 w 1352151"/>
                <a:gd name="connsiteY2" fmla="*/ 0 h 2285086"/>
                <a:gd name="connsiteX0" fmla="*/ 292163 w 1363528"/>
                <a:gd name="connsiteY0" fmla="*/ 2285086 h 2285086"/>
                <a:gd name="connsiteX1" fmla="*/ 118440 w 1363528"/>
                <a:gd name="connsiteY1" fmla="*/ 769019 h 2285086"/>
                <a:gd name="connsiteX2" fmla="*/ 1363528 w 1363528"/>
                <a:gd name="connsiteY2" fmla="*/ 0 h 2285086"/>
                <a:gd name="connsiteX0" fmla="*/ 303176 w 1374541"/>
                <a:gd name="connsiteY0" fmla="*/ 2285086 h 2285086"/>
                <a:gd name="connsiteX1" fmla="*/ 129453 w 1374541"/>
                <a:gd name="connsiteY1" fmla="*/ 769019 h 2285086"/>
                <a:gd name="connsiteX2" fmla="*/ 1374541 w 1374541"/>
                <a:gd name="connsiteY2" fmla="*/ 0 h 2285086"/>
                <a:gd name="connsiteX0" fmla="*/ 297216 w 1368581"/>
                <a:gd name="connsiteY0" fmla="*/ 2285086 h 2285086"/>
                <a:gd name="connsiteX1" fmla="*/ 123493 w 1368581"/>
                <a:gd name="connsiteY1" fmla="*/ 769019 h 2285086"/>
                <a:gd name="connsiteX2" fmla="*/ 1368581 w 1368581"/>
                <a:gd name="connsiteY2" fmla="*/ 0 h 2285086"/>
                <a:gd name="connsiteX0" fmla="*/ 295425 w 1366790"/>
                <a:gd name="connsiteY0" fmla="*/ 2285086 h 2285086"/>
                <a:gd name="connsiteX1" fmla="*/ 121702 w 1366790"/>
                <a:gd name="connsiteY1" fmla="*/ 769019 h 2285086"/>
                <a:gd name="connsiteX2" fmla="*/ 1366790 w 1366790"/>
                <a:gd name="connsiteY2" fmla="*/ 0 h 2285086"/>
                <a:gd name="connsiteX0" fmla="*/ 292751 w 1364116"/>
                <a:gd name="connsiteY0" fmla="*/ 2285086 h 2285086"/>
                <a:gd name="connsiteX1" fmla="*/ 119028 w 1364116"/>
                <a:gd name="connsiteY1" fmla="*/ 769019 h 2285086"/>
                <a:gd name="connsiteX2" fmla="*/ 1364116 w 1364116"/>
                <a:gd name="connsiteY2" fmla="*/ 0 h 2285086"/>
                <a:gd name="connsiteX0" fmla="*/ 308946 w 1380311"/>
                <a:gd name="connsiteY0" fmla="*/ 2285086 h 2285086"/>
                <a:gd name="connsiteX1" fmla="*/ 135223 w 1380311"/>
                <a:gd name="connsiteY1" fmla="*/ 769019 h 2285086"/>
                <a:gd name="connsiteX2" fmla="*/ 1380311 w 1380311"/>
                <a:gd name="connsiteY2" fmla="*/ 0 h 2285086"/>
                <a:gd name="connsiteX0" fmla="*/ 300804 w 1372169"/>
                <a:gd name="connsiteY0" fmla="*/ 2285086 h 2285086"/>
                <a:gd name="connsiteX1" fmla="*/ 127081 w 1372169"/>
                <a:gd name="connsiteY1" fmla="*/ 769019 h 2285086"/>
                <a:gd name="connsiteX2" fmla="*/ 1372169 w 1372169"/>
                <a:gd name="connsiteY2" fmla="*/ 0 h 2285086"/>
                <a:gd name="connsiteX0" fmla="*/ 294922 w 1366287"/>
                <a:gd name="connsiteY0" fmla="*/ 2285086 h 2285086"/>
                <a:gd name="connsiteX1" fmla="*/ 121199 w 1366287"/>
                <a:gd name="connsiteY1" fmla="*/ 769019 h 2285086"/>
                <a:gd name="connsiteX2" fmla="*/ 1366287 w 1366287"/>
                <a:gd name="connsiteY2" fmla="*/ 0 h 2285086"/>
                <a:gd name="connsiteX0" fmla="*/ 316603 w 1373193"/>
                <a:gd name="connsiteY0" fmla="*/ 2322486 h 2322486"/>
                <a:gd name="connsiteX1" fmla="*/ 128105 w 1373193"/>
                <a:gd name="connsiteY1" fmla="*/ 769019 h 2322486"/>
                <a:gd name="connsiteX2" fmla="*/ 1373193 w 1373193"/>
                <a:gd name="connsiteY2" fmla="*/ 0 h 2322486"/>
                <a:gd name="connsiteX0" fmla="*/ 316603 w 1373193"/>
                <a:gd name="connsiteY0" fmla="*/ 2323680 h 2323680"/>
                <a:gd name="connsiteX1" fmla="*/ 128105 w 1373193"/>
                <a:gd name="connsiteY1" fmla="*/ 770213 h 2323680"/>
                <a:gd name="connsiteX2" fmla="*/ 1373193 w 1373193"/>
                <a:gd name="connsiteY2" fmla="*/ 1194 h 2323680"/>
                <a:gd name="connsiteX0" fmla="*/ 316603 w 1373193"/>
                <a:gd name="connsiteY0" fmla="*/ 2324726 h 2324726"/>
                <a:gd name="connsiteX1" fmla="*/ 128105 w 1373193"/>
                <a:gd name="connsiteY1" fmla="*/ 771259 h 2324726"/>
                <a:gd name="connsiteX2" fmla="*/ 1373193 w 1373193"/>
                <a:gd name="connsiteY2" fmla="*/ 2240 h 2324726"/>
                <a:gd name="connsiteX0" fmla="*/ 316603 w 1373193"/>
                <a:gd name="connsiteY0" fmla="*/ 2323681 h 2323681"/>
                <a:gd name="connsiteX1" fmla="*/ 128105 w 1373193"/>
                <a:gd name="connsiteY1" fmla="*/ 770214 h 2323681"/>
                <a:gd name="connsiteX2" fmla="*/ 1373193 w 1373193"/>
                <a:gd name="connsiteY2" fmla="*/ 1195 h 232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193" h="2323681">
                  <a:moveTo>
                    <a:pt x="316603" y="2323681"/>
                  </a:moveTo>
                  <a:cubicBezTo>
                    <a:pt x="-90955" y="1792267"/>
                    <a:pt x="-47993" y="1157295"/>
                    <a:pt x="128105" y="770214"/>
                  </a:cubicBezTo>
                  <a:cubicBezTo>
                    <a:pt x="304203" y="383133"/>
                    <a:pt x="776518" y="-24962"/>
                    <a:pt x="1373193" y="1195"/>
                  </a:cubicBezTo>
                </a:path>
              </a:pathLst>
            </a:custGeom>
            <a:noFill/>
            <a:ln w="57150">
              <a:gradFill flip="none" rotWithShape="1">
                <a:gsLst>
                  <a:gs pos="0">
                    <a:srgbClr val="A6CD51"/>
                  </a:gs>
                  <a:gs pos="100000">
                    <a:srgbClr val="DAF8A1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6147870" y="2103642"/>
              <a:ext cx="145090" cy="261721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388" h="2385392">
                  <a:moveTo>
                    <a:pt x="202579" y="2385392"/>
                  </a:moveTo>
                  <a:cubicBezTo>
                    <a:pt x="-115714" y="1899374"/>
                    <a:pt x="-10872" y="1128123"/>
                    <a:pt x="189015" y="783566"/>
                  </a:cubicBezTo>
                  <a:cubicBezTo>
                    <a:pt x="388902" y="439009"/>
                    <a:pt x="732217" y="49010"/>
                    <a:pt x="1322388" y="0"/>
                  </a:cubicBezTo>
                </a:path>
              </a:pathLst>
            </a:custGeom>
            <a:noFill/>
            <a:ln w="57150">
              <a:gradFill flip="none" rotWithShape="1">
                <a:gsLst>
                  <a:gs pos="0">
                    <a:srgbClr val="4AB9DA"/>
                  </a:gs>
                  <a:gs pos="100000">
                    <a:srgbClr val="93EDFC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 rot="7377260">
              <a:off x="6308907" y="2080583"/>
              <a:ext cx="144341" cy="261195"/>
            </a:xfrm>
            <a:custGeom>
              <a:avLst/>
              <a:gdLst>
                <a:gd name="connsiteX0" fmla="*/ 171708 w 1291517"/>
                <a:gd name="connsiteY0" fmla="*/ 2385392 h 2385392"/>
                <a:gd name="connsiteX1" fmla="*/ 92195 w 1291517"/>
                <a:gd name="connsiteY1" fmla="*/ 861392 h 2385392"/>
                <a:gd name="connsiteX2" fmla="*/ 1291517 w 1291517"/>
                <a:gd name="connsiteY2" fmla="*/ 0 h 2385392"/>
                <a:gd name="connsiteX0" fmla="*/ 103373 w 1223182"/>
                <a:gd name="connsiteY0" fmla="*/ 2385392 h 2385392"/>
                <a:gd name="connsiteX1" fmla="*/ 136504 w 1223182"/>
                <a:gd name="connsiteY1" fmla="*/ 682487 h 2385392"/>
                <a:gd name="connsiteX2" fmla="*/ 1223182 w 1223182"/>
                <a:gd name="connsiteY2" fmla="*/ 0 h 2385392"/>
                <a:gd name="connsiteX0" fmla="*/ 41227 w 1161036"/>
                <a:gd name="connsiteY0" fmla="*/ 2385392 h 2385392"/>
                <a:gd name="connsiteX1" fmla="*/ 74358 w 1161036"/>
                <a:gd name="connsiteY1" fmla="*/ 682487 h 2385392"/>
                <a:gd name="connsiteX2" fmla="*/ 1161036 w 1161036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96203 w 1216012"/>
                <a:gd name="connsiteY0" fmla="*/ 2385392 h 2385392"/>
                <a:gd name="connsiteX1" fmla="*/ 129334 w 1216012"/>
                <a:gd name="connsiteY1" fmla="*/ 682487 h 2385392"/>
                <a:gd name="connsiteX2" fmla="*/ 1216012 w 1216012"/>
                <a:gd name="connsiteY2" fmla="*/ 0 h 2385392"/>
                <a:gd name="connsiteX0" fmla="*/ 191246 w 1311055"/>
                <a:gd name="connsiteY0" fmla="*/ 2385392 h 2385392"/>
                <a:gd name="connsiteX1" fmla="*/ 224377 w 1311055"/>
                <a:gd name="connsiteY1" fmla="*/ 682487 h 2385392"/>
                <a:gd name="connsiteX2" fmla="*/ 1311055 w 1311055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210805 w 1330614"/>
                <a:gd name="connsiteY0" fmla="*/ 2385392 h 2385392"/>
                <a:gd name="connsiteX1" fmla="*/ 243936 w 1330614"/>
                <a:gd name="connsiteY1" fmla="*/ 682487 h 2385392"/>
                <a:gd name="connsiteX2" fmla="*/ 1330614 w 1330614"/>
                <a:gd name="connsiteY2" fmla="*/ 0 h 2385392"/>
                <a:gd name="connsiteX0" fmla="*/ 188597 w 1308406"/>
                <a:gd name="connsiteY0" fmla="*/ 2385392 h 2385392"/>
                <a:gd name="connsiteX1" fmla="*/ 221728 w 1308406"/>
                <a:gd name="connsiteY1" fmla="*/ 682487 h 2385392"/>
                <a:gd name="connsiteX2" fmla="*/ 1308406 w 1308406"/>
                <a:gd name="connsiteY2" fmla="*/ 0 h 2385392"/>
                <a:gd name="connsiteX0" fmla="*/ 202792 w 1322601"/>
                <a:gd name="connsiteY0" fmla="*/ 2385392 h 2385392"/>
                <a:gd name="connsiteX1" fmla="*/ 202792 w 1322601"/>
                <a:gd name="connsiteY1" fmla="*/ 762000 h 2385392"/>
                <a:gd name="connsiteX2" fmla="*/ 1322601 w 1322601"/>
                <a:gd name="connsiteY2" fmla="*/ 0 h 2385392"/>
                <a:gd name="connsiteX0" fmla="*/ 187108 w 1306917"/>
                <a:gd name="connsiteY0" fmla="*/ 2385392 h 2385392"/>
                <a:gd name="connsiteX1" fmla="*/ 187108 w 1306917"/>
                <a:gd name="connsiteY1" fmla="*/ 762000 h 2385392"/>
                <a:gd name="connsiteX2" fmla="*/ 1306917 w 1306917"/>
                <a:gd name="connsiteY2" fmla="*/ 0 h 2385392"/>
                <a:gd name="connsiteX0" fmla="*/ 191486 w 1311295"/>
                <a:gd name="connsiteY0" fmla="*/ 2385392 h 2385392"/>
                <a:gd name="connsiteX1" fmla="*/ 191486 w 1311295"/>
                <a:gd name="connsiteY1" fmla="*/ 762000 h 2385392"/>
                <a:gd name="connsiteX2" fmla="*/ 1311295 w 1311295"/>
                <a:gd name="connsiteY2" fmla="*/ 0 h 2385392"/>
                <a:gd name="connsiteX0" fmla="*/ 203223 w 1323032"/>
                <a:gd name="connsiteY0" fmla="*/ 2385392 h 2385392"/>
                <a:gd name="connsiteX1" fmla="*/ 176719 w 1323032"/>
                <a:gd name="connsiteY1" fmla="*/ 762000 h 2385392"/>
                <a:gd name="connsiteX2" fmla="*/ 1323032 w 1323032"/>
                <a:gd name="connsiteY2" fmla="*/ 0 h 2385392"/>
                <a:gd name="connsiteX0" fmla="*/ 193599 w 1313408"/>
                <a:gd name="connsiteY0" fmla="*/ 2385392 h 2385392"/>
                <a:gd name="connsiteX1" fmla="*/ 188661 w 1313408"/>
                <a:gd name="connsiteY1" fmla="*/ 783566 h 2385392"/>
                <a:gd name="connsiteX2" fmla="*/ 1313408 w 1313408"/>
                <a:gd name="connsiteY2" fmla="*/ 0 h 2385392"/>
                <a:gd name="connsiteX0" fmla="*/ 197369 w 1317178"/>
                <a:gd name="connsiteY0" fmla="*/ 2385392 h 2385392"/>
                <a:gd name="connsiteX1" fmla="*/ 183805 w 1317178"/>
                <a:gd name="connsiteY1" fmla="*/ 783566 h 2385392"/>
                <a:gd name="connsiteX2" fmla="*/ 1317178 w 131717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02579 w 1322388"/>
                <a:gd name="connsiteY0" fmla="*/ 2385392 h 2385392"/>
                <a:gd name="connsiteX1" fmla="*/ 189015 w 1322388"/>
                <a:gd name="connsiteY1" fmla="*/ 783566 h 2385392"/>
                <a:gd name="connsiteX2" fmla="*/ 1322388 w 1322388"/>
                <a:gd name="connsiteY2" fmla="*/ 0 h 2385392"/>
                <a:gd name="connsiteX0" fmla="*/ 221856 w 1341665"/>
                <a:gd name="connsiteY0" fmla="*/ 2385392 h 2385392"/>
                <a:gd name="connsiteX1" fmla="*/ 166803 w 1341665"/>
                <a:gd name="connsiteY1" fmla="*/ 868325 h 2385392"/>
                <a:gd name="connsiteX2" fmla="*/ 1341665 w 1341665"/>
                <a:gd name="connsiteY2" fmla="*/ 0 h 2385392"/>
                <a:gd name="connsiteX0" fmla="*/ 210980 w 1232076"/>
                <a:gd name="connsiteY0" fmla="*/ 2388904 h 2388904"/>
                <a:gd name="connsiteX1" fmla="*/ 155927 w 1232076"/>
                <a:gd name="connsiteY1" fmla="*/ 871837 h 2388904"/>
                <a:gd name="connsiteX2" fmla="*/ 1232076 w 1232076"/>
                <a:gd name="connsiteY2" fmla="*/ 0 h 2388904"/>
                <a:gd name="connsiteX0" fmla="*/ 256597 w 1277693"/>
                <a:gd name="connsiteY0" fmla="*/ 2388904 h 2388904"/>
                <a:gd name="connsiteX1" fmla="*/ 116551 w 1277693"/>
                <a:gd name="connsiteY1" fmla="*/ 1023373 h 2388904"/>
                <a:gd name="connsiteX2" fmla="*/ 1277693 w 1277693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81285 w 1302381"/>
                <a:gd name="connsiteY0" fmla="*/ 2388904 h 2388904"/>
                <a:gd name="connsiteX1" fmla="*/ 141239 w 1302381"/>
                <a:gd name="connsiteY1" fmla="*/ 1023373 h 2388904"/>
                <a:gd name="connsiteX2" fmla="*/ 1302381 w 130238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71065 w 1292161"/>
                <a:gd name="connsiteY0" fmla="*/ 2388904 h 2388904"/>
                <a:gd name="connsiteX1" fmla="*/ 131019 w 1292161"/>
                <a:gd name="connsiteY1" fmla="*/ 1023373 h 2388904"/>
                <a:gd name="connsiteX2" fmla="*/ 1292161 w 1292161"/>
                <a:gd name="connsiteY2" fmla="*/ 0 h 2388904"/>
                <a:gd name="connsiteX0" fmla="*/ 260308 w 1281404"/>
                <a:gd name="connsiteY0" fmla="*/ 2388904 h 2388904"/>
                <a:gd name="connsiteX1" fmla="*/ 120262 w 1281404"/>
                <a:gd name="connsiteY1" fmla="*/ 1023373 h 2388904"/>
                <a:gd name="connsiteX2" fmla="*/ 1281404 w 1281404"/>
                <a:gd name="connsiteY2" fmla="*/ 0 h 2388904"/>
                <a:gd name="connsiteX0" fmla="*/ 205401 w 1226497"/>
                <a:gd name="connsiteY0" fmla="*/ 2388904 h 2388904"/>
                <a:gd name="connsiteX1" fmla="*/ 159527 w 1226497"/>
                <a:gd name="connsiteY1" fmla="*/ 856244 h 2388904"/>
                <a:gd name="connsiteX2" fmla="*/ 1226497 w 1226497"/>
                <a:gd name="connsiteY2" fmla="*/ 0 h 2388904"/>
                <a:gd name="connsiteX0" fmla="*/ 221177 w 1242273"/>
                <a:gd name="connsiteY0" fmla="*/ 2388904 h 2388904"/>
                <a:gd name="connsiteX1" fmla="*/ 175303 w 1242273"/>
                <a:gd name="connsiteY1" fmla="*/ 856244 h 2388904"/>
                <a:gd name="connsiteX2" fmla="*/ 1242273 w 1242273"/>
                <a:gd name="connsiteY2" fmla="*/ 0 h 2388904"/>
                <a:gd name="connsiteX0" fmla="*/ 234537 w 1255633"/>
                <a:gd name="connsiteY0" fmla="*/ 2388904 h 2388904"/>
                <a:gd name="connsiteX1" fmla="*/ 188663 w 1255633"/>
                <a:gd name="connsiteY1" fmla="*/ 856244 h 2388904"/>
                <a:gd name="connsiteX2" fmla="*/ 1255633 w 1255633"/>
                <a:gd name="connsiteY2" fmla="*/ 0 h 2388904"/>
                <a:gd name="connsiteX0" fmla="*/ 220509 w 1241605"/>
                <a:gd name="connsiteY0" fmla="*/ 2388904 h 2388904"/>
                <a:gd name="connsiteX1" fmla="*/ 200530 w 1241605"/>
                <a:gd name="connsiteY1" fmla="*/ 762307 h 2388904"/>
                <a:gd name="connsiteX2" fmla="*/ 1241605 w 1241605"/>
                <a:gd name="connsiteY2" fmla="*/ 0 h 2388904"/>
                <a:gd name="connsiteX0" fmla="*/ 231911 w 1253007"/>
                <a:gd name="connsiteY0" fmla="*/ 2388904 h 2388904"/>
                <a:gd name="connsiteX1" fmla="*/ 211932 w 1253007"/>
                <a:gd name="connsiteY1" fmla="*/ 762307 h 2388904"/>
                <a:gd name="connsiteX2" fmla="*/ 1253007 w 1253007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54336 w 1275432"/>
                <a:gd name="connsiteY0" fmla="*/ 2388904 h 2388904"/>
                <a:gd name="connsiteX1" fmla="*/ 234357 w 1275432"/>
                <a:gd name="connsiteY1" fmla="*/ 762307 h 2388904"/>
                <a:gd name="connsiteX2" fmla="*/ 1275432 w 1275432"/>
                <a:gd name="connsiteY2" fmla="*/ 0 h 2388904"/>
                <a:gd name="connsiteX0" fmla="*/ 273187 w 1294283"/>
                <a:gd name="connsiteY0" fmla="*/ 2388904 h 2388904"/>
                <a:gd name="connsiteX1" fmla="*/ 253208 w 1294283"/>
                <a:gd name="connsiteY1" fmla="*/ 762307 h 2388904"/>
                <a:gd name="connsiteX2" fmla="*/ 1294283 w 1294283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61988 w 1283084"/>
                <a:gd name="connsiteY0" fmla="*/ 2388904 h 2388904"/>
                <a:gd name="connsiteX1" fmla="*/ 242009 w 1283084"/>
                <a:gd name="connsiteY1" fmla="*/ 762307 h 2388904"/>
                <a:gd name="connsiteX2" fmla="*/ 1283084 w 1283084"/>
                <a:gd name="connsiteY2" fmla="*/ 0 h 2388904"/>
                <a:gd name="connsiteX0" fmla="*/ 205332 w 1273584"/>
                <a:gd name="connsiteY0" fmla="*/ 2390543 h 2390543"/>
                <a:gd name="connsiteX1" fmla="*/ 185353 w 1273584"/>
                <a:gd name="connsiteY1" fmla="*/ 763946 h 2390543"/>
                <a:gd name="connsiteX2" fmla="*/ 1273584 w 1273584"/>
                <a:gd name="connsiteY2" fmla="*/ 0 h 2390543"/>
                <a:gd name="connsiteX0" fmla="*/ 237441 w 1305693"/>
                <a:gd name="connsiteY0" fmla="*/ 2390543 h 2390543"/>
                <a:gd name="connsiteX1" fmla="*/ 148438 w 1305693"/>
                <a:gd name="connsiteY1" fmla="*/ 895487 h 2390543"/>
                <a:gd name="connsiteX2" fmla="*/ 1305693 w 1305693"/>
                <a:gd name="connsiteY2" fmla="*/ 0 h 2390543"/>
                <a:gd name="connsiteX0" fmla="*/ 233794 w 1302046"/>
                <a:gd name="connsiteY0" fmla="*/ 2390543 h 2390543"/>
                <a:gd name="connsiteX1" fmla="*/ 151956 w 1302046"/>
                <a:gd name="connsiteY1" fmla="*/ 861912 h 2390543"/>
                <a:gd name="connsiteX2" fmla="*/ 1302046 w 1302046"/>
                <a:gd name="connsiteY2" fmla="*/ 0 h 2390543"/>
                <a:gd name="connsiteX0" fmla="*/ 228062 w 1296314"/>
                <a:gd name="connsiteY0" fmla="*/ 2390543 h 2390543"/>
                <a:gd name="connsiteX1" fmla="*/ 157791 w 1296314"/>
                <a:gd name="connsiteY1" fmla="*/ 835127 h 2390543"/>
                <a:gd name="connsiteX2" fmla="*/ 1296314 w 1296314"/>
                <a:gd name="connsiteY2" fmla="*/ 0 h 2390543"/>
                <a:gd name="connsiteX0" fmla="*/ 240638 w 1308890"/>
                <a:gd name="connsiteY0" fmla="*/ 2390543 h 2390543"/>
                <a:gd name="connsiteX1" fmla="*/ 170367 w 1308890"/>
                <a:gd name="connsiteY1" fmla="*/ 835127 h 2390543"/>
                <a:gd name="connsiteX2" fmla="*/ 1308890 w 1308890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44771 w 1313023"/>
                <a:gd name="connsiteY0" fmla="*/ 2390543 h 2390543"/>
                <a:gd name="connsiteX1" fmla="*/ 174500 w 1313023"/>
                <a:gd name="connsiteY1" fmla="*/ 835127 h 2390543"/>
                <a:gd name="connsiteX2" fmla="*/ 1313023 w 1313023"/>
                <a:gd name="connsiteY2" fmla="*/ 0 h 2390543"/>
                <a:gd name="connsiteX0" fmla="*/ 254837 w 1323089"/>
                <a:gd name="connsiteY0" fmla="*/ 2390543 h 2390543"/>
                <a:gd name="connsiteX1" fmla="*/ 184566 w 1323089"/>
                <a:gd name="connsiteY1" fmla="*/ 835127 h 2390543"/>
                <a:gd name="connsiteX2" fmla="*/ 1323089 w 1323089"/>
                <a:gd name="connsiteY2" fmla="*/ 0 h 2390543"/>
                <a:gd name="connsiteX0" fmla="*/ 262657 w 1315563"/>
                <a:gd name="connsiteY0" fmla="*/ 2380596 h 2380596"/>
                <a:gd name="connsiteX1" fmla="*/ 177040 w 1315563"/>
                <a:gd name="connsiteY1" fmla="*/ 835127 h 2380596"/>
                <a:gd name="connsiteX2" fmla="*/ 1315563 w 1315563"/>
                <a:gd name="connsiteY2" fmla="*/ 0 h 238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5563" h="2380596">
                  <a:moveTo>
                    <a:pt x="262657" y="2380596"/>
                  </a:moveTo>
                  <a:cubicBezTo>
                    <a:pt x="-100779" y="1914199"/>
                    <a:pt x="-45395" y="1194824"/>
                    <a:pt x="177040" y="835127"/>
                  </a:cubicBezTo>
                  <a:cubicBezTo>
                    <a:pt x="399475" y="475430"/>
                    <a:pt x="796196" y="128477"/>
                    <a:pt x="1315563" y="0"/>
                  </a:cubicBezTo>
                </a:path>
              </a:pathLst>
            </a:custGeom>
            <a:noFill/>
            <a:ln w="57150">
              <a:gradFill flip="none" rotWithShape="1">
                <a:gsLst>
                  <a:gs pos="0">
                    <a:srgbClr val="EC932F"/>
                  </a:gs>
                  <a:gs pos="100000">
                    <a:srgbClr val="F7B975"/>
                  </a:gs>
                </a:gsLst>
                <a:lin ang="16200000" scaled="1"/>
                <a:tileRect/>
              </a:gradFill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3" name="Triangle 162"/>
            <p:cNvSpPr/>
            <p:nvPr/>
          </p:nvSpPr>
          <p:spPr>
            <a:xfrm rot="5400000">
              <a:off x="6268023" y="2035614"/>
              <a:ext cx="157076" cy="137870"/>
            </a:xfrm>
            <a:prstGeom prst="triangl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Triangle 163"/>
            <p:cNvSpPr/>
            <p:nvPr/>
          </p:nvSpPr>
          <p:spPr>
            <a:xfrm rot="12323236">
              <a:off x="6349293" y="2322588"/>
              <a:ext cx="162318" cy="115866"/>
            </a:xfrm>
            <a:prstGeom prst="triangle">
              <a:avLst>
                <a:gd name="adj" fmla="val 51363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5" name="Triangle 164"/>
            <p:cNvSpPr/>
            <p:nvPr/>
          </p:nvSpPr>
          <p:spPr>
            <a:xfrm rot="20153369">
              <a:off x="6065484" y="2254746"/>
              <a:ext cx="155965" cy="127931"/>
            </a:xfrm>
            <a:prstGeom prst="triangle">
              <a:avLst/>
            </a:prstGeom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Rounded Rectangle 57"/>
          <p:cNvSpPr/>
          <p:nvPr/>
        </p:nvSpPr>
        <p:spPr>
          <a:xfrm rot="5400000" flipV="1">
            <a:off x="6529295" y="2599222"/>
            <a:ext cx="5174975" cy="120648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 rot="5400000" flipV="1">
            <a:off x="5563210" y="2564293"/>
            <a:ext cx="5192695" cy="1256092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 rot="5400000" flipV="1">
            <a:off x="4447831" y="2455039"/>
            <a:ext cx="5201551" cy="1487824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6742451" y="3092489"/>
            <a:ext cx="3041134" cy="334283"/>
            <a:chOff x="4892636" y="2326041"/>
            <a:chExt cx="3301260" cy="334282"/>
          </a:xfrm>
        </p:grpSpPr>
        <p:sp>
          <p:nvSpPr>
            <p:cNvPr id="76" name="Rounded Rectangle 75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364043" y="2343933"/>
              <a:ext cx="1637728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Leadership Guild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60629" y="3463869"/>
            <a:ext cx="3022091" cy="334283"/>
            <a:chOff x="4892636" y="2326041"/>
            <a:chExt cx="3301260" cy="334282"/>
          </a:xfrm>
        </p:grpSpPr>
        <p:sp>
          <p:nvSpPr>
            <p:cNvPr id="79" name="Rounded Rectangle 78"/>
            <p:cNvSpPr/>
            <p:nvPr/>
          </p:nvSpPr>
          <p:spPr>
            <a:xfrm rot="5400000">
              <a:off x="6376125" y="842552"/>
              <a:ext cx="334282" cy="3301260"/>
            </a:xfrm>
            <a:prstGeom prst="roundRect">
              <a:avLst/>
            </a:prstGeom>
            <a:solidFill>
              <a:srgbClr val="FFFFFF"/>
            </a:solidFill>
            <a:ln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ln>
                  <a:gradFill flip="none" rotWithShape="1">
                    <a:gsLst>
                      <a:gs pos="0">
                        <a:srgbClr val="4F81BD"/>
                      </a:gs>
                      <a:gs pos="100000">
                        <a:prstClr val="white"/>
                      </a:gs>
                    </a:gsLst>
                    <a:lin ang="0" scaled="1"/>
                    <a:tileRect/>
                  </a:gra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42297" y="2343933"/>
              <a:ext cx="1535979" cy="307743"/>
            </a:xfrm>
            <a:prstGeom prst="rect">
              <a:avLst/>
            </a:prstGeom>
            <a:noFill/>
          </p:spPr>
          <p:txBody>
            <a:bodyPr wrap="none" lIns="91408" tIns="45704" rIns="91408" bIns="45704" rtlCol="0">
              <a:spAutoFit/>
            </a:bodyPr>
            <a:lstStyle/>
            <a:p>
              <a:pPr algn="ctr" defTabSz="609585"/>
              <a:r>
                <a:rPr lang="en-US" sz="1400" dirty="0">
                  <a:solidFill>
                    <a:prstClr val="black"/>
                  </a:solidFill>
                  <a:latin typeface="Optima"/>
                  <a:cs typeface="Optima"/>
                </a:rPr>
                <a:t>Coaching Guild</a:t>
              </a:r>
            </a:p>
          </p:txBody>
        </p:sp>
      </p:grpSp>
      <p:sp>
        <p:nvSpPr>
          <p:cNvPr id="81" name="Rounded Rectangle 80"/>
          <p:cNvSpPr/>
          <p:nvPr/>
        </p:nvSpPr>
        <p:spPr>
          <a:xfrm>
            <a:off x="4406603" y="595988"/>
            <a:ext cx="2406736" cy="5192693"/>
          </a:xfrm>
          <a:prstGeom prst="roundRect">
            <a:avLst/>
          </a:prstGeom>
          <a:solidFill>
            <a:srgbClr val="FFFFFF">
              <a:alpha val="7000"/>
            </a:srgbClr>
          </a:solidFill>
          <a:ln>
            <a:gradFill flip="none" rotWithShape="1">
              <a:gsLst>
                <a:gs pos="0">
                  <a:srgbClr val="00B0F0"/>
                </a:gs>
                <a:gs pos="100000">
                  <a:srgbClr val="FFFFFF"/>
                </a:gs>
              </a:gsLst>
              <a:lin ang="108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 rot="5400000">
            <a:off x="4190545" y="-962188"/>
            <a:ext cx="334283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4273253" y="2096234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4273253" y="102276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6760631" y="2342481"/>
            <a:ext cx="3018267" cy="697732"/>
            <a:chOff x="5197966" y="3667302"/>
            <a:chExt cx="3760571" cy="1412768"/>
          </a:xfrm>
        </p:grpSpPr>
        <p:sp>
          <p:nvSpPr>
            <p:cNvPr id="86" name="Double Wave 85"/>
            <p:cNvSpPr/>
            <p:nvPr/>
          </p:nvSpPr>
          <p:spPr>
            <a:xfrm>
              <a:off x="5197967" y="3972096"/>
              <a:ext cx="3752781" cy="1067711"/>
            </a:xfrm>
            <a:prstGeom prst="doubleWave">
              <a:avLst/>
            </a:prstGeom>
            <a:solidFill>
              <a:srgbClr val="FFFFFF">
                <a:alpha val="30000"/>
              </a:srgb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87" name="Double Wave 86"/>
            <p:cNvSpPr/>
            <p:nvPr/>
          </p:nvSpPr>
          <p:spPr>
            <a:xfrm>
              <a:off x="5236363" y="3723839"/>
              <a:ext cx="3697975" cy="1042361"/>
            </a:xfrm>
            <a:prstGeom prst="doubleWave">
              <a:avLst/>
            </a:prstGeom>
            <a:solidFill>
              <a:srgbClr val="FFFFFF">
                <a:alpha val="18000"/>
              </a:srgb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197966" y="3667302"/>
              <a:ext cx="3760571" cy="1412768"/>
              <a:chOff x="5213221" y="4141013"/>
              <a:chExt cx="3309701" cy="1600840"/>
            </a:xfrm>
            <a:solidFill>
              <a:srgbClr val="FFFFFF">
                <a:alpha val="79000"/>
              </a:srgbClr>
            </a:solidFill>
          </p:grpSpPr>
          <p:sp>
            <p:nvSpPr>
              <p:cNvPr id="89" name="Punched Tape 88"/>
              <p:cNvSpPr/>
              <p:nvPr/>
            </p:nvSpPr>
            <p:spPr>
              <a:xfrm rot="10800000">
                <a:off x="5213221" y="4141013"/>
                <a:ext cx="3309701" cy="1600840"/>
              </a:xfrm>
              <a:prstGeom prst="flowChartPunchedTape">
                <a:avLst/>
              </a:prstGeom>
              <a:solidFill>
                <a:srgbClr val="FF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475082" y="4536616"/>
                <a:ext cx="2743408" cy="7061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 defTabSz="609585"/>
                <a:r>
                  <a:rPr lang="en-US" sz="1400" dirty="0">
                    <a:solidFill>
                      <a:prstClr val="black"/>
                    </a:solidFill>
                    <a:latin typeface="Optima"/>
                    <a:cs typeface="Optima"/>
                  </a:rPr>
                  <a:t>Business &amp; Technology Guilds</a:t>
                </a:r>
              </a:p>
            </p:txBody>
          </p:sp>
        </p:grpSp>
      </p:grpSp>
      <p:sp>
        <p:nvSpPr>
          <p:cNvPr id="92" name="TextBox 91"/>
          <p:cNvSpPr txBox="1"/>
          <p:nvPr/>
        </p:nvSpPr>
        <p:spPr>
          <a:xfrm>
            <a:off x="6791162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826267" y="5468582"/>
            <a:ext cx="98123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Portfolio 3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078987" y="5364659"/>
            <a:ext cx="441082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dirty="0">
                <a:solidFill>
                  <a:prstClr val="black"/>
                </a:solidFill>
                <a:latin typeface="Optima"/>
                <a:cs typeface="Optima"/>
              </a:rPr>
              <a:t>…</a:t>
            </a:r>
          </a:p>
        </p:txBody>
      </p:sp>
      <p:sp>
        <p:nvSpPr>
          <p:cNvPr id="95" name="Rounded Rectangle 94"/>
          <p:cNvSpPr/>
          <p:nvPr/>
        </p:nvSpPr>
        <p:spPr>
          <a:xfrm rot="5400000">
            <a:off x="4194331" y="-596948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787789" y="1318198"/>
            <a:ext cx="130349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Business SMEs</a:t>
            </a:r>
          </a:p>
        </p:txBody>
      </p:sp>
      <p:sp>
        <p:nvSpPr>
          <p:cNvPr id="97" name="Rounded Rectangle 96"/>
          <p:cNvSpPr/>
          <p:nvPr/>
        </p:nvSpPr>
        <p:spPr>
          <a:xfrm rot="5400000">
            <a:off x="4194331" y="11870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4273253" y="1738411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819499" y="2842778"/>
            <a:ext cx="82419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Analysts</a:t>
            </a:r>
          </a:p>
        </p:txBody>
      </p:sp>
      <p:sp>
        <p:nvSpPr>
          <p:cNvPr id="100" name="Rectangle 99"/>
          <p:cNvSpPr/>
          <p:nvPr/>
        </p:nvSpPr>
        <p:spPr>
          <a:xfrm rot="10800000">
            <a:off x="3933466" y="466030"/>
            <a:ext cx="861023" cy="385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4194331" y="-239124"/>
            <a:ext cx="326712" cy="4131469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4273253" y="1380587"/>
            <a:ext cx="326712" cy="3967231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4298785" y="3460648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09391" y="5281765"/>
            <a:ext cx="167539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Production Support</a:t>
            </a: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4308440" y="3100314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 rot="5400000">
            <a:off x="4296121" y="2749480"/>
            <a:ext cx="316552" cy="3974593"/>
          </a:xfrm>
          <a:prstGeom prst="round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lin ang="5400000" scaled="0"/>
              <a:tileRect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ln>
                <a:gradFill flip="none" rotWithShape="1">
                  <a:gsLst>
                    <a:gs pos="0">
                      <a:srgbClr val="4F81BD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ln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806890" y="4589822"/>
            <a:ext cx="170719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Quality Automation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02727" y="4922690"/>
            <a:ext cx="170880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Process Automation</a:t>
            </a: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2058916" y="2949975"/>
            <a:ext cx="3030445" cy="2487880"/>
          </a:xfrm>
          <a:prstGeom prst="roundRect">
            <a:avLst>
              <a:gd name="adj" fmla="val 17306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75339" y="4920959"/>
            <a:ext cx="192065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Systems Squads</a:t>
            </a:r>
            <a:endParaRPr lang="en-US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16" name="Rectangle 115"/>
          <p:cNvSpPr/>
          <p:nvPr/>
        </p:nvSpPr>
        <p:spPr>
          <a:xfrm rot="10800000">
            <a:off x="4129488" y="5772267"/>
            <a:ext cx="795211" cy="687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4222265" y="2702332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212502" y="2678698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2318958" y="2679886"/>
            <a:ext cx="561052" cy="1548817"/>
          </a:xfrm>
          <a:prstGeom prst="round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12261" y="865242"/>
            <a:ext cx="2479540" cy="3377041"/>
            <a:chOff x="1418883" y="721034"/>
            <a:chExt cx="2066283" cy="2814201"/>
          </a:xfrm>
        </p:grpSpPr>
        <p:sp>
          <p:nvSpPr>
            <p:cNvPr id="110" name="Rounded Rectangle 109"/>
            <p:cNvSpPr/>
            <p:nvPr/>
          </p:nvSpPr>
          <p:spPr>
            <a:xfrm>
              <a:off x="2479154" y="721527"/>
              <a:ext cx="475876" cy="2813703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1949020" y="722027"/>
              <a:ext cx="475876" cy="279227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08" tIns="45704" rIns="91408" bIns="45704" rtlCol="0" anchor="ctr"/>
            <a:lstStyle/>
            <a:p>
              <a:pPr algn="ctr" defTabSz="609585"/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418883" y="722027"/>
              <a:ext cx="475876" cy="2792271"/>
              <a:chOff x="788257" y="866426"/>
              <a:chExt cx="571051" cy="3350725"/>
            </a:xfrm>
          </p:grpSpPr>
          <p:sp>
            <p:nvSpPr>
              <p:cNvPr id="117" name="Rounded Rectangle 116"/>
              <p:cNvSpPr/>
              <p:nvPr/>
            </p:nvSpPr>
            <p:spPr>
              <a:xfrm>
                <a:off x="788257" y="866426"/>
                <a:ext cx="571051" cy="3350725"/>
              </a:xfrm>
              <a:prstGeom prst="round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rgbClr val="00B0F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>
              <a:xfrm>
                <a:off x="798060" y="2666444"/>
                <a:ext cx="549820" cy="2692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005628" y="721034"/>
              <a:ext cx="479538" cy="2814201"/>
              <a:chOff x="3005628" y="721034"/>
              <a:chExt cx="479538" cy="281420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009290" y="721034"/>
                <a:ext cx="475876" cy="2814201"/>
                <a:chOff x="2696743" y="865234"/>
                <a:chExt cx="571051" cy="3377041"/>
              </a:xfrm>
            </p:grpSpPr>
            <p:sp>
              <p:nvSpPr>
                <p:cNvPr id="109" name="Rounded Rectangle 108"/>
                <p:cNvSpPr/>
                <p:nvPr/>
              </p:nvSpPr>
              <p:spPr>
                <a:xfrm>
                  <a:off x="2696743" y="865234"/>
                  <a:ext cx="571051" cy="3377041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91408" tIns="45704" rIns="91408" bIns="45704" rtlCol="0" anchor="ctr"/>
                <a:lstStyle/>
                <a:p>
                  <a:pPr algn="ctr" defTabSz="609585"/>
                  <a:endParaRPr 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2702966" y="2666444"/>
                  <a:ext cx="549472" cy="26929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3005628" y="2124032"/>
                <a:ext cx="463351" cy="135724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0" name="TextBox 129"/>
          <p:cNvSpPr txBox="1"/>
          <p:nvPr/>
        </p:nvSpPr>
        <p:spPr>
          <a:xfrm>
            <a:off x="4812001" y="3229705"/>
            <a:ext cx="695639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Testers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818418" y="3564385"/>
            <a:ext cx="94282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>
                <a:solidFill>
                  <a:prstClr val="black"/>
                </a:solidFill>
                <a:latin typeface="Optima"/>
                <a:cs typeface="Optima"/>
              </a:rPr>
              <a:t>Designers</a:t>
            </a:r>
            <a:endParaRPr lang="en-US" sz="14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809594" y="3923457"/>
            <a:ext cx="1059263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Developers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899377" y="2311130"/>
            <a:ext cx="1438086" cy="307744"/>
          </a:xfrm>
          <a:prstGeom prst="rect">
            <a:avLst/>
          </a:prstGeom>
          <a:noFill/>
          <a:ln>
            <a:noFill/>
          </a:ln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Leader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99242" y="2561589"/>
            <a:ext cx="1404422" cy="307744"/>
          </a:xfrm>
          <a:prstGeom prst="rect">
            <a:avLst/>
          </a:prstGeom>
          <a:noFill/>
          <a:effectLst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Portfolio Coach</a:t>
            </a:r>
          </a:p>
        </p:txBody>
      </p:sp>
      <p:sp>
        <p:nvSpPr>
          <p:cNvPr id="135" name="Rounded Rectangle 134"/>
          <p:cNvSpPr/>
          <p:nvPr/>
        </p:nvSpPr>
        <p:spPr>
          <a:xfrm rot="5400000">
            <a:off x="5669694" y="2851775"/>
            <a:ext cx="1864999" cy="394500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r>
              <a:rPr lang="en-US" sz="1600" spc="120" dirty="0">
                <a:solidFill>
                  <a:prstClr val="black"/>
                </a:solidFill>
                <a:latin typeface="Optima"/>
                <a:cs typeface="Optima"/>
              </a:rPr>
              <a:t>Portfolio Squad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786109" y="2022787"/>
            <a:ext cx="128265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DevOps SMEs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790135" y="965062"/>
            <a:ext cx="1160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Stakeholders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780251" y="1669269"/>
            <a:ext cx="1340366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Customer Reps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91876" y="4244797"/>
            <a:ext cx="233743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Systems Leaders &amp; Coaches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977875" y="3816654"/>
            <a:ext cx="2674642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Transformation Leader &amp; Coach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767709" y="5577591"/>
            <a:ext cx="1140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900" i="1" dirty="0">
                <a:solidFill>
                  <a:prstClr val="black"/>
                </a:solidFill>
              </a:rPr>
              <a:t>© Peter Merel, 2016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716233" y="557652"/>
            <a:ext cx="1687257" cy="3508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680" spc="120" dirty="0">
                <a:solidFill>
                  <a:prstClr val="black"/>
                </a:solidFill>
                <a:latin typeface="Optima"/>
                <a:cs typeface="Optima"/>
              </a:rPr>
              <a:t>Value Streams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494262" y="3691"/>
            <a:ext cx="216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utonomous</a:t>
            </a:r>
          </a:p>
        </p:txBody>
      </p:sp>
      <p:sp>
        <p:nvSpPr>
          <p:cNvPr id="114" name="Rounded Rectangle 113"/>
          <p:cNvSpPr/>
          <p:nvPr/>
        </p:nvSpPr>
        <p:spPr>
          <a:xfrm rot="5400000">
            <a:off x="2064519" y="2913221"/>
            <a:ext cx="2988080" cy="251903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609585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374687" y="2404091"/>
            <a:ext cx="233583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Product Leaders &amp; Coaches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04457" y="1444219"/>
            <a:ext cx="1922256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Product Squads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2957097" y="2685032"/>
            <a:ext cx="1248032" cy="1610912"/>
            <a:chOff x="3266229" y="2377142"/>
            <a:chExt cx="1421955" cy="1641439"/>
          </a:xfrm>
        </p:grpSpPr>
        <p:grpSp>
          <p:nvGrpSpPr>
            <p:cNvPr id="147" name="Group 146"/>
            <p:cNvGrpSpPr/>
            <p:nvPr/>
          </p:nvGrpSpPr>
          <p:grpSpPr>
            <a:xfrm>
              <a:off x="3991053" y="2384571"/>
              <a:ext cx="697131" cy="1634010"/>
              <a:chOff x="2055404" y="2681756"/>
              <a:chExt cx="625135" cy="1596951"/>
            </a:xfrm>
            <a:solidFill>
              <a:schemeClr val="bg1"/>
            </a:solidFill>
          </p:grpSpPr>
          <p:sp>
            <p:nvSpPr>
              <p:cNvPr id="156" name="Rounded Rectangle 155"/>
              <p:cNvSpPr/>
              <p:nvPr/>
            </p:nvSpPr>
            <p:spPr>
              <a:xfrm>
                <a:off x="2119489" y="2729890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2085340" y="2702913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055404" y="2681756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3266229" y="2377142"/>
              <a:ext cx="698229" cy="1597923"/>
              <a:chOff x="1400502" y="2679875"/>
              <a:chExt cx="626119" cy="1561682"/>
            </a:xfrm>
            <a:solidFill>
              <a:schemeClr val="bg1"/>
            </a:solidFill>
          </p:grpSpPr>
          <p:sp>
            <p:nvSpPr>
              <p:cNvPr id="149" name="Rounded Rectangle 148"/>
              <p:cNvSpPr/>
              <p:nvPr/>
            </p:nvSpPr>
            <p:spPr>
              <a:xfrm>
                <a:off x="1465571" y="2687136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>
              <a:xfrm>
                <a:off x="1436835" y="2692740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Rounded Rectangle 154"/>
              <p:cNvSpPr/>
              <p:nvPr/>
            </p:nvSpPr>
            <p:spPr>
              <a:xfrm>
                <a:off x="1400502" y="2679875"/>
                <a:ext cx="561050" cy="1548817"/>
              </a:xfrm>
              <a:prstGeom prst="round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08" tIns="45704" rIns="91408" bIns="45704" rtlCol="0" anchor="ctr"/>
              <a:lstStyle/>
              <a:p>
                <a:pPr algn="ctr" defTabSz="609585"/>
                <a:endParaRPr lang="en-US" sz="192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9" name="TextBox 128"/>
          <p:cNvSpPr txBox="1"/>
          <p:nvPr/>
        </p:nvSpPr>
        <p:spPr>
          <a:xfrm>
            <a:off x="2657520" y="3284339"/>
            <a:ext cx="186743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Optima"/>
                <a:cs typeface="Optima"/>
              </a:rPr>
              <a:t>Feature Squads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5207575" y="4255429"/>
            <a:ext cx="1875499" cy="307744"/>
          </a:xfrm>
          <a:prstGeom prst="rect">
            <a:avLst/>
          </a:prstGeom>
          <a:solidFill>
            <a:srgbClr val="FFFFFF">
              <a:alpha val="2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08" tIns="45704" rIns="91408" bIns="45704" rtlCol="0">
            <a:spAutoFit/>
          </a:bodyPr>
          <a:lstStyle/>
          <a:p>
            <a:pPr defTabSz="609585"/>
            <a:r>
              <a:rPr lang="en-US" sz="1400" i="1" dirty="0">
                <a:solidFill>
                  <a:prstClr val="black"/>
                </a:solidFill>
                <a:latin typeface="Optima"/>
                <a:cs typeface="Optima"/>
              </a:rPr>
              <a:t>Chapters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847134" y="596814"/>
            <a:ext cx="1555169" cy="32313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500" b="1" dirty="0">
                <a:solidFill>
                  <a:prstClr val="black"/>
                </a:solidFill>
                <a:latin typeface="Optima"/>
                <a:cs typeface="Optima"/>
              </a:rPr>
              <a:t>Chapter Leaders</a:t>
            </a:r>
          </a:p>
        </p:txBody>
      </p:sp>
      <p:sp>
        <p:nvSpPr>
          <p:cNvPr id="141" name="TextBox 140"/>
          <p:cNvSpPr txBox="1"/>
          <p:nvPr/>
        </p:nvSpPr>
        <p:spPr>
          <a:xfrm rot="16200000">
            <a:off x="967209" y="2501993"/>
            <a:ext cx="2367378" cy="387766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sz="1920" spc="120" dirty="0">
                <a:solidFill>
                  <a:prstClr val="black"/>
                </a:solidFill>
                <a:latin typeface="Optima"/>
                <a:cs typeface="Optima"/>
              </a:rPr>
              <a:t>Innovation Stream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1868018" y="5881514"/>
            <a:ext cx="84560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All streams prioritize features to lift bottlenecks.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 </a:t>
            </a:r>
            <a:r>
              <a:rPr lang="en-US" sz="2800" dirty="0" smtClean="0">
                <a:solidFill>
                  <a:prstClr val="black"/>
                </a:solidFill>
                <a:latin typeface="Optima"/>
                <a:cs typeface="Optima"/>
              </a:rPr>
              <a:t>stream in innovation mode prioritizes 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new markets.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950338" y="678905"/>
            <a:ext cx="2739019" cy="923297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08" tIns="45704" rIns="91408" bIns="45704" rtlCol="0">
            <a:spAutoFit/>
          </a:bodyPr>
          <a:lstStyle/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Squad: 4 - 8 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Chapter: 2 - </a:t>
            </a:r>
            <a:r>
              <a:rPr lang="en-US" dirty="0" smtClean="0">
                <a:solidFill>
                  <a:prstClr val="black"/>
                </a:solidFill>
                <a:latin typeface="Optima"/>
                <a:cs typeface="Optima"/>
              </a:rPr>
              <a:t>10 </a:t>
            </a:r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people</a:t>
            </a:r>
          </a:p>
          <a:p>
            <a:pPr algn="ctr"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Portfolio: 10 - 100 people</a:t>
            </a:r>
          </a:p>
        </p:txBody>
      </p:sp>
    </p:spTree>
    <p:extLst>
      <p:ext uri="{BB962C8B-B14F-4D97-AF65-F5344CB8AC3E}">
        <p14:creationId xmlns:p14="http://schemas.microsoft.com/office/powerpoint/2010/main" val="7761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12192000" cy="458590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8474" y="2169822"/>
          <a:ext cx="11971608" cy="236584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108845"/>
                <a:gridCol w="1881691"/>
                <a:gridCol w="1778858"/>
                <a:gridCol w="2211678"/>
                <a:gridCol w="1821833"/>
                <a:gridCol w="2168703"/>
              </a:tblGrid>
              <a:tr h="483929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evenue</a:t>
                      </a:r>
                      <a:endParaRPr lang="en-US" sz="24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  R</a:t>
                      </a:r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eferral</a:t>
                      </a:r>
                      <a:endParaRPr lang="en-US" sz="24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etention</a:t>
                      </a:r>
                      <a:endParaRPr lang="en-US" sz="24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ctivation</a:t>
                      </a:r>
                      <a:endParaRPr lang="en-US" sz="24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cquisition</a:t>
                      </a:r>
                      <a:endParaRPr lang="en-US" sz="24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3929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hy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483929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ho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430129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ow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483929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 </a:t>
                      </a: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hat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08126" y="2558377"/>
            <a:ext cx="905247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pc="300" dirty="0" smtClean="0">
                <a:latin typeface="Primitive" charset="0"/>
                <a:ea typeface="Primitive" charset="0"/>
                <a:cs typeface="Primitive" charset="0"/>
              </a:rPr>
              <a:t>The Pirate Canvas</a:t>
            </a:r>
          </a:p>
          <a:p>
            <a:pPr algn="ctr"/>
            <a:r>
              <a:rPr lang="en-US" sz="3200" spc="300" dirty="0" smtClean="0">
                <a:latin typeface="Primitive" charset="0"/>
                <a:ea typeface="Primitive" charset="0"/>
                <a:cs typeface="Primitive" charset="0"/>
              </a:rPr>
              <a:t>Charting Your Service Ecosystem</a:t>
            </a:r>
          </a:p>
        </p:txBody>
      </p:sp>
    </p:spTree>
    <p:extLst>
      <p:ext uri="{BB962C8B-B14F-4D97-AF65-F5344CB8AC3E}">
        <p14:creationId xmlns:p14="http://schemas.microsoft.com/office/powerpoint/2010/main" val="14611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12192000" cy="458590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5172" y="1865561"/>
          <a:ext cx="12177346" cy="230785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570977"/>
                <a:gridCol w="2111188"/>
                <a:gridCol w="1882588"/>
                <a:gridCol w="1761565"/>
                <a:gridCol w="1788459"/>
                <a:gridCol w="2062569"/>
              </a:tblGrid>
              <a:tr h="76928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evenue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  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eferral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etention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ctivation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cquisition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Taxis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Suck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On-road costs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Centralization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   Poor Service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Waiting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  Undersupply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hy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kern="1200" dirty="0" smtClean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ho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ow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hat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71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12192000" cy="458590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5172" y="1865561"/>
          <a:ext cx="12177346" cy="230785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570977"/>
                <a:gridCol w="2111188"/>
                <a:gridCol w="1882588"/>
                <a:gridCol w="1761565"/>
                <a:gridCol w="1788459"/>
                <a:gridCol w="2062569"/>
              </a:tblGrid>
              <a:tr h="76928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evenue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  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eferral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etention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ctivation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cquisition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Taxis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Suck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On-road costs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Centralization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   Poor Service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Waiting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  Undersupply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hy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Industry Regulators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Dispatchers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Passengers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Drivers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Drivers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ho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ow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hat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1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12192000" cy="458590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5172" y="1865561"/>
          <a:ext cx="12177346" cy="230785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570977"/>
                <a:gridCol w="2111188"/>
                <a:gridCol w="1882588"/>
                <a:gridCol w="1761565"/>
                <a:gridCol w="1788459"/>
                <a:gridCol w="2062569"/>
              </a:tblGrid>
              <a:tr h="76928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evenue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  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eferral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etention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ctivation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cquisition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Taxis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Suck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On-road costs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Centralization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   Poor Service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Waiting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  Undersupply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hy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Industry Regulators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Dispatchers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Passengers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Drivers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Drivers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ho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No special</a:t>
                      </a:r>
                      <a:r>
                        <a:rPr lang="en-US" sz="2100" kern="1200" baseline="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 insurance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Automation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Sack offenders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Share location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More at peak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ow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84643"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hat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3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065"/>
            <a:ext cx="12192000" cy="458590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6195" y="1865561"/>
          <a:ext cx="11878922" cy="217692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17852"/>
                <a:gridCol w="1849570"/>
                <a:gridCol w="1836452"/>
                <a:gridCol w="1718395"/>
                <a:gridCol w="1744630"/>
                <a:gridCol w="2012023"/>
              </a:tblGrid>
              <a:tr h="7138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evenue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  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eferral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R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etention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ctivation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A</a:t>
                      </a:r>
                      <a:r>
                        <a:rPr lang="en-US" sz="2000" dirty="0" smtClean="0">
                          <a:latin typeface="Primitive" charset="0"/>
                          <a:ea typeface="Primitive" charset="0"/>
                          <a:cs typeface="Primitive" charset="0"/>
                        </a:rPr>
                        <a:t>cquisition</a:t>
                      </a:r>
                      <a:endParaRPr lang="en-US" sz="2000" dirty="0"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Taxis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Suck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694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On-road costs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Centralization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   Poor Service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Waiting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Bradley Hand" charset="0"/>
                          <a:ea typeface="Bradley Hand" charset="0"/>
                          <a:cs typeface="Bradley Hand" charset="0"/>
                        </a:rPr>
                        <a:t>  Undersupply</a:t>
                      </a:r>
                      <a:endParaRPr lang="en-US" sz="2100" dirty="0"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hy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569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Industry Regulators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Dispatchers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Passengers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Drivers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Drivers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ho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56944"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No special</a:t>
                      </a:r>
                      <a:r>
                        <a:rPr lang="en-US" sz="2100" kern="1200" baseline="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 insurance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Automation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Rate rides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Share location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More at peak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ow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  <a:tr h="356944"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Lobbying Workflow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Locale</a:t>
                      </a:r>
                      <a:r>
                        <a:rPr lang="en-US" sz="2100" kern="1200" baseline="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 </a:t>
                      </a:r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Pub/Sub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5-star feedback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GPS Sharing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kern="1200" dirty="0" smtClean="0">
                          <a:solidFill>
                            <a:schemeClr val="tx1"/>
                          </a:solidFill>
                          <a:latin typeface="Bradley Hand" charset="0"/>
                          <a:ea typeface="Bradley Hand" charset="0"/>
                          <a:cs typeface="Bradley Hand" charset="0"/>
                        </a:rPr>
                        <a:t>Surge Pricing</a:t>
                      </a:r>
                      <a:endParaRPr lang="en-US" sz="2100" kern="1200" dirty="0">
                        <a:solidFill>
                          <a:schemeClr val="tx1"/>
                        </a:solidFill>
                        <a:latin typeface="Bradley Hand" charset="0"/>
                        <a:ea typeface="Bradley Hand" charset="0"/>
                        <a:cs typeface="Bradley Hand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      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W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Primitive" charset="0"/>
                          <a:ea typeface="Primitive" charset="0"/>
                          <a:cs typeface="Primitive" charset="0"/>
                        </a:rPr>
                        <a:t>hat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Primitive" charset="0"/>
                        <a:ea typeface="Primitive" charset="0"/>
                        <a:cs typeface="Primitive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>
                            <a:lumMod val="5000"/>
                            <a:lumOff val="95000"/>
                            <a:alpha val="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94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2941982" y="668743"/>
            <a:ext cx="9408840" cy="5891095"/>
          </a:xfrm>
        </p:spPr>
        <p:txBody>
          <a:bodyPr>
            <a:noAutofit/>
          </a:bodyPr>
          <a:lstStyle/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Design means </a:t>
            </a:r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the elegance of minimum</a:t>
            </a:r>
          </a:p>
          <a:p>
            <a:pPr lvl="1"/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Not look and feel; how </a:t>
            </a:r>
            <a:r>
              <a:rPr lang="en-AU" sz="3200" dirty="0" smtClean="0"/>
              <a:t>the ecosystem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works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Design, Delivery &amp; Devops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–&gt; hand-in-glove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66680" y="2143473"/>
            <a:ext cx="3888474" cy="3502683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imple</a:t>
            </a:r>
            <a:b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</a:b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design</a:t>
            </a:r>
            <a:endParaRPr lang="en-US" cap="none" dirty="0">
              <a:solidFill>
                <a:schemeClr val="accent5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52" y="2525835"/>
            <a:ext cx="6377642" cy="43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599" y="3886200"/>
            <a:ext cx="6683829" cy="2332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Practice: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Now let’s run our own Pirate Canvas</a:t>
            </a:r>
            <a:endParaRPr lang="en-US" dirty="0" smtClean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7"/>
          <a:stretch/>
        </p:blipFill>
        <p:spPr>
          <a:xfrm rot="289861">
            <a:off x="4055510" y="1964300"/>
            <a:ext cx="8473155" cy="5401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0" y="1938755"/>
            <a:ext cx="4527216" cy="3502683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smtClean="0">
                <a:solidFill>
                  <a:srgbClr val="3DACFF"/>
                </a:solidFill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cosystems</a:t>
            </a:r>
            <a:b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</a:b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thinking</a:t>
            </a:r>
            <a:endParaRPr lang="en-US" cap="none" dirty="0">
              <a:solidFill>
                <a:schemeClr val="accent5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3140955" y="842024"/>
            <a:ext cx="9634330" cy="5892991"/>
          </a:xfrm>
        </p:spPr>
        <p:txBody>
          <a:bodyPr>
            <a:noAutofit/>
          </a:bodyPr>
          <a:lstStyle/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Ecosystems </a:t>
            </a:r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are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networks of mutual benefit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 smtClean="0"/>
              <a:t>Whole board: think globally, act locally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Avoiding hill-climbing: iterative </a:t>
            </a:r>
            <a:r>
              <a:rPr lang="en-AU" sz="3200" dirty="0" smtClean="0"/>
              <a:t>and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200" dirty="0" smtClean="0">
                <a:solidFill>
                  <a:srgbClr val="3DACFF"/>
                </a:solidFill>
                <a:latin typeface="Optima" charset="0"/>
                <a:ea typeface="Optima" charset="0"/>
                <a:cs typeface="Optima" charset="0"/>
              </a:rPr>
              <a:t>reductive</a:t>
            </a:r>
            <a:endParaRPr lang="en-AU" sz="3200" dirty="0">
              <a:solidFill>
                <a:srgbClr val="3DACFF"/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7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7481" y="3691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151" y="526916"/>
            <a:ext cx="7714211" cy="5445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3217" y="5921566"/>
            <a:ext cx="776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3200" dirty="0">
                <a:solidFill>
                  <a:prstClr val="black"/>
                </a:solidFill>
                <a:latin typeface="Optima"/>
                <a:cs typeface="Optima"/>
              </a:rPr>
              <a:t>Ecosystems are networks of mutual benefit.</a:t>
            </a:r>
          </a:p>
        </p:txBody>
      </p:sp>
    </p:spTree>
    <p:extLst>
      <p:ext uri="{BB962C8B-B14F-4D97-AF65-F5344CB8AC3E}">
        <p14:creationId xmlns:p14="http://schemas.microsoft.com/office/powerpoint/2010/main" val="54305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08" y="602363"/>
            <a:ext cx="7463825" cy="51783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7481" y="3691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2778" y="5732379"/>
            <a:ext cx="76215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3200" dirty="0">
                <a:solidFill>
                  <a:prstClr val="black"/>
                </a:solidFill>
                <a:latin typeface="Optima"/>
                <a:cs typeface="Optima"/>
              </a:rPr>
              <a:t>The more different species they generate, </a:t>
            </a:r>
          </a:p>
          <a:p>
            <a:pPr algn="ctr" defTabSz="609585"/>
            <a:r>
              <a:rPr lang="en-US" sz="3200" dirty="0">
                <a:solidFill>
                  <a:prstClr val="black"/>
                </a:solidFill>
                <a:latin typeface="Optima"/>
                <a:cs typeface="Optima"/>
              </a:rPr>
              <a:t>the more stable with changing constraints.</a:t>
            </a:r>
          </a:p>
        </p:txBody>
      </p:sp>
    </p:spTree>
    <p:extLst>
      <p:ext uri="{BB962C8B-B14F-4D97-AF65-F5344CB8AC3E}">
        <p14:creationId xmlns:p14="http://schemas.microsoft.com/office/powerpoint/2010/main" val="40334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7481" y="3691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7215" y="5732379"/>
            <a:ext cx="80187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3200" dirty="0">
                <a:solidFill>
                  <a:prstClr val="black"/>
                </a:solidFill>
                <a:latin typeface="Optima"/>
                <a:cs typeface="Optima"/>
              </a:rPr>
              <a:t>The more different relationships they supply,</a:t>
            </a:r>
          </a:p>
          <a:p>
            <a:pPr algn="ctr" defTabSz="609585"/>
            <a:r>
              <a:rPr lang="en-US" sz="3200" dirty="0">
                <a:solidFill>
                  <a:prstClr val="black"/>
                </a:solidFill>
                <a:latin typeface="Optima"/>
                <a:cs typeface="Optima"/>
              </a:rPr>
              <a:t>the more productive they become over time.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26" y="602360"/>
            <a:ext cx="7471663" cy="51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9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7481" y="3691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070" y="5953094"/>
            <a:ext cx="7112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3200" dirty="0">
                <a:solidFill>
                  <a:prstClr val="black"/>
                </a:solidFill>
                <a:latin typeface="Optima"/>
                <a:cs typeface="Optima"/>
              </a:rPr>
              <a:t>And the less susceptible to catastrophe.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26" y="602360"/>
            <a:ext cx="7471663" cy="51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602831" y="1126461"/>
            <a:ext cx="40861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The Chinese game of </a:t>
            </a:r>
            <a:r>
              <a:rPr lang="en-US" b="1" dirty="0">
                <a:solidFill>
                  <a:prstClr val="black"/>
                </a:solidFill>
                <a:latin typeface="Optima"/>
                <a:cs typeface="Optima"/>
              </a:rPr>
              <a:t>Go</a:t>
            </a:r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 is a close analogy to business ecosystems.</a:t>
            </a:r>
          </a:p>
          <a:p>
            <a:pPr defTabSz="609585"/>
            <a:endParaRPr lang="en-US" dirty="0">
              <a:solidFill>
                <a:prstClr val="black"/>
              </a:solidFill>
              <a:latin typeface="Optima"/>
              <a:cs typeface="Optima"/>
            </a:endParaRP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Disconnected groups of stones starve and die as constraints evolve.</a:t>
            </a:r>
          </a:p>
          <a:p>
            <a:pPr defTabSz="609585"/>
            <a:endParaRPr lang="en-US" dirty="0">
              <a:solidFill>
                <a:prstClr val="black"/>
              </a:solidFill>
              <a:latin typeface="Optima"/>
              <a:cs typeface="Optima"/>
            </a:endParaRP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Successful Go ecosystems are only designed by “Whole Board Thinking”:</a:t>
            </a:r>
          </a:p>
          <a:p>
            <a:pPr defTabSz="609585"/>
            <a:endParaRPr lang="en-US" dirty="0">
              <a:solidFill>
                <a:prstClr val="black"/>
              </a:solidFill>
              <a:latin typeface="Optima"/>
              <a:cs typeface="Optima"/>
            </a:endParaRP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Find the space with the greatest development potential on the board.</a:t>
            </a:r>
          </a:p>
          <a:p>
            <a:pPr defTabSz="609585"/>
            <a:endParaRPr lang="en-US" dirty="0">
              <a:solidFill>
                <a:prstClr val="black"/>
              </a:solidFill>
              <a:latin typeface="Optima"/>
              <a:cs typeface="Optima"/>
            </a:endParaRP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Then narrow your focus. Breadth-first, iterative, contractive systems thinking.</a:t>
            </a:r>
          </a:p>
          <a:p>
            <a:pPr defTabSz="609585"/>
            <a:endParaRPr lang="en-US" dirty="0">
              <a:solidFill>
                <a:prstClr val="black"/>
              </a:solidFill>
              <a:latin typeface="Optima"/>
              <a:cs typeface="Optima"/>
            </a:endParaRP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/>
                <a:cs typeface="Optima"/>
              </a:rPr>
              <a:t>Move after move, this is the only way to win. “Think globally, act locally”. </a:t>
            </a:r>
          </a:p>
        </p:txBody>
      </p:sp>
      <p:pic>
        <p:nvPicPr>
          <p:cNvPr id="3" name="Picture 2" descr="g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7"/>
          <a:stretch/>
        </p:blipFill>
        <p:spPr>
          <a:xfrm>
            <a:off x="1583675" y="988233"/>
            <a:ext cx="5085712" cy="5023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629621" y="3691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cosystem</a:t>
            </a:r>
          </a:p>
        </p:txBody>
      </p:sp>
    </p:spTree>
    <p:extLst>
      <p:ext uri="{BB962C8B-B14F-4D97-AF65-F5344CB8AC3E}">
        <p14:creationId xmlns:p14="http://schemas.microsoft.com/office/powerpoint/2010/main" val="10360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figur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99" y="830078"/>
            <a:ext cx="9222703" cy="467511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11968" y="820366"/>
            <a:ext cx="9144000" cy="4708887"/>
          </a:xfrm>
          <a:prstGeom prst="rect">
            <a:avLst/>
          </a:prstGeom>
        </p:spPr>
      </p:pic>
      <p:sp>
        <p:nvSpPr>
          <p:cNvPr id="76" name="Freeform 75"/>
          <p:cNvSpPr/>
          <p:nvPr/>
        </p:nvSpPr>
        <p:spPr>
          <a:xfrm flipV="1">
            <a:off x="1808640" y="3755414"/>
            <a:ext cx="1226771" cy="240871"/>
          </a:xfrm>
          <a:custGeom>
            <a:avLst/>
            <a:gdLst>
              <a:gd name="connsiteX0" fmla="*/ 0 w 1226770"/>
              <a:gd name="connsiteY0" fmla="*/ 87589 h 240871"/>
              <a:gd name="connsiteX1" fmla="*/ 54738 w 1226770"/>
              <a:gd name="connsiteY1" fmla="*/ 142333 h 240871"/>
              <a:gd name="connsiteX2" fmla="*/ 87581 w 1226770"/>
              <a:gd name="connsiteY2" fmla="*/ 208025 h 240871"/>
              <a:gd name="connsiteX3" fmla="*/ 153267 w 1226770"/>
              <a:gd name="connsiteY3" fmla="*/ 229922 h 240871"/>
              <a:gd name="connsiteX4" fmla="*/ 186110 w 1226770"/>
              <a:gd name="connsiteY4" fmla="*/ 240871 h 240871"/>
              <a:gd name="connsiteX5" fmla="*/ 667805 w 1226770"/>
              <a:gd name="connsiteY5" fmla="*/ 229922 h 240871"/>
              <a:gd name="connsiteX6" fmla="*/ 799176 w 1226770"/>
              <a:gd name="connsiteY6" fmla="*/ 218974 h 240871"/>
              <a:gd name="connsiteX7" fmla="*/ 832019 w 1226770"/>
              <a:gd name="connsiteY7" fmla="*/ 208025 h 240871"/>
              <a:gd name="connsiteX8" fmla="*/ 1018129 w 1226770"/>
              <a:gd name="connsiteY8" fmla="*/ 197076 h 240871"/>
              <a:gd name="connsiteX9" fmla="*/ 1083815 w 1226770"/>
              <a:gd name="connsiteY9" fmla="*/ 175179 h 240871"/>
              <a:gd name="connsiteX10" fmla="*/ 1116657 w 1226770"/>
              <a:gd name="connsiteY10" fmla="*/ 164230 h 240871"/>
              <a:gd name="connsiteX11" fmla="*/ 1149500 w 1226770"/>
              <a:gd name="connsiteY11" fmla="*/ 142333 h 240871"/>
              <a:gd name="connsiteX12" fmla="*/ 1171396 w 1226770"/>
              <a:gd name="connsiteY12" fmla="*/ 120435 h 240871"/>
              <a:gd name="connsiteX13" fmla="*/ 1226134 w 1226770"/>
              <a:gd name="connsiteY13" fmla="*/ 21897 h 240871"/>
              <a:gd name="connsiteX14" fmla="*/ 1226134 w 1226770"/>
              <a:gd name="connsiteY14" fmla="*/ 0 h 2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6770" h="240871">
                <a:moveTo>
                  <a:pt x="0" y="87589"/>
                </a:moveTo>
                <a:cubicBezTo>
                  <a:pt x="18246" y="105837"/>
                  <a:pt x="39256" y="121688"/>
                  <a:pt x="54738" y="142333"/>
                </a:cubicBezTo>
                <a:cubicBezTo>
                  <a:pt x="74736" y="169000"/>
                  <a:pt x="53710" y="186854"/>
                  <a:pt x="87581" y="208025"/>
                </a:cubicBezTo>
                <a:cubicBezTo>
                  <a:pt x="107152" y="220258"/>
                  <a:pt x="131372" y="222623"/>
                  <a:pt x="153267" y="229922"/>
                </a:cubicBezTo>
                <a:lnTo>
                  <a:pt x="186110" y="240871"/>
                </a:lnTo>
                <a:lnTo>
                  <a:pt x="667805" y="229922"/>
                </a:lnTo>
                <a:cubicBezTo>
                  <a:pt x="711719" y="228354"/>
                  <a:pt x="755619" y="224782"/>
                  <a:pt x="799176" y="218974"/>
                </a:cubicBezTo>
                <a:cubicBezTo>
                  <a:pt x="810615" y="217449"/>
                  <a:pt x="820536" y="209173"/>
                  <a:pt x="832019" y="208025"/>
                </a:cubicBezTo>
                <a:cubicBezTo>
                  <a:pt x="893854" y="201841"/>
                  <a:pt x="956092" y="200726"/>
                  <a:pt x="1018129" y="197076"/>
                </a:cubicBezTo>
                <a:lnTo>
                  <a:pt x="1083815" y="175179"/>
                </a:lnTo>
                <a:cubicBezTo>
                  <a:pt x="1094762" y="171530"/>
                  <a:pt x="1107056" y="170631"/>
                  <a:pt x="1116657" y="164230"/>
                </a:cubicBezTo>
                <a:cubicBezTo>
                  <a:pt x="1127605" y="156931"/>
                  <a:pt x="1139226" y="150553"/>
                  <a:pt x="1149500" y="142333"/>
                </a:cubicBezTo>
                <a:cubicBezTo>
                  <a:pt x="1157560" y="135884"/>
                  <a:pt x="1165203" y="128693"/>
                  <a:pt x="1171396" y="120435"/>
                </a:cubicBezTo>
                <a:cubicBezTo>
                  <a:pt x="1195338" y="88509"/>
                  <a:pt x="1218376" y="60690"/>
                  <a:pt x="1226134" y="21897"/>
                </a:cubicBezTo>
                <a:cubicBezTo>
                  <a:pt x="1227565" y="14740"/>
                  <a:pt x="1226134" y="7299"/>
                  <a:pt x="1226134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AU">
              <a:solidFill>
                <a:prstClr val="black"/>
              </a:solidFill>
            </a:endParaRPr>
          </a:p>
        </p:txBody>
      </p:sp>
      <p:sp>
        <p:nvSpPr>
          <p:cNvPr id="78" name="Freeform 77"/>
          <p:cNvSpPr/>
          <p:nvPr/>
        </p:nvSpPr>
        <p:spPr>
          <a:xfrm flipV="1">
            <a:off x="4074801" y="3229876"/>
            <a:ext cx="1795409" cy="262769"/>
          </a:xfrm>
          <a:custGeom>
            <a:avLst/>
            <a:gdLst>
              <a:gd name="connsiteX0" fmla="*/ 0 w 1795409"/>
              <a:gd name="connsiteY0" fmla="*/ 120436 h 262769"/>
              <a:gd name="connsiteX1" fmla="*/ 87581 w 1795409"/>
              <a:gd name="connsiteY1" fmla="*/ 164231 h 262769"/>
              <a:gd name="connsiteX2" fmla="*/ 131371 w 1795409"/>
              <a:gd name="connsiteY2" fmla="*/ 175180 h 262769"/>
              <a:gd name="connsiteX3" fmla="*/ 218952 w 1795409"/>
              <a:gd name="connsiteY3" fmla="*/ 197077 h 262769"/>
              <a:gd name="connsiteX4" fmla="*/ 394114 w 1795409"/>
              <a:gd name="connsiteY4" fmla="*/ 208026 h 262769"/>
              <a:gd name="connsiteX5" fmla="*/ 437904 w 1795409"/>
              <a:gd name="connsiteY5" fmla="*/ 218975 h 262769"/>
              <a:gd name="connsiteX6" fmla="*/ 525485 w 1795409"/>
              <a:gd name="connsiteY6" fmla="*/ 251821 h 262769"/>
              <a:gd name="connsiteX7" fmla="*/ 832019 w 1795409"/>
              <a:gd name="connsiteY7" fmla="*/ 262769 h 262769"/>
              <a:gd name="connsiteX8" fmla="*/ 1258976 w 1795409"/>
              <a:gd name="connsiteY8" fmla="*/ 251821 h 262769"/>
              <a:gd name="connsiteX9" fmla="*/ 1368452 w 1795409"/>
              <a:gd name="connsiteY9" fmla="*/ 240872 h 262769"/>
              <a:gd name="connsiteX10" fmla="*/ 1434138 w 1795409"/>
              <a:gd name="connsiteY10" fmla="*/ 218975 h 262769"/>
              <a:gd name="connsiteX11" fmla="*/ 1554562 w 1795409"/>
              <a:gd name="connsiteY11" fmla="*/ 197077 h 262769"/>
              <a:gd name="connsiteX12" fmla="*/ 1620247 w 1795409"/>
              <a:gd name="connsiteY12" fmla="*/ 175180 h 262769"/>
              <a:gd name="connsiteX13" fmla="*/ 1642143 w 1795409"/>
              <a:gd name="connsiteY13" fmla="*/ 153282 h 262769"/>
              <a:gd name="connsiteX14" fmla="*/ 1685933 w 1795409"/>
              <a:gd name="connsiteY14" fmla="*/ 142334 h 262769"/>
              <a:gd name="connsiteX15" fmla="*/ 1718776 w 1795409"/>
              <a:gd name="connsiteY15" fmla="*/ 131385 h 262769"/>
              <a:gd name="connsiteX16" fmla="*/ 1751619 w 1795409"/>
              <a:gd name="connsiteY16" fmla="*/ 76641 h 262769"/>
              <a:gd name="connsiteX17" fmla="*/ 1773514 w 1795409"/>
              <a:gd name="connsiteY17" fmla="*/ 43795 h 262769"/>
              <a:gd name="connsiteX18" fmla="*/ 1795409 w 1795409"/>
              <a:gd name="connsiteY18" fmla="*/ 0 h 26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95409" h="262769">
                <a:moveTo>
                  <a:pt x="0" y="120436"/>
                </a:moveTo>
                <a:cubicBezTo>
                  <a:pt x="133706" y="147181"/>
                  <a:pt x="-11494" y="107611"/>
                  <a:pt x="87581" y="164231"/>
                </a:cubicBezTo>
                <a:cubicBezTo>
                  <a:pt x="100644" y="171697"/>
                  <a:pt x="116904" y="171046"/>
                  <a:pt x="131371" y="175180"/>
                </a:cubicBezTo>
                <a:cubicBezTo>
                  <a:pt x="171954" y="186776"/>
                  <a:pt x="168882" y="192308"/>
                  <a:pt x="218952" y="197077"/>
                </a:cubicBezTo>
                <a:cubicBezTo>
                  <a:pt x="277190" y="202624"/>
                  <a:pt x="335727" y="204376"/>
                  <a:pt x="394114" y="208026"/>
                </a:cubicBezTo>
                <a:cubicBezTo>
                  <a:pt x="408711" y="211676"/>
                  <a:pt x="423816" y="213692"/>
                  <a:pt x="437904" y="218975"/>
                </a:cubicBezTo>
                <a:cubicBezTo>
                  <a:pt x="479244" y="234479"/>
                  <a:pt x="480529" y="249011"/>
                  <a:pt x="525485" y="251821"/>
                </a:cubicBezTo>
                <a:cubicBezTo>
                  <a:pt x="627529" y="258199"/>
                  <a:pt x="729841" y="259120"/>
                  <a:pt x="832019" y="262769"/>
                </a:cubicBezTo>
                <a:lnTo>
                  <a:pt x="1258976" y="251821"/>
                </a:lnTo>
                <a:cubicBezTo>
                  <a:pt x="1295620" y="250325"/>
                  <a:pt x="1332406" y="247631"/>
                  <a:pt x="1368452" y="240872"/>
                </a:cubicBezTo>
                <a:cubicBezTo>
                  <a:pt x="1391137" y="236618"/>
                  <a:pt x="1411649" y="224165"/>
                  <a:pt x="1434138" y="218975"/>
                </a:cubicBezTo>
                <a:cubicBezTo>
                  <a:pt x="1556649" y="190701"/>
                  <a:pt x="1467672" y="223147"/>
                  <a:pt x="1554562" y="197077"/>
                </a:cubicBezTo>
                <a:cubicBezTo>
                  <a:pt x="1576668" y="190445"/>
                  <a:pt x="1620247" y="175180"/>
                  <a:pt x="1620247" y="175180"/>
                </a:cubicBezTo>
                <a:cubicBezTo>
                  <a:pt x="1627546" y="167881"/>
                  <a:pt x="1632911" y="157899"/>
                  <a:pt x="1642143" y="153282"/>
                </a:cubicBezTo>
                <a:cubicBezTo>
                  <a:pt x="1655600" y="146553"/>
                  <a:pt x="1671466" y="146468"/>
                  <a:pt x="1685933" y="142334"/>
                </a:cubicBezTo>
                <a:cubicBezTo>
                  <a:pt x="1697029" y="139163"/>
                  <a:pt x="1707828" y="135035"/>
                  <a:pt x="1718776" y="131385"/>
                </a:cubicBezTo>
                <a:cubicBezTo>
                  <a:pt x="1761542" y="88614"/>
                  <a:pt x="1723196" y="133493"/>
                  <a:pt x="1751619" y="76641"/>
                </a:cubicBezTo>
                <a:cubicBezTo>
                  <a:pt x="1757503" y="64872"/>
                  <a:pt x="1767630" y="55564"/>
                  <a:pt x="1773514" y="43795"/>
                </a:cubicBezTo>
                <a:cubicBezTo>
                  <a:pt x="1798674" y="-6529"/>
                  <a:pt x="1770677" y="24737"/>
                  <a:pt x="1795409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AU">
              <a:solidFill>
                <a:prstClr val="black"/>
              </a:solidFill>
            </a:endParaRPr>
          </a:p>
        </p:txBody>
      </p:sp>
      <p:sp>
        <p:nvSpPr>
          <p:cNvPr id="82" name="Freeform 81"/>
          <p:cNvSpPr/>
          <p:nvPr/>
        </p:nvSpPr>
        <p:spPr>
          <a:xfrm flipV="1">
            <a:off x="6132951" y="3251773"/>
            <a:ext cx="1522448" cy="328463"/>
          </a:xfrm>
          <a:custGeom>
            <a:avLst/>
            <a:gdLst>
              <a:gd name="connsiteX0" fmla="*/ 0 w 1522448"/>
              <a:gd name="connsiteY0" fmla="*/ 21897 h 328461"/>
              <a:gd name="connsiteX1" fmla="*/ 32843 w 1522448"/>
              <a:gd name="connsiteY1" fmla="*/ 76641 h 328461"/>
              <a:gd name="connsiteX2" fmla="*/ 65686 w 1522448"/>
              <a:gd name="connsiteY2" fmla="*/ 109487 h 328461"/>
              <a:gd name="connsiteX3" fmla="*/ 76634 w 1522448"/>
              <a:gd name="connsiteY3" fmla="*/ 142333 h 328461"/>
              <a:gd name="connsiteX4" fmla="*/ 109476 w 1522448"/>
              <a:gd name="connsiteY4" fmla="*/ 164230 h 328461"/>
              <a:gd name="connsiteX5" fmla="*/ 164215 w 1522448"/>
              <a:gd name="connsiteY5" fmla="*/ 197077 h 328461"/>
              <a:gd name="connsiteX6" fmla="*/ 197057 w 1522448"/>
              <a:gd name="connsiteY6" fmla="*/ 218974 h 328461"/>
              <a:gd name="connsiteX7" fmla="*/ 262743 w 1522448"/>
              <a:gd name="connsiteY7" fmla="*/ 240871 h 328461"/>
              <a:gd name="connsiteX8" fmla="*/ 339376 w 1522448"/>
              <a:gd name="connsiteY8" fmla="*/ 262769 h 328461"/>
              <a:gd name="connsiteX9" fmla="*/ 394115 w 1522448"/>
              <a:gd name="connsiteY9" fmla="*/ 273718 h 328461"/>
              <a:gd name="connsiteX10" fmla="*/ 656857 w 1522448"/>
              <a:gd name="connsiteY10" fmla="*/ 284666 h 328461"/>
              <a:gd name="connsiteX11" fmla="*/ 875810 w 1522448"/>
              <a:gd name="connsiteY11" fmla="*/ 317512 h 328461"/>
              <a:gd name="connsiteX12" fmla="*/ 930548 w 1522448"/>
              <a:gd name="connsiteY12" fmla="*/ 328461 h 328461"/>
              <a:gd name="connsiteX13" fmla="*/ 1248029 w 1522448"/>
              <a:gd name="connsiteY13" fmla="*/ 317512 h 328461"/>
              <a:gd name="connsiteX14" fmla="*/ 1335610 w 1522448"/>
              <a:gd name="connsiteY14" fmla="*/ 306564 h 328461"/>
              <a:gd name="connsiteX15" fmla="*/ 1401296 w 1522448"/>
              <a:gd name="connsiteY15" fmla="*/ 273718 h 328461"/>
              <a:gd name="connsiteX16" fmla="*/ 1423191 w 1522448"/>
              <a:gd name="connsiteY16" fmla="*/ 251820 h 328461"/>
              <a:gd name="connsiteX17" fmla="*/ 1466981 w 1522448"/>
              <a:gd name="connsiteY17" fmla="*/ 186128 h 328461"/>
              <a:gd name="connsiteX18" fmla="*/ 1499824 w 1522448"/>
              <a:gd name="connsiteY18" fmla="*/ 131384 h 328461"/>
              <a:gd name="connsiteX19" fmla="*/ 1521719 w 1522448"/>
              <a:gd name="connsiteY19" fmla="*/ 0 h 32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22448" h="328461">
                <a:moveTo>
                  <a:pt x="0" y="21897"/>
                </a:moveTo>
                <a:cubicBezTo>
                  <a:pt x="10948" y="40145"/>
                  <a:pt x="20076" y="59616"/>
                  <a:pt x="32843" y="76641"/>
                </a:cubicBezTo>
                <a:cubicBezTo>
                  <a:pt x="42132" y="89028"/>
                  <a:pt x="57098" y="96604"/>
                  <a:pt x="65686" y="109487"/>
                </a:cubicBezTo>
                <a:cubicBezTo>
                  <a:pt x="72087" y="119090"/>
                  <a:pt x="69425" y="133321"/>
                  <a:pt x="76634" y="142333"/>
                </a:cubicBezTo>
                <a:cubicBezTo>
                  <a:pt x="84853" y="152608"/>
                  <a:pt x="99202" y="156010"/>
                  <a:pt x="109476" y="164230"/>
                </a:cubicBezTo>
                <a:cubicBezTo>
                  <a:pt x="180754" y="221258"/>
                  <a:pt x="75494" y="152712"/>
                  <a:pt x="164215" y="197077"/>
                </a:cubicBezTo>
                <a:cubicBezTo>
                  <a:pt x="175983" y="202962"/>
                  <a:pt x="185034" y="213630"/>
                  <a:pt x="197057" y="218974"/>
                </a:cubicBezTo>
                <a:cubicBezTo>
                  <a:pt x="218147" y="228348"/>
                  <a:pt x="240848" y="233572"/>
                  <a:pt x="262743" y="240871"/>
                </a:cubicBezTo>
                <a:cubicBezTo>
                  <a:pt x="299318" y="253064"/>
                  <a:pt x="298135" y="253603"/>
                  <a:pt x="339376" y="262769"/>
                </a:cubicBezTo>
                <a:cubicBezTo>
                  <a:pt x="357541" y="266806"/>
                  <a:pt x="375551" y="272438"/>
                  <a:pt x="394115" y="273718"/>
                </a:cubicBezTo>
                <a:cubicBezTo>
                  <a:pt x="481564" y="279749"/>
                  <a:pt x="569276" y="281017"/>
                  <a:pt x="656857" y="284666"/>
                </a:cubicBezTo>
                <a:cubicBezTo>
                  <a:pt x="726609" y="294632"/>
                  <a:pt x="804591" y="304562"/>
                  <a:pt x="875810" y="317512"/>
                </a:cubicBezTo>
                <a:cubicBezTo>
                  <a:pt x="894117" y="320841"/>
                  <a:pt x="912302" y="324811"/>
                  <a:pt x="930548" y="328461"/>
                </a:cubicBezTo>
                <a:lnTo>
                  <a:pt x="1248029" y="317512"/>
                </a:lnTo>
                <a:cubicBezTo>
                  <a:pt x="1277407" y="315924"/>
                  <a:pt x="1306664" y="311827"/>
                  <a:pt x="1335610" y="306564"/>
                </a:cubicBezTo>
                <a:cubicBezTo>
                  <a:pt x="1361795" y="301803"/>
                  <a:pt x="1380675" y="290217"/>
                  <a:pt x="1401296" y="273718"/>
                </a:cubicBezTo>
                <a:cubicBezTo>
                  <a:pt x="1409356" y="267269"/>
                  <a:pt x="1416998" y="260078"/>
                  <a:pt x="1423191" y="251820"/>
                </a:cubicBezTo>
                <a:cubicBezTo>
                  <a:pt x="1438980" y="230766"/>
                  <a:pt x="1458659" y="211094"/>
                  <a:pt x="1466981" y="186128"/>
                </a:cubicBezTo>
                <a:cubicBezTo>
                  <a:pt x="1481193" y="143490"/>
                  <a:pt x="1469769" y="161443"/>
                  <a:pt x="1499824" y="131384"/>
                </a:cubicBezTo>
                <a:cubicBezTo>
                  <a:pt x="1528643" y="44918"/>
                  <a:pt x="1521719" y="88774"/>
                  <a:pt x="1521719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AU">
              <a:solidFill>
                <a:prstClr val="black"/>
              </a:solidFill>
            </a:endParaRPr>
          </a:p>
        </p:txBody>
      </p:sp>
      <p:sp>
        <p:nvSpPr>
          <p:cNvPr id="83" name="Freeform 82"/>
          <p:cNvSpPr/>
          <p:nvPr/>
        </p:nvSpPr>
        <p:spPr>
          <a:xfrm flipV="1">
            <a:off x="2596871" y="4762698"/>
            <a:ext cx="6152563" cy="722615"/>
          </a:xfrm>
          <a:custGeom>
            <a:avLst/>
            <a:gdLst>
              <a:gd name="connsiteX0" fmla="*/ 0 w 6229196"/>
              <a:gd name="connsiteY0" fmla="*/ 853999 h 853999"/>
              <a:gd name="connsiteX1" fmla="*/ 218952 w 6229196"/>
              <a:gd name="connsiteY1" fmla="*/ 832102 h 853999"/>
              <a:gd name="connsiteX2" fmla="*/ 251795 w 6229196"/>
              <a:gd name="connsiteY2" fmla="*/ 821153 h 853999"/>
              <a:gd name="connsiteX3" fmla="*/ 383167 w 6229196"/>
              <a:gd name="connsiteY3" fmla="*/ 799256 h 853999"/>
              <a:gd name="connsiteX4" fmla="*/ 416009 w 6229196"/>
              <a:gd name="connsiteY4" fmla="*/ 777358 h 853999"/>
              <a:gd name="connsiteX5" fmla="*/ 448852 w 6229196"/>
              <a:gd name="connsiteY5" fmla="*/ 766409 h 853999"/>
              <a:gd name="connsiteX6" fmla="*/ 558328 w 6229196"/>
              <a:gd name="connsiteY6" fmla="*/ 744512 h 853999"/>
              <a:gd name="connsiteX7" fmla="*/ 667805 w 6229196"/>
              <a:gd name="connsiteY7" fmla="*/ 722615 h 853999"/>
              <a:gd name="connsiteX8" fmla="*/ 821071 w 6229196"/>
              <a:gd name="connsiteY8" fmla="*/ 711666 h 853999"/>
              <a:gd name="connsiteX9" fmla="*/ 908652 w 6229196"/>
              <a:gd name="connsiteY9" fmla="*/ 689768 h 853999"/>
              <a:gd name="connsiteX10" fmla="*/ 952443 w 6229196"/>
              <a:gd name="connsiteY10" fmla="*/ 678820 h 853999"/>
              <a:gd name="connsiteX11" fmla="*/ 1072867 w 6229196"/>
              <a:gd name="connsiteY11" fmla="*/ 656922 h 853999"/>
              <a:gd name="connsiteX12" fmla="*/ 1171395 w 6229196"/>
              <a:gd name="connsiteY12" fmla="*/ 613127 h 853999"/>
              <a:gd name="connsiteX13" fmla="*/ 1237081 w 6229196"/>
              <a:gd name="connsiteY13" fmla="*/ 591230 h 853999"/>
              <a:gd name="connsiteX14" fmla="*/ 1269924 w 6229196"/>
              <a:gd name="connsiteY14" fmla="*/ 580281 h 853999"/>
              <a:gd name="connsiteX15" fmla="*/ 1499824 w 6229196"/>
              <a:gd name="connsiteY15" fmla="*/ 558384 h 853999"/>
              <a:gd name="connsiteX16" fmla="*/ 1543614 w 6229196"/>
              <a:gd name="connsiteY16" fmla="*/ 547435 h 853999"/>
              <a:gd name="connsiteX17" fmla="*/ 1598352 w 6229196"/>
              <a:gd name="connsiteY17" fmla="*/ 525538 h 853999"/>
              <a:gd name="connsiteX18" fmla="*/ 1674986 w 6229196"/>
              <a:gd name="connsiteY18" fmla="*/ 514589 h 853999"/>
              <a:gd name="connsiteX19" fmla="*/ 1707829 w 6229196"/>
              <a:gd name="connsiteY19" fmla="*/ 492692 h 853999"/>
              <a:gd name="connsiteX20" fmla="*/ 1740671 w 6229196"/>
              <a:gd name="connsiteY20" fmla="*/ 481743 h 853999"/>
              <a:gd name="connsiteX21" fmla="*/ 1828252 w 6229196"/>
              <a:gd name="connsiteY21" fmla="*/ 459845 h 853999"/>
              <a:gd name="connsiteX22" fmla="*/ 1861095 w 6229196"/>
              <a:gd name="connsiteY22" fmla="*/ 448897 h 853999"/>
              <a:gd name="connsiteX23" fmla="*/ 2364686 w 6229196"/>
              <a:gd name="connsiteY23" fmla="*/ 426999 h 853999"/>
              <a:gd name="connsiteX24" fmla="*/ 2616481 w 6229196"/>
              <a:gd name="connsiteY24" fmla="*/ 405102 h 853999"/>
              <a:gd name="connsiteX25" fmla="*/ 2660272 w 6229196"/>
              <a:gd name="connsiteY25" fmla="*/ 394153 h 853999"/>
              <a:gd name="connsiteX26" fmla="*/ 2747853 w 6229196"/>
              <a:gd name="connsiteY26" fmla="*/ 361307 h 853999"/>
              <a:gd name="connsiteX27" fmla="*/ 2944910 w 6229196"/>
              <a:gd name="connsiteY27" fmla="*/ 339410 h 853999"/>
              <a:gd name="connsiteX28" fmla="*/ 3207653 w 6229196"/>
              <a:gd name="connsiteY28" fmla="*/ 306563 h 853999"/>
              <a:gd name="connsiteX29" fmla="*/ 3295234 w 6229196"/>
              <a:gd name="connsiteY29" fmla="*/ 295615 h 853999"/>
              <a:gd name="connsiteX30" fmla="*/ 3733138 w 6229196"/>
              <a:gd name="connsiteY30" fmla="*/ 273717 h 853999"/>
              <a:gd name="connsiteX31" fmla="*/ 3798824 w 6229196"/>
              <a:gd name="connsiteY31" fmla="*/ 262769 h 853999"/>
              <a:gd name="connsiteX32" fmla="*/ 4105357 w 6229196"/>
              <a:gd name="connsiteY32" fmla="*/ 251820 h 853999"/>
              <a:gd name="connsiteX33" fmla="*/ 4203886 w 6229196"/>
              <a:gd name="connsiteY33" fmla="*/ 197076 h 853999"/>
              <a:gd name="connsiteX34" fmla="*/ 4269572 w 6229196"/>
              <a:gd name="connsiteY34" fmla="*/ 175179 h 853999"/>
              <a:gd name="connsiteX35" fmla="*/ 4324310 w 6229196"/>
              <a:gd name="connsiteY35" fmla="*/ 142333 h 853999"/>
              <a:gd name="connsiteX36" fmla="*/ 4422838 w 6229196"/>
              <a:gd name="connsiteY36" fmla="*/ 120435 h 853999"/>
              <a:gd name="connsiteX37" fmla="*/ 4466629 w 6229196"/>
              <a:gd name="connsiteY37" fmla="*/ 109487 h 853999"/>
              <a:gd name="connsiteX38" fmla="*/ 5057800 w 6229196"/>
              <a:gd name="connsiteY38" fmla="*/ 98538 h 853999"/>
              <a:gd name="connsiteX39" fmla="*/ 5134434 w 6229196"/>
              <a:gd name="connsiteY39" fmla="*/ 65692 h 853999"/>
              <a:gd name="connsiteX40" fmla="*/ 5254858 w 6229196"/>
              <a:gd name="connsiteY40" fmla="*/ 21897 h 853999"/>
              <a:gd name="connsiteX41" fmla="*/ 5517601 w 6229196"/>
              <a:gd name="connsiteY41" fmla="*/ 0 h 853999"/>
              <a:gd name="connsiteX42" fmla="*/ 5802239 w 6229196"/>
              <a:gd name="connsiteY42" fmla="*/ 10948 h 853999"/>
              <a:gd name="connsiteX43" fmla="*/ 5889820 w 6229196"/>
              <a:gd name="connsiteY43" fmla="*/ 21897 h 853999"/>
              <a:gd name="connsiteX44" fmla="*/ 5988348 w 6229196"/>
              <a:gd name="connsiteY44" fmla="*/ 32846 h 853999"/>
              <a:gd name="connsiteX45" fmla="*/ 6185405 w 6229196"/>
              <a:gd name="connsiteY45" fmla="*/ 43794 h 853999"/>
              <a:gd name="connsiteX46" fmla="*/ 6229196 w 6229196"/>
              <a:gd name="connsiteY46" fmla="*/ 10948 h 85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229196" h="853999">
                <a:moveTo>
                  <a:pt x="0" y="853999"/>
                </a:moveTo>
                <a:cubicBezTo>
                  <a:pt x="72984" y="846700"/>
                  <a:pt x="149369" y="855299"/>
                  <a:pt x="218952" y="832102"/>
                </a:cubicBezTo>
                <a:cubicBezTo>
                  <a:pt x="229900" y="828452"/>
                  <a:pt x="240600" y="823952"/>
                  <a:pt x="251795" y="821153"/>
                </a:cubicBezTo>
                <a:cubicBezTo>
                  <a:pt x="294489" y="810478"/>
                  <a:pt x="339904" y="805437"/>
                  <a:pt x="383167" y="799256"/>
                </a:cubicBezTo>
                <a:cubicBezTo>
                  <a:pt x="394114" y="791957"/>
                  <a:pt x="404241" y="783243"/>
                  <a:pt x="416009" y="777358"/>
                </a:cubicBezTo>
                <a:cubicBezTo>
                  <a:pt x="426330" y="772197"/>
                  <a:pt x="437608" y="769004"/>
                  <a:pt x="448852" y="766409"/>
                </a:cubicBezTo>
                <a:cubicBezTo>
                  <a:pt x="485114" y="758040"/>
                  <a:pt x="521836" y="751811"/>
                  <a:pt x="558328" y="744512"/>
                </a:cubicBezTo>
                <a:cubicBezTo>
                  <a:pt x="558335" y="744511"/>
                  <a:pt x="667797" y="722616"/>
                  <a:pt x="667805" y="722615"/>
                </a:cubicBezTo>
                <a:lnTo>
                  <a:pt x="821071" y="711666"/>
                </a:lnTo>
                <a:lnTo>
                  <a:pt x="908652" y="689768"/>
                </a:lnTo>
                <a:cubicBezTo>
                  <a:pt x="923249" y="686118"/>
                  <a:pt x="937548" y="680948"/>
                  <a:pt x="952443" y="678820"/>
                </a:cubicBezTo>
                <a:cubicBezTo>
                  <a:pt x="1043971" y="665743"/>
                  <a:pt x="1004043" y="674130"/>
                  <a:pt x="1072867" y="656922"/>
                </a:cubicBezTo>
                <a:cubicBezTo>
                  <a:pt x="1124911" y="622222"/>
                  <a:pt x="1093229" y="639185"/>
                  <a:pt x="1171395" y="613127"/>
                </a:cubicBezTo>
                <a:lnTo>
                  <a:pt x="1237081" y="591230"/>
                </a:lnTo>
                <a:cubicBezTo>
                  <a:pt x="1248029" y="587580"/>
                  <a:pt x="1258424" y="581239"/>
                  <a:pt x="1269924" y="580281"/>
                </a:cubicBezTo>
                <a:cubicBezTo>
                  <a:pt x="1434226" y="566589"/>
                  <a:pt x="1357622" y="574186"/>
                  <a:pt x="1499824" y="558384"/>
                </a:cubicBezTo>
                <a:cubicBezTo>
                  <a:pt x="1514421" y="554734"/>
                  <a:pt x="1529340" y="552193"/>
                  <a:pt x="1543614" y="547435"/>
                </a:cubicBezTo>
                <a:cubicBezTo>
                  <a:pt x="1562257" y="541220"/>
                  <a:pt x="1579287" y="530305"/>
                  <a:pt x="1598352" y="525538"/>
                </a:cubicBezTo>
                <a:cubicBezTo>
                  <a:pt x="1623385" y="519279"/>
                  <a:pt x="1649441" y="518239"/>
                  <a:pt x="1674986" y="514589"/>
                </a:cubicBezTo>
                <a:cubicBezTo>
                  <a:pt x="1685934" y="507290"/>
                  <a:pt x="1696061" y="498577"/>
                  <a:pt x="1707829" y="492692"/>
                </a:cubicBezTo>
                <a:cubicBezTo>
                  <a:pt x="1718150" y="487531"/>
                  <a:pt x="1729538" y="484780"/>
                  <a:pt x="1740671" y="481743"/>
                </a:cubicBezTo>
                <a:cubicBezTo>
                  <a:pt x="1769703" y="473824"/>
                  <a:pt x="1799704" y="469361"/>
                  <a:pt x="1828252" y="459845"/>
                </a:cubicBezTo>
                <a:cubicBezTo>
                  <a:pt x="1839200" y="456196"/>
                  <a:pt x="1849999" y="452067"/>
                  <a:pt x="1861095" y="448897"/>
                </a:cubicBezTo>
                <a:cubicBezTo>
                  <a:pt x="2027372" y="401386"/>
                  <a:pt x="2157264" y="431938"/>
                  <a:pt x="2364686" y="426999"/>
                </a:cubicBezTo>
                <a:cubicBezTo>
                  <a:pt x="2466004" y="420666"/>
                  <a:pt x="2525865" y="421580"/>
                  <a:pt x="2616481" y="405102"/>
                </a:cubicBezTo>
                <a:cubicBezTo>
                  <a:pt x="2631285" y="402410"/>
                  <a:pt x="2645998" y="398911"/>
                  <a:pt x="2660272" y="394153"/>
                </a:cubicBezTo>
                <a:cubicBezTo>
                  <a:pt x="2689851" y="384292"/>
                  <a:pt x="2717235" y="367196"/>
                  <a:pt x="2747853" y="361307"/>
                </a:cubicBezTo>
                <a:cubicBezTo>
                  <a:pt x="2812754" y="348825"/>
                  <a:pt x="2944910" y="339410"/>
                  <a:pt x="2944910" y="339410"/>
                </a:cubicBezTo>
                <a:cubicBezTo>
                  <a:pt x="3043074" y="273959"/>
                  <a:pt x="2955931" y="323925"/>
                  <a:pt x="3207653" y="306563"/>
                </a:cubicBezTo>
                <a:cubicBezTo>
                  <a:pt x="3237004" y="304539"/>
                  <a:pt x="3266040" y="299264"/>
                  <a:pt x="3295234" y="295615"/>
                </a:cubicBezTo>
                <a:cubicBezTo>
                  <a:pt x="3458630" y="241141"/>
                  <a:pt x="3288244" y="294411"/>
                  <a:pt x="3733138" y="273717"/>
                </a:cubicBezTo>
                <a:cubicBezTo>
                  <a:pt x="3755311" y="272686"/>
                  <a:pt x="3776665" y="264073"/>
                  <a:pt x="3798824" y="262769"/>
                </a:cubicBezTo>
                <a:cubicBezTo>
                  <a:pt x="3900890" y="256765"/>
                  <a:pt x="4003179" y="255470"/>
                  <a:pt x="4105357" y="251820"/>
                </a:cubicBezTo>
                <a:cubicBezTo>
                  <a:pt x="4208703" y="225981"/>
                  <a:pt x="4080115" y="264594"/>
                  <a:pt x="4203886" y="197076"/>
                </a:cubicBezTo>
                <a:cubicBezTo>
                  <a:pt x="4224147" y="186023"/>
                  <a:pt x="4249782" y="187054"/>
                  <a:pt x="4269572" y="175179"/>
                </a:cubicBezTo>
                <a:cubicBezTo>
                  <a:pt x="4287818" y="164230"/>
                  <a:pt x="4305278" y="151850"/>
                  <a:pt x="4324310" y="142333"/>
                </a:cubicBezTo>
                <a:cubicBezTo>
                  <a:pt x="4352718" y="128128"/>
                  <a:pt x="4394805" y="126042"/>
                  <a:pt x="4422838" y="120435"/>
                </a:cubicBezTo>
                <a:cubicBezTo>
                  <a:pt x="4437592" y="117484"/>
                  <a:pt x="4451592" y="110006"/>
                  <a:pt x="4466629" y="109487"/>
                </a:cubicBezTo>
                <a:cubicBezTo>
                  <a:pt x="4663603" y="102694"/>
                  <a:pt x="4860743" y="102188"/>
                  <a:pt x="5057800" y="98538"/>
                </a:cubicBezTo>
                <a:cubicBezTo>
                  <a:pt x="5124361" y="54161"/>
                  <a:pt x="5053637" y="95995"/>
                  <a:pt x="5134434" y="65692"/>
                </a:cubicBezTo>
                <a:cubicBezTo>
                  <a:pt x="5217316" y="34607"/>
                  <a:pt x="5137575" y="43890"/>
                  <a:pt x="5254858" y="21897"/>
                </a:cubicBezTo>
                <a:cubicBezTo>
                  <a:pt x="5311162" y="11339"/>
                  <a:pt x="5481033" y="2438"/>
                  <a:pt x="5517601" y="0"/>
                </a:cubicBezTo>
                <a:cubicBezTo>
                  <a:pt x="5612480" y="3649"/>
                  <a:pt x="5707453" y="5372"/>
                  <a:pt x="5802239" y="10948"/>
                </a:cubicBezTo>
                <a:cubicBezTo>
                  <a:pt x="5831609" y="12676"/>
                  <a:pt x="5860601" y="18459"/>
                  <a:pt x="5889820" y="21897"/>
                </a:cubicBezTo>
                <a:lnTo>
                  <a:pt x="5988348" y="32846"/>
                </a:lnTo>
                <a:cubicBezTo>
                  <a:pt x="6111508" y="63638"/>
                  <a:pt x="6045986" y="57738"/>
                  <a:pt x="6185405" y="43794"/>
                </a:cubicBezTo>
                <a:cubicBezTo>
                  <a:pt x="6225990" y="30265"/>
                  <a:pt x="6213088" y="43168"/>
                  <a:pt x="6229196" y="10948"/>
                </a:cubicBezTo>
              </a:path>
            </a:pathLst>
          </a:custGeom>
          <a:ln w="76200" cmpd="sng">
            <a:solidFill>
              <a:srgbClr val="33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AU">
              <a:solidFill>
                <a:prstClr val="black"/>
              </a:solidFill>
            </a:endParaRPr>
          </a:p>
        </p:txBody>
      </p:sp>
      <p:sp>
        <p:nvSpPr>
          <p:cNvPr id="84" name="Freeform 83"/>
          <p:cNvSpPr/>
          <p:nvPr/>
        </p:nvSpPr>
        <p:spPr>
          <a:xfrm flipV="1">
            <a:off x="8278686" y="3054696"/>
            <a:ext cx="1850916" cy="361307"/>
          </a:xfrm>
          <a:custGeom>
            <a:avLst/>
            <a:gdLst>
              <a:gd name="connsiteX0" fmla="*/ 0 w 1850916"/>
              <a:gd name="connsiteY0" fmla="*/ 65692 h 361307"/>
              <a:gd name="connsiteX1" fmla="*/ 32843 w 1850916"/>
              <a:gd name="connsiteY1" fmla="*/ 120436 h 361307"/>
              <a:gd name="connsiteX2" fmla="*/ 65686 w 1850916"/>
              <a:gd name="connsiteY2" fmla="*/ 131384 h 361307"/>
              <a:gd name="connsiteX3" fmla="*/ 87581 w 1850916"/>
              <a:gd name="connsiteY3" fmla="*/ 164231 h 361307"/>
              <a:gd name="connsiteX4" fmla="*/ 153267 w 1850916"/>
              <a:gd name="connsiteY4" fmla="*/ 186128 h 361307"/>
              <a:gd name="connsiteX5" fmla="*/ 251795 w 1850916"/>
              <a:gd name="connsiteY5" fmla="*/ 218974 h 361307"/>
              <a:gd name="connsiteX6" fmla="*/ 284638 w 1850916"/>
              <a:gd name="connsiteY6" fmla="*/ 229923 h 361307"/>
              <a:gd name="connsiteX7" fmla="*/ 328428 w 1850916"/>
              <a:gd name="connsiteY7" fmla="*/ 240872 h 361307"/>
              <a:gd name="connsiteX8" fmla="*/ 394114 w 1850916"/>
              <a:gd name="connsiteY8" fmla="*/ 262769 h 361307"/>
              <a:gd name="connsiteX9" fmla="*/ 503590 w 1850916"/>
              <a:gd name="connsiteY9" fmla="*/ 295615 h 361307"/>
              <a:gd name="connsiteX10" fmla="*/ 536433 w 1850916"/>
              <a:gd name="connsiteY10" fmla="*/ 306564 h 361307"/>
              <a:gd name="connsiteX11" fmla="*/ 569276 w 1850916"/>
              <a:gd name="connsiteY11" fmla="*/ 317513 h 361307"/>
              <a:gd name="connsiteX12" fmla="*/ 667805 w 1850916"/>
              <a:gd name="connsiteY12" fmla="*/ 328461 h 361307"/>
              <a:gd name="connsiteX13" fmla="*/ 711595 w 1850916"/>
              <a:gd name="connsiteY13" fmla="*/ 339410 h 361307"/>
              <a:gd name="connsiteX14" fmla="*/ 1171395 w 1850916"/>
              <a:gd name="connsiteY14" fmla="*/ 361307 h 361307"/>
              <a:gd name="connsiteX15" fmla="*/ 1499824 w 1850916"/>
              <a:gd name="connsiteY15" fmla="*/ 350359 h 361307"/>
              <a:gd name="connsiteX16" fmla="*/ 1532667 w 1850916"/>
              <a:gd name="connsiteY16" fmla="*/ 339410 h 361307"/>
              <a:gd name="connsiteX17" fmla="*/ 1642143 w 1850916"/>
              <a:gd name="connsiteY17" fmla="*/ 306564 h 361307"/>
              <a:gd name="connsiteX18" fmla="*/ 1674986 w 1850916"/>
              <a:gd name="connsiteY18" fmla="*/ 295615 h 361307"/>
              <a:gd name="connsiteX19" fmla="*/ 1707829 w 1850916"/>
              <a:gd name="connsiteY19" fmla="*/ 284666 h 361307"/>
              <a:gd name="connsiteX20" fmla="*/ 1740671 w 1850916"/>
              <a:gd name="connsiteY20" fmla="*/ 262769 h 361307"/>
              <a:gd name="connsiteX21" fmla="*/ 1751619 w 1850916"/>
              <a:gd name="connsiteY21" fmla="*/ 229923 h 361307"/>
              <a:gd name="connsiteX22" fmla="*/ 1817305 w 1850916"/>
              <a:gd name="connsiteY22" fmla="*/ 208025 h 361307"/>
              <a:gd name="connsiteX23" fmla="*/ 1828252 w 1850916"/>
              <a:gd name="connsiteY23" fmla="*/ 175179 h 361307"/>
              <a:gd name="connsiteX24" fmla="*/ 1850148 w 1850916"/>
              <a:gd name="connsiteY24" fmla="*/ 131384 h 361307"/>
              <a:gd name="connsiteX25" fmla="*/ 1839200 w 1850916"/>
              <a:gd name="connsiteY25" fmla="*/ 54743 h 361307"/>
              <a:gd name="connsiteX26" fmla="*/ 1773514 w 1850916"/>
              <a:gd name="connsiteY26" fmla="*/ 21897 h 361307"/>
              <a:gd name="connsiteX27" fmla="*/ 1751619 w 1850916"/>
              <a:gd name="connsiteY27" fmla="*/ 0 h 36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50916" h="361307">
                <a:moveTo>
                  <a:pt x="0" y="65692"/>
                </a:moveTo>
                <a:cubicBezTo>
                  <a:pt x="10948" y="83940"/>
                  <a:pt x="17796" y="105388"/>
                  <a:pt x="32843" y="120436"/>
                </a:cubicBezTo>
                <a:cubicBezTo>
                  <a:pt x="41003" y="128596"/>
                  <a:pt x="56675" y="124175"/>
                  <a:pt x="65686" y="131384"/>
                </a:cubicBezTo>
                <a:cubicBezTo>
                  <a:pt x="75961" y="139605"/>
                  <a:pt x="76423" y="157256"/>
                  <a:pt x="87581" y="164231"/>
                </a:cubicBezTo>
                <a:cubicBezTo>
                  <a:pt x="107152" y="176464"/>
                  <a:pt x="131372" y="178829"/>
                  <a:pt x="153267" y="186128"/>
                </a:cubicBezTo>
                <a:lnTo>
                  <a:pt x="251795" y="218974"/>
                </a:lnTo>
                <a:cubicBezTo>
                  <a:pt x="262743" y="222624"/>
                  <a:pt x="273443" y="227124"/>
                  <a:pt x="284638" y="229923"/>
                </a:cubicBezTo>
                <a:cubicBezTo>
                  <a:pt x="299235" y="233573"/>
                  <a:pt x="314017" y="236548"/>
                  <a:pt x="328428" y="240872"/>
                </a:cubicBezTo>
                <a:cubicBezTo>
                  <a:pt x="350534" y="247505"/>
                  <a:pt x="371723" y="257171"/>
                  <a:pt x="394114" y="262769"/>
                </a:cubicBezTo>
                <a:cubicBezTo>
                  <a:pt x="460293" y="279316"/>
                  <a:pt x="423634" y="268960"/>
                  <a:pt x="503590" y="295615"/>
                </a:cubicBezTo>
                <a:lnTo>
                  <a:pt x="536433" y="306564"/>
                </a:lnTo>
                <a:cubicBezTo>
                  <a:pt x="547381" y="310214"/>
                  <a:pt x="557807" y="316239"/>
                  <a:pt x="569276" y="317513"/>
                </a:cubicBezTo>
                <a:lnTo>
                  <a:pt x="667805" y="328461"/>
                </a:lnTo>
                <a:cubicBezTo>
                  <a:pt x="682402" y="332111"/>
                  <a:pt x="696841" y="336459"/>
                  <a:pt x="711595" y="339410"/>
                </a:cubicBezTo>
                <a:cubicBezTo>
                  <a:pt x="869110" y="370917"/>
                  <a:pt x="978916" y="355960"/>
                  <a:pt x="1171395" y="361307"/>
                </a:cubicBezTo>
                <a:cubicBezTo>
                  <a:pt x="1280871" y="357658"/>
                  <a:pt x="1390488" y="356986"/>
                  <a:pt x="1499824" y="350359"/>
                </a:cubicBezTo>
                <a:cubicBezTo>
                  <a:pt x="1511343" y="349661"/>
                  <a:pt x="1521571" y="342581"/>
                  <a:pt x="1532667" y="339410"/>
                </a:cubicBezTo>
                <a:cubicBezTo>
                  <a:pt x="1648489" y="306314"/>
                  <a:pt x="1486036" y="358604"/>
                  <a:pt x="1642143" y="306564"/>
                </a:cubicBezTo>
                <a:lnTo>
                  <a:pt x="1674986" y="295615"/>
                </a:lnTo>
                <a:cubicBezTo>
                  <a:pt x="1685934" y="291965"/>
                  <a:pt x="1698227" y="291068"/>
                  <a:pt x="1707829" y="284666"/>
                </a:cubicBezTo>
                <a:lnTo>
                  <a:pt x="1740671" y="262769"/>
                </a:lnTo>
                <a:cubicBezTo>
                  <a:pt x="1744320" y="251820"/>
                  <a:pt x="1742228" y="236631"/>
                  <a:pt x="1751619" y="229923"/>
                </a:cubicBezTo>
                <a:cubicBezTo>
                  <a:pt x="1770399" y="216507"/>
                  <a:pt x="1817305" y="208025"/>
                  <a:pt x="1817305" y="208025"/>
                </a:cubicBezTo>
                <a:cubicBezTo>
                  <a:pt x="1820954" y="197076"/>
                  <a:pt x="1823706" y="185787"/>
                  <a:pt x="1828252" y="175179"/>
                </a:cubicBezTo>
                <a:cubicBezTo>
                  <a:pt x="1834681" y="160177"/>
                  <a:pt x="1848670" y="147638"/>
                  <a:pt x="1850148" y="131384"/>
                </a:cubicBezTo>
                <a:cubicBezTo>
                  <a:pt x="1852484" y="105684"/>
                  <a:pt x="1849680" y="78325"/>
                  <a:pt x="1839200" y="54743"/>
                </a:cubicBezTo>
                <a:cubicBezTo>
                  <a:pt x="1829133" y="32091"/>
                  <a:pt x="1790442" y="32055"/>
                  <a:pt x="1773514" y="21897"/>
                </a:cubicBezTo>
                <a:cubicBezTo>
                  <a:pt x="1764663" y="16586"/>
                  <a:pt x="1758917" y="7299"/>
                  <a:pt x="1751619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AU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flipV="1">
            <a:off x="3713564" y="255429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b="1" dirty="0">
                <a:solidFill>
                  <a:prstClr val="black"/>
                </a:solidFill>
                <a:latin typeface="Optima"/>
                <a:cs typeface="Optima"/>
              </a:rPr>
              <a:t>Customer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69723" y="2558739"/>
            <a:ext cx="487680" cy="694944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 flipV="1">
            <a:off x="7652866" y="2088261"/>
            <a:ext cx="1591884" cy="553998"/>
            <a:chOff x="6193907" y="2088262"/>
            <a:chExt cx="1591884" cy="553998"/>
          </a:xfrm>
        </p:grpSpPr>
        <p:sp>
          <p:nvSpPr>
            <p:cNvPr id="88" name="TextBox 87"/>
            <p:cNvSpPr txBox="1"/>
            <p:nvPr/>
          </p:nvSpPr>
          <p:spPr>
            <a:xfrm>
              <a:off x="6526761" y="2088262"/>
              <a:ext cx="919162" cy="553998"/>
            </a:xfrm>
            <a:prstGeom prst="rect">
              <a:avLst/>
            </a:prstGeom>
            <a:solidFill>
              <a:srgbClr val="F7F7EF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 defTabSz="609585"/>
              <a:r>
                <a:rPr lang="en-US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Unhappy</a:t>
              </a:r>
            </a:p>
            <a:p>
              <a:pPr algn="ctr" defTabSz="609585"/>
              <a:r>
                <a:rPr lang="en-US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Paths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7452934" y="2394490"/>
              <a:ext cx="3328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>
              <a:off x="6193907" y="2386480"/>
              <a:ext cx="3328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FFFCC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52" r="98280"/>
          <a:stretch/>
        </p:blipFill>
        <p:spPr>
          <a:xfrm>
            <a:off x="1184445" y="371108"/>
            <a:ext cx="9702295" cy="6521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Oval 23"/>
          <p:cNvSpPr/>
          <p:nvPr/>
        </p:nvSpPr>
        <p:spPr>
          <a:xfrm flipH="1">
            <a:off x="12510655" y="-2373815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950120" y="785015"/>
            <a:ext cx="1910373" cy="160234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val 3"/>
          <p:cNvSpPr/>
          <p:nvPr/>
        </p:nvSpPr>
        <p:spPr>
          <a:xfrm flipH="1">
            <a:off x="4419612" y="1852807"/>
            <a:ext cx="152400" cy="1278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5" name="Straight Arrow Connector 4"/>
          <p:cNvCxnSpPr>
            <a:stCxn id="2" idx="0"/>
          </p:cNvCxnSpPr>
          <p:nvPr/>
        </p:nvCxnSpPr>
        <p:spPr>
          <a:xfrm flipH="1">
            <a:off x="4516604" y="785015"/>
            <a:ext cx="388705" cy="1034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 flipH="1">
            <a:off x="3810008" y="2003877"/>
            <a:ext cx="152400" cy="1278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5458" y="2436581"/>
            <a:ext cx="2174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All swans are white.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 have a swan.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My swan is white.</a:t>
            </a:r>
          </a:p>
        </p:txBody>
      </p:sp>
      <p:sp>
        <p:nvSpPr>
          <p:cNvPr id="7" name="Oval 6"/>
          <p:cNvSpPr/>
          <p:nvPr/>
        </p:nvSpPr>
        <p:spPr>
          <a:xfrm>
            <a:off x="3963975" y="4156363"/>
            <a:ext cx="1910373" cy="162666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" name="Oval 7"/>
          <p:cNvSpPr/>
          <p:nvPr/>
        </p:nvSpPr>
        <p:spPr>
          <a:xfrm flipH="1">
            <a:off x="4433467" y="5252161"/>
            <a:ext cx="152400" cy="1297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4793688" y="5051607"/>
            <a:ext cx="152400" cy="1297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591260" y="5151883"/>
            <a:ext cx="230139" cy="142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951482" y="4585616"/>
            <a:ext cx="777487" cy="496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 flipH="1">
            <a:off x="3948553" y="5549743"/>
            <a:ext cx="152400" cy="1297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9313" y="5930039"/>
            <a:ext cx="2517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Grandpa swan is white.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Mama swan is white.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All swans are white.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40422" y="8730091"/>
            <a:ext cx="2547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Grandpa swan is white.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Papa swan is white.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What color is my swan?</a:t>
            </a:r>
          </a:p>
        </p:txBody>
      </p:sp>
      <p:sp>
        <p:nvSpPr>
          <p:cNvPr id="33" name="Oval 32"/>
          <p:cNvSpPr/>
          <p:nvPr/>
        </p:nvSpPr>
        <p:spPr>
          <a:xfrm>
            <a:off x="6878113" y="4208706"/>
            <a:ext cx="2695379" cy="1730061"/>
          </a:xfrm>
          <a:prstGeom prst="ellipse">
            <a:avLst/>
          </a:prstGeom>
          <a:noFill/>
          <a:ln>
            <a:solidFill>
              <a:srgbClr val="00B05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4" name="Oval 33"/>
          <p:cNvSpPr/>
          <p:nvPr/>
        </p:nvSpPr>
        <p:spPr>
          <a:xfrm flipH="1">
            <a:off x="7800111" y="4592814"/>
            <a:ext cx="152400" cy="1220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5" name="Oval 34"/>
          <p:cNvSpPr/>
          <p:nvPr/>
        </p:nvSpPr>
        <p:spPr>
          <a:xfrm flipH="1">
            <a:off x="7952511" y="4714880"/>
            <a:ext cx="152400" cy="1220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6" name="Oval 35"/>
          <p:cNvSpPr/>
          <p:nvPr/>
        </p:nvSpPr>
        <p:spPr>
          <a:xfrm flipH="1">
            <a:off x="8104911" y="4836944"/>
            <a:ext cx="152400" cy="1220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7" name="Oval 36"/>
          <p:cNvSpPr/>
          <p:nvPr/>
        </p:nvSpPr>
        <p:spPr>
          <a:xfrm flipH="1">
            <a:off x="7445939" y="5558882"/>
            <a:ext cx="152400" cy="1220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8" name="Oval 37"/>
          <p:cNvSpPr/>
          <p:nvPr/>
        </p:nvSpPr>
        <p:spPr>
          <a:xfrm flipH="1">
            <a:off x="7772396" y="5280816"/>
            <a:ext cx="152400" cy="1220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9" name="Oval 38"/>
          <p:cNvSpPr/>
          <p:nvPr/>
        </p:nvSpPr>
        <p:spPr>
          <a:xfrm flipH="1">
            <a:off x="8091053" y="5180944"/>
            <a:ext cx="152400" cy="1220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716980" y="4221691"/>
            <a:ext cx="1137629" cy="843319"/>
          </a:xfrm>
          <a:prstGeom prst="ellipse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1" name="Oval 40"/>
          <p:cNvSpPr/>
          <p:nvPr/>
        </p:nvSpPr>
        <p:spPr>
          <a:xfrm rot="1635072">
            <a:off x="7588577" y="5139105"/>
            <a:ext cx="1135299" cy="604713"/>
          </a:xfrm>
          <a:prstGeom prst="ellipse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66052" y="5962848"/>
            <a:ext cx="1668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Can it swim?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Size of a duck?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Is it white?</a:t>
            </a:r>
          </a:p>
        </p:txBody>
      </p:sp>
      <p:sp>
        <p:nvSpPr>
          <p:cNvPr id="23" name="Oval 22"/>
          <p:cNvSpPr/>
          <p:nvPr/>
        </p:nvSpPr>
        <p:spPr>
          <a:xfrm flipH="1">
            <a:off x="8229607" y="82658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5" name="Oval 24"/>
          <p:cNvSpPr/>
          <p:nvPr/>
        </p:nvSpPr>
        <p:spPr>
          <a:xfrm flipH="1">
            <a:off x="8382007" y="97898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6" name="Oval 25"/>
          <p:cNvSpPr/>
          <p:nvPr/>
        </p:nvSpPr>
        <p:spPr>
          <a:xfrm flipH="1">
            <a:off x="8534407" y="113138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7" name="Oval 26"/>
          <p:cNvSpPr/>
          <p:nvPr/>
        </p:nvSpPr>
        <p:spPr>
          <a:xfrm flipH="1">
            <a:off x="7772403" y="211506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8" name="Oval 27"/>
          <p:cNvSpPr/>
          <p:nvPr/>
        </p:nvSpPr>
        <p:spPr>
          <a:xfrm flipH="1">
            <a:off x="8201893" y="168556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9" name="Oval 28"/>
          <p:cNvSpPr/>
          <p:nvPr/>
        </p:nvSpPr>
        <p:spPr>
          <a:xfrm flipH="1">
            <a:off x="8487887" y="148152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5264" y="2481675"/>
            <a:ext cx="2045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Is it a white swan? 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Is it a duck? </a:t>
            </a:r>
          </a:p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A chicken?</a:t>
            </a:r>
            <a:endParaRPr lang="en-US" b="1" i="1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7" name="Oval 56"/>
          <p:cNvSpPr/>
          <p:nvPr/>
        </p:nvSpPr>
        <p:spPr>
          <a:xfrm flipH="1">
            <a:off x="4502732" y="951271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8" name="Oval 57"/>
          <p:cNvSpPr/>
          <p:nvPr/>
        </p:nvSpPr>
        <p:spPr>
          <a:xfrm flipH="1">
            <a:off x="4655132" y="1103671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9" name="Oval 58"/>
          <p:cNvSpPr/>
          <p:nvPr/>
        </p:nvSpPr>
        <p:spPr>
          <a:xfrm flipH="1">
            <a:off x="4807532" y="1256071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0" name="Oval 59"/>
          <p:cNvSpPr/>
          <p:nvPr/>
        </p:nvSpPr>
        <p:spPr>
          <a:xfrm flipH="1">
            <a:off x="4793675" y="168556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1" name="Oval 60"/>
          <p:cNvSpPr/>
          <p:nvPr/>
        </p:nvSpPr>
        <p:spPr>
          <a:xfrm flipH="1">
            <a:off x="4475019" y="437334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2" name="Oval 61"/>
          <p:cNvSpPr/>
          <p:nvPr/>
        </p:nvSpPr>
        <p:spPr>
          <a:xfrm flipH="1">
            <a:off x="4627419" y="452574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3" name="Oval 62"/>
          <p:cNvSpPr/>
          <p:nvPr/>
        </p:nvSpPr>
        <p:spPr>
          <a:xfrm flipH="1">
            <a:off x="4779819" y="467814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67138" y="371109"/>
            <a:ext cx="252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Deductive Reasoning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686524" y="3753388"/>
            <a:ext cx="241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Inductive Reasoning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266050" y="37110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Abductive Reasoning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96774" y="3752109"/>
            <a:ext cx="248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0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Reductive Reasoning</a:t>
            </a:r>
          </a:p>
        </p:txBody>
      </p:sp>
      <p:sp>
        <p:nvSpPr>
          <p:cNvPr id="68" name="&quot;No&quot; Symbol 67"/>
          <p:cNvSpPr/>
          <p:nvPr/>
        </p:nvSpPr>
        <p:spPr>
          <a:xfrm>
            <a:off x="8118911" y="1610505"/>
            <a:ext cx="318656" cy="289625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9" name="&quot;No&quot; Symbol 68"/>
          <p:cNvSpPr/>
          <p:nvPr/>
        </p:nvSpPr>
        <p:spPr>
          <a:xfrm>
            <a:off x="8450652" y="1062981"/>
            <a:ext cx="318656" cy="289625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3" name="&quot;No&quot; Symbol 72"/>
          <p:cNvSpPr/>
          <p:nvPr/>
        </p:nvSpPr>
        <p:spPr>
          <a:xfrm>
            <a:off x="8138911" y="749741"/>
            <a:ext cx="318656" cy="289625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75" name="Curved Connector 74"/>
          <p:cNvCxnSpPr>
            <a:stCxn id="68" idx="6"/>
            <a:endCxn id="69" idx="6"/>
          </p:cNvCxnSpPr>
          <p:nvPr/>
        </p:nvCxnSpPr>
        <p:spPr>
          <a:xfrm flipV="1">
            <a:off x="8437567" y="1207793"/>
            <a:ext cx="331741" cy="547523"/>
          </a:xfrm>
          <a:prstGeom prst="curvedConnector3">
            <a:avLst>
              <a:gd name="adj1" fmla="val 1689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69" idx="6"/>
            <a:endCxn id="73" idx="6"/>
          </p:cNvCxnSpPr>
          <p:nvPr/>
        </p:nvCxnSpPr>
        <p:spPr>
          <a:xfrm flipH="1" flipV="1">
            <a:off x="8457569" y="894551"/>
            <a:ext cx="311740" cy="313243"/>
          </a:xfrm>
          <a:prstGeom prst="curvedConnector3">
            <a:avLst>
              <a:gd name="adj1" fmla="val -733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73" idx="2"/>
          </p:cNvCxnSpPr>
          <p:nvPr/>
        </p:nvCxnSpPr>
        <p:spPr>
          <a:xfrm rot="10800000" flipV="1">
            <a:off x="7505579" y="894552"/>
            <a:ext cx="633333" cy="2015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191326" y="2480251"/>
            <a:ext cx="2494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         </a:t>
            </a:r>
            <a:r>
              <a:rPr lang="en-US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No but </a:t>
            </a:r>
            <a:r>
              <a:rPr lang="en-U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Warm </a:t>
            </a:r>
            <a:r>
              <a:rPr lang="is-I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…</a:t>
            </a:r>
            <a:endParaRPr lang="en-US" b="1" i="1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  <a:p>
            <a:pPr defTabSz="609585"/>
            <a:r>
              <a:rPr lang="en-US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Getting </a:t>
            </a:r>
            <a:r>
              <a:rPr lang="en-U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Colder </a:t>
            </a:r>
            <a:r>
              <a:rPr lang="is-I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…</a:t>
            </a:r>
            <a:r>
              <a:rPr lang="en-U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</a:t>
            </a:r>
          </a:p>
          <a:p>
            <a:pPr defTabSz="609585"/>
            <a:r>
              <a:rPr lang="en-U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Colder </a:t>
            </a:r>
            <a:r>
              <a:rPr lang="is-I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…</a:t>
            </a:r>
            <a:endParaRPr lang="en-US" b="1" i="1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33100" y="5969556"/>
            <a:ext cx="1197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   </a:t>
            </a:r>
            <a:r>
              <a:rPr lang="en-U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Yes ...</a:t>
            </a:r>
          </a:p>
          <a:p>
            <a:pPr defTabSz="609585"/>
            <a:r>
              <a:rPr lang="en-US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      </a:t>
            </a:r>
            <a:r>
              <a:rPr lang="en-U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No ...</a:t>
            </a:r>
          </a:p>
          <a:p>
            <a:pPr defTabSz="609585"/>
            <a:r>
              <a:rPr lang="en-U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No </a:t>
            </a:r>
            <a:r>
              <a:rPr lang="is-IS" b="1" i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…</a:t>
            </a:r>
            <a:endParaRPr lang="en-US" b="1" i="1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950685" y="1792457"/>
            <a:ext cx="230139" cy="142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85863" y="91171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?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629621" y="3691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cosystem</a:t>
            </a:r>
          </a:p>
        </p:txBody>
      </p:sp>
    </p:spTree>
    <p:extLst>
      <p:ext uri="{BB962C8B-B14F-4D97-AF65-F5344CB8AC3E}">
        <p14:creationId xmlns:p14="http://schemas.microsoft.com/office/powerpoint/2010/main" val="37161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2" grpId="0" animBg="1"/>
      <p:bldP spid="7" grpId="0" animBg="1"/>
      <p:bldP spid="8" grpId="0" animBg="1"/>
      <p:bldP spid="10" grpId="0" animBg="1"/>
      <p:bldP spid="43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 animBg="1"/>
      <p:bldP spid="69" grpId="0" animBg="1"/>
      <p:bldP spid="73" grpId="0" animBg="1"/>
      <p:bldP spid="32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rcular Arrow 5"/>
          <p:cNvSpPr/>
          <p:nvPr/>
        </p:nvSpPr>
        <p:spPr bwMode="auto">
          <a:xfrm rot="497085" flipH="1" flipV="1">
            <a:off x="3221791" y="4926266"/>
            <a:ext cx="4369548" cy="1274780"/>
          </a:xfrm>
          <a:prstGeom prst="circularArrow">
            <a:avLst>
              <a:gd name="adj1" fmla="val 8681"/>
              <a:gd name="adj2" fmla="val 1873233"/>
              <a:gd name="adj3" fmla="val 2065535"/>
              <a:gd name="adj4" fmla="val 21177061"/>
              <a:gd name="adj5" fmla="val 10125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7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552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 	</a:t>
            </a:r>
            <a:endParaRPr lang="en-US" sz="14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7" name="Circular Arrow 6"/>
          <p:cNvSpPr/>
          <p:nvPr/>
        </p:nvSpPr>
        <p:spPr bwMode="auto">
          <a:xfrm rot="356180" flipH="1" flipV="1">
            <a:off x="2364865" y="1045472"/>
            <a:ext cx="6216100" cy="1517533"/>
          </a:xfrm>
          <a:prstGeom prst="circularArrow">
            <a:avLst>
              <a:gd name="adj1" fmla="val 8681"/>
              <a:gd name="adj2" fmla="val 1873233"/>
              <a:gd name="adj3" fmla="val 2065535"/>
              <a:gd name="adj4" fmla="val 2763"/>
              <a:gd name="adj5" fmla="val 11216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7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552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8" name="Circular Arrow 7"/>
          <p:cNvSpPr/>
          <p:nvPr/>
        </p:nvSpPr>
        <p:spPr bwMode="auto">
          <a:xfrm rot="254215" flipH="1" flipV="1">
            <a:off x="1985171" y="1680692"/>
            <a:ext cx="7766424" cy="1648525"/>
          </a:xfrm>
          <a:prstGeom prst="circularArrow">
            <a:avLst>
              <a:gd name="adj1" fmla="val 8681"/>
              <a:gd name="adj2" fmla="val 1873233"/>
              <a:gd name="adj3" fmla="val 2065535"/>
              <a:gd name="adj4" fmla="val 93350"/>
              <a:gd name="adj5" fmla="val 9087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7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552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9" name="Circular Arrow 8"/>
          <p:cNvSpPr/>
          <p:nvPr/>
        </p:nvSpPr>
        <p:spPr bwMode="auto">
          <a:xfrm rot="254215" flipH="1" flipV="1">
            <a:off x="1817127" y="2308092"/>
            <a:ext cx="8743907" cy="1648525"/>
          </a:xfrm>
          <a:prstGeom prst="circularArrow">
            <a:avLst>
              <a:gd name="adj1" fmla="val 8681"/>
              <a:gd name="adj2" fmla="val 1873233"/>
              <a:gd name="adj3" fmla="val 2065535"/>
              <a:gd name="adj4" fmla="val 21569085"/>
              <a:gd name="adj5" fmla="val 9087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7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552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10" name="Circular Arrow 9"/>
          <p:cNvSpPr/>
          <p:nvPr/>
        </p:nvSpPr>
        <p:spPr bwMode="auto">
          <a:xfrm rot="339162" flipH="1" flipV="1">
            <a:off x="2528449" y="4257404"/>
            <a:ext cx="6387172" cy="1648525"/>
          </a:xfrm>
          <a:prstGeom prst="circularArrow">
            <a:avLst>
              <a:gd name="adj1" fmla="val 8681"/>
              <a:gd name="adj2" fmla="val 1873233"/>
              <a:gd name="adj3" fmla="val 2065535"/>
              <a:gd name="adj4" fmla="val 21428341"/>
              <a:gd name="adj5" fmla="val 9087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7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552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11" name="Circular Arrow 10"/>
          <p:cNvSpPr/>
          <p:nvPr/>
        </p:nvSpPr>
        <p:spPr bwMode="auto">
          <a:xfrm rot="254215" flipH="1" flipV="1">
            <a:off x="1856015" y="2976979"/>
            <a:ext cx="9313836" cy="1622663"/>
          </a:xfrm>
          <a:prstGeom prst="circularArrow">
            <a:avLst>
              <a:gd name="adj1" fmla="val 8681"/>
              <a:gd name="adj2" fmla="val 1608630"/>
              <a:gd name="adj3" fmla="val 2065535"/>
              <a:gd name="adj4" fmla="val 21569085"/>
              <a:gd name="adj5" fmla="val 9087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7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552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254215" flipH="1" flipV="1">
            <a:off x="2069831" y="3610616"/>
            <a:ext cx="8037668" cy="1648525"/>
          </a:xfrm>
          <a:prstGeom prst="circularArrow">
            <a:avLst>
              <a:gd name="adj1" fmla="val 8681"/>
              <a:gd name="adj2" fmla="val 1873233"/>
              <a:gd name="adj3" fmla="val 2065535"/>
              <a:gd name="adj4" fmla="val 21569085"/>
              <a:gd name="adj5" fmla="val 9087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7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552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16" name="Donut 15"/>
          <p:cNvSpPr/>
          <p:nvPr/>
        </p:nvSpPr>
        <p:spPr>
          <a:xfrm>
            <a:off x="1887833" y="390076"/>
            <a:ext cx="5405424" cy="5405424"/>
          </a:xfrm>
          <a:prstGeom prst="donut">
            <a:avLst>
              <a:gd name="adj" fmla="val 2949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926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17" name="Rectangle 16"/>
          <p:cNvSpPr/>
          <p:nvPr/>
        </p:nvSpPr>
        <p:spPr>
          <a:xfrm rot="20413190">
            <a:off x="4049480" y="-59982"/>
            <a:ext cx="591101" cy="88409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456963"/>
            <a:endParaRPr lang="en-US" sz="140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18" name="Circular Arrow 17"/>
          <p:cNvSpPr/>
          <p:nvPr/>
        </p:nvSpPr>
        <p:spPr bwMode="auto">
          <a:xfrm rot="21273163" flipH="1" flipV="1">
            <a:off x="1780357" y="222940"/>
            <a:ext cx="6554939" cy="1648525"/>
          </a:xfrm>
          <a:prstGeom prst="circularArrow">
            <a:avLst>
              <a:gd name="adj1" fmla="val 0"/>
              <a:gd name="adj2" fmla="val 1873233"/>
              <a:gd name="adj3" fmla="val 1962248"/>
              <a:gd name="adj4" fmla="val 1959409"/>
              <a:gd name="adj5" fmla="val 11294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93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84009" y="367567"/>
            <a:ext cx="3553660" cy="27649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Mission &amp; Metrics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284530" y="1004099"/>
            <a:ext cx="2960945" cy="30784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Pirate Canvas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596529" y="1672159"/>
            <a:ext cx="2631095" cy="27649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Bottleneck </a:t>
            </a:r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Constraint</a:t>
            </a:r>
            <a:endParaRPr lang="en-US" sz="1400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Optima"/>
              <a:cs typeface="Optima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968741" y="2308872"/>
            <a:ext cx="2247035" cy="27649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Ecosystem Architecture</a:t>
            </a:r>
            <a:endParaRPr lang="en-US" sz="1400" dirty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Optima"/>
              <a:cs typeface="Optima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225193" y="2945593"/>
            <a:ext cx="2002420" cy="3028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Acceptance Matrix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760577" y="3608620"/>
            <a:ext cx="2477092" cy="27691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Feature </a:t>
            </a:r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Budgets &amp; </a:t>
            </a:r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Priorities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495066" y="4238395"/>
            <a:ext cx="2747177" cy="27649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Release Plan / Feature GTD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67587" y="4875113"/>
            <a:ext cx="2948189" cy="30162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Kanbans &amp; Backlogs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662124" y="5536955"/>
            <a:ext cx="3553657" cy="27649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r>
              <a:rPr lang="en-US" sz="14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tima"/>
                <a:cs typeface="Optima"/>
              </a:rPr>
              <a:t>Behavior Driven Development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818262" y="2898272"/>
            <a:ext cx="2087639" cy="392800"/>
          </a:xfrm>
          <a:prstGeom prst="rect">
            <a:avLst/>
          </a:prstGeom>
          <a:noFill/>
        </p:spPr>
        <p:txBody>
          <a:bodyPr wrap="none" lIns="91408" tIns="45704" rIns="91408" bIns="45704" numCol="1" rtlCol="0">
            <a:prstTxWarp prst="textDeflateBottom">
              <a:avLst>
                <a:gd name="adj" fmla="val 48453"/>
              </a:avLst>
            </a:prstTxWarp>
            <a:spAutoFit/>
          </a:bodyPr>
          <a:lstStyle/>
          <a:p>
            <a:pPr defTabSz="456963"/>
            <a:r>
              <a:rPr lang="en-US" sz="1600" b="1" dirty="0">
                <a:solidFill>
                  <a:prstClr val="black"/>
                </a:solidFill>
                <a:latin typeface="Optima"/>
                <a:cs typeface="Optima"/>
              </a:rPr>
              <a:t>Continuous Delivery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25737" y="3360013"/>
            <a:ext cx="134036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>
            <a:defPPr>
              <a:defRPr lang="en-US"/>
            </a:defPPr>
            <a:lvl1pPr defTabSz="457039">
              <a:defRPr sz="1400" b="1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 dirty="0"/>
              <a:t>Business Bingo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61333" y="1449383"/>
            <a:ext cx="203094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456963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Throughput Accounting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27879" y="4001161"/>
            <a:ext cx="1725088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>
            <a:defPPr>
              <a:defRPr lang="en-US"/>
            </a:defPPr>
            <a:lvl1pPr defTabSz="457039">
              <a:defRPr sz="1400" b="1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 dirty="0"/>
              <a:t>Release Refactoring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18894" y="4642309"/>
            <a:ext cx="2000804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>
            <a:defPPr>
              <a:defRPr lang="en-US"/>
            </a:defPPr>
            <a:lvl1pPr defTabSz="457039">
              <a:defRPr sz="1400" b="1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 dirty="0"/>
              <a:t>Leadership as a Service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24977" y="2053274"/>
            <a:ext cx="1300291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>
            <a:defPPr>
              <a:defRPr lang="en-US"/>
            </a:defPPr>
            <a:lvl1pPr defTabSz="457039">
              <a:defRPr sz="1400" b="1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 dirty="0"/>
              <a:t>Simple Design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80716" y="5225290"/>
            <a:ext cx="177478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>
            <a:defPPr>
              <a:defRPr lang="en-US"/>
            </a:defPPr>
            <a:lvl1pPr defTabSz="457039">
              <a:defRPr sz="1400" b="1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 dirty="0"/>
              <a:t>Autonomous Squads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80997" y="2705151"/>
            <a:ext cx="2142060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>
            <a:defPPr>
              <a:defRPr lang="en-US"/>
            </a:defPPr>
            <a:lvl1pPr defTabSz="457039">
              <a:defRPr sz="1400" b="1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 dirty="0"/>
              <a:t>Behavior Driven Analysis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313045" y="814879"/>
            <a:ext cx="1468607" cy="307744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456963"/>
            <a:r>
              <a:rPr lang="en-US" sz="1400" b="1" dirty="0">
                <a:solidFill>
                  <a:prstClr val="black"/>
                </a:solidFill>
                <a:latin typeface="Optima"/>
                <a:cs typeface="Optima"/>
              </a:rPr>
              <a:t>Impact Mapping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55839" y="5301499"/>
            <a:ext cx="1140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© Peter Merel, 2016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175425" y="319627"/>
            <a:ext cx="2148668" cy="55765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algn="ctr" defTabSz="456963"/>
            <a:endParaRPr lang="en-US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57" name="TextBox 56"/>
          <p:cNvSpPr txBox="1"/>
          <p:nvPr/>
        </p:nvSpPr>
        <p:spPr>
          <a:xfrm flipH="1">
            <a:off x="8991825" y="1116191"/>
            <a:ext cx="77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b="1" smtClean="0">
                <a:solidFill>
                  <a:srgbClr val="000000"/>
                </a:solidFill>
                <a:latin typeface="Optima"/>
                <a:cs typeface="Optima"/>
              </a:rPr>
              <a:t>Product/</a:t>
            </a:r>
          </a:p>
          <a:p>
            <a:pPr defTabSz="456963"/>
            <a:r>
              <a:rPr lang="en-US" sz="1200" b="1" dirty="0" smtClean="0">
                <a:solidFill>
                  <a:srgbClr val="000000"/>
                </a:solidFill>
                <a:latin typeface="Optima"/>
                <a:cs typeface="Optima"/>
              </a:rPr>
              <a:t>Portfolio</a:t>
            </a:r>
            <a:endParaRPr lang="en-US" sz="1200" b="1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456963"/>
            <a:r>
              <a:rPr lang="en-US" sz="1200" b="1" dirty="0">
                <a:solidFill>
                  <a:srgbClr val="000000"/>
                </a:solidFill>
                <a:latin typeface="Optima"/>
                <a:cs typeface="Optima"/>
              </a:rPr>
              <a:t>Squad</a:t>
            </a:r>
          </a:p>
        </p:txBody>
      </p:sp>
      <p:sp>
        <p:nvSpPr>
          <p:cNvPr id="60" name="TextBox 59"/>
          <p:cNvSpPr txBox="1"/>
          <p:nvPr/>
        </p:nvSpPr>
        <p:spPr>
          <a:xfrm flipH="1">
            <a:off x="8991825" y="4518371"/>
            <a:ext cx="740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b="1">
                <a:solidFill>
                  <a:srgbClr val="000000"/>
                </a:solidFill>
                <a:latin typeface="Optima"/>
                <a:cs typeface="Optima"/>
              </a:rPr>
              <a:t>Feature/</a:t>
            </a:r>
          </a:p>
          <a:p>
            <a:pPr defTabSz="456963"/>
            <a:r>
              <a:rPr lang="en-US" sz="1200" b="1" dirty="0">
                <a:solidFill>
                  <a:srgbClr val="000000"/>
                </a:solidFill>
                <a:latin typeface="Optima"/>
                <a:cs typeface="Optima"/>
              </a:rPr>
              <a:t>Systems</a:t>
            </a:r>
            <a:endParaRPr lang="en-US" sz="1200" b="1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456963"/>
            <a:r>
              <a:rPr lang="en-US" sz="1200" b="1" dirty="0">
                <a:solidFill>
                  <a:srgbClr val="000000"/>
                </a:solidFill>
                <a:latin typeface="Optima"/>
                <a:cs typeface="Optima"/>
              </a:rPr>
              <a:t>Squad</a:t>
            </a:r>
          </a:p>
        </p:txBody>
      </p:sp>
      <p:sp>
        <p:nvSpPr>
          <p:cNvPr id="61" name="Circular Arrow 60"/>
          <p:cNvSpPr/>
          <p:nvPr/>
        </p:nvSpPr>
        <p:spPr>
          <a:xfrm rot="20723086">
            <a:off x="8651887" y="4055981"/>
            <a:ext cx="1478152" cy="1484828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2076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62" name="TextBox 61"/>
          <p:cNvSpPr txBox="1"/>
          <p:nvPr/>
        </p:nvSpPr>
        <p:spPr>
          <a:xfrm flipH="1">
            <a:off x="8991825" y="2878549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b="1" dirty="0" smtClean="0">
                <a:solidFill>
                  <a:srgbClr val="000000"/>
                </a:solidFill>
                <a:latin typeface="Optima"/>
                <a:cs typeface="Optima"/>
              </a:rPr>
              <a:t>Chapter</a:t>
            </a:r>
          </a:p>
          <a:p>
            <a:pPr defTabSz="456963"/>
            <a:r>
              <a:rPr lang="en-US" sz="1200" b="1" dirty="0" smtClean="0">
                <a:solidFill>
                  <a:srgbClr val="000000"/>
                </a:solidFill>
                <a:latin typeface="Optima"/>
                <a:cs typeface="Optima"/>
              </a:rPr>
              <a:t>Meetings</a:t>
            </a:r>
            <a:endParaRPr lang="en-US" sz="12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395052" y="3818697"/>
            <a:ext cx="870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dirty="0">
                <a:solidFill>
                  <a:srgbClr val="000000"/>
                </a:solidFill>
                <a:latin typeface="Optima"/>
                <a:cs typeface="Optima"/>
              </a:rPr>
              <a:t>Autonomy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440985" y="410177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dirty="0">
                <a:solidFill>
                  <a:srgbClr val="000000"/>
                </a:solidFill>
                <a:latin typeface="Optima"/>
                <a:cs typeface="Optima"/>
              </a:rPr>
              <a:t>Assessment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98666" y="5506819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dirty="0">
                <a:solidFill>
                  <a:srgbClr val="000000"/>
                </a:solidFill>
                <a:latin typeface="Optima"/>
                <a:cs typeface="Optima"/>
              </a:rPr>
              <a:t>Acceleration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462145" y="2109059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dirty="0">
                <a:solidFill>
                  <a:srgbClr val="000000"/>
                </a:solidFill>
                <a:latin typeface="Optima"/>
                <a:cs typeface="Optima"/>
              </a:rPr>
              <a:t>Awareness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336382" y="41017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dirty="0">
                <a:solidFill>
                  <a:srgbClr val="000000"/>
                </a:solidFill>
                <a:latin typeface="Optima"/>
                <a:cs typeface="Optima"/>
              </a:rPr>
              <a:t>Allocation</a:t>
            </a:r>
            <a:endParaRPr lang="en-US" sz="12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399861" y="5506819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dirty="0" smtClean="0">
                <a:solidFill>
                  <a:srgbClr val="000000"/>
                </a:solidFill>
                <a:latin typeface="Optima"/>
                <a:cs typeface="Optima"/>
              </a:rPr>
              <a:t>Analytics</a:t>
            </a:r>
            <a:endParaRPr lang="en-US" sz="12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398900" y="2109059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dirty="0">
                <a:solidFill>
                  <a:srgbClr val="000000"/>
                </a:solidFill>
                <a:latin typeface="Optima"/>
                <a:cs typeface="Optima"/>
              </a:rPr>
              <a:t>Alignment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11168" y="3818697"/>
            <a:ext cx="992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6963"/>
            <a:r>
              <a:rPr lang="en-US" sz="1200" dirty="0">
                <a:solidFill>
                  <a:srgbClr val="000000"/>
                </a:solidFill>
                <a:latin typeface="Optima"/>
                <a:cs typeface="Optima"/>
              </a:rPr>
              <a:t>Architecture</a:t>
            </a:r>
          </a:p>
        </p:txBody>
      </p:sp>
      <p:sp>
        <p:nvSpPr>
          <p:cNvPr id="71" name="Circular Arrow 70"/>
          <p:cNvSpPr/>
          <p:nvPr/>
        </p:nvSpPr>
        <p:spPr>
          <a:xfrm rot="20723086">
            <a:off x="8656041" y="648221"/>
            <a:ext cx="1469843" cy="1484828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2076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72" name="TextBox 71"/>
          <p:cNvSpPr txBox="1"/>
          <p:nvPr/>
        </p:nvSpPr>
        <p:spPr>
          <a:xfrm rot="5400000">
            <a:off x="7209447" y="2927050"/>
            <a:ext cx="2274917" cy="369300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456963"/>
            <a:r>
              <a:rPr lang="en-US" b="1" dirty="0">
                <a:solidFill>
                  <a:prstClr val="black"/>
                </a:solidFill>
                <a:latin typeface="Optima"/>
                <a:cs typeface="Optima"/>
              </a:rPr>
              <a:t>Continuous </a:t>
            </a:r>
            <a:r>
              <a:rPr lang="en-US" b="1" dirty="0" smtClean="0">
                <a:solidFill>
                  <a:prstClr val="black"/>
                </a:solidFill>
                <a:latin typeface="Optima"/>
                <a:cs typeface="Optima"/>
              </a:rPr>
              <a:t>Learning</a:t>
            </a:r>
            <a:endParaRPr lang="en-US" b="1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73" name="Circular Arrow 72"/>
          <p:cNvSpPr/>
          <p:nvPr/>
        </p:nvSpPr>
        <p:spPr>
          <a:xfrm rot="876914" flipV="1">
            <a:off x="8657732" y="2357477"/>
            <a:ext cx="1466448" cy="1484828"/>
          </a:xfrm>
          <a:prstGeom prst="circularArrow">
            <a:avLst>
              <a:gd name="adj1" fmla="val 10420"/>
              <a:gd name="adj2" fmla="val 1778864"/>
              <a:gd name="adj3" fmla="val 19582802"/>
              <a:gd name="adj4" fmla="val 3741760"/>
              <a:gd name="adj5" fmla="val 12500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96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2076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08" tIns="45704" rIns="91408" bIns="45704" rtlCol="0" anchor="ctr"/>
          <a:lstStyle/>
          <a:p>
            <a:pPr defTabSz="456963"/>
            <a:endParaRPr lang="en-US" sz="140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500421" y="5873434"/>
            <a:ext cx="71911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Generating an Agile Organization. 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A feedback machine for the whole ecosystem</a:t>
            </a:r>
            <a:endParaRPr lang="en-US" sz="2800" b="1" dirty="0">
              <a:latin typeface="Optima"/>
              <a:cs typeface="Optim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629621" y="3691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E</a:t>
            </a:r>
            <a:r>
              <a:rPr lang="en-US" sz="2800" dirty="0">
                <a:latin typeface="Optima"/>
                <a:cs typeface="Optima"/>
              </a:rPr>
              <a:t>cosystem</a:t>
            </a:r>
          </a:p>
        </p:txBody>
      </p:sp>
    </p:spTree>
    <p:extLst>
      <p:ext uri="{BB962C8B-B14F-4D97-AF65-F5344CB8AC3E}">
        <p14:creationId xmlns:p14="http://schemas.microsoft.com/office/powerpoint/2010/main" val="147757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49" grpId="0"/>
      <p:bldP spid="50" grpId="0"/>
      <p:bldP spid="51" grpId="0"/>
      <p:bldP spid="52" grpId="0"/>
      <p:bldP spid="53" grpId="0"/>
      <p:bldP spid="55" grpId="0"/>
      <p:bldP spid="56" grpId="0" animBg="1"/>
      <p:bldP spid="57" grpId="0"/>
      <p:bldP spid="60" grpId="0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 animBg="1"/>
      <p:bldP spid="72" grpId="0"/>
      <p:bldP spid="73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50"/>
            <a:ext cx="9144000" cy="5475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4120186"/>
            <a:ext cx="9144000" cy="2737825"/>
          </a:xfrm>
          <a:prstGeom prst="rect">
            <a:avLst/>
          </a:prstGeom>
          <a:solidFill>
            <a:srgbClr val="1B1D24"/>
          </a:solidFill>
          <a:ln>
            <a:solidFill>
              <a:srgbClr val="1B1D2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Optima"/>
                <a:cs typeface="Optima"/>
              </a:rPr>
              <a:t>Agile Organizations are composed of Agile Teams. So the original Agile values and principles still hold true. XSCALE doesn’t replace them. It inherits them. </a:t>
            </a:r>
          </a:p>
        </p:txBody>
      </p:sp>
    </p:spTree>
    <p:extLst>
      <p:ext uri="{BB962C8B-B14F-4D97-AF65-F5344CB8AC3E}">
        <p14:creationId xmlns:p14="http://schemas.microsoft.com/office/powerpoint/2010/main" val="12359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248" y="613469"/>
            <a:ext cx="5184029" cy="4549367"/>
          </a:xfrm>
        </p:spPr>
        <p:txBody>
          <a:bodyPr>
            <a:noAutofit/>
          </a:bodyPr>
          <a:lstStyle/>
          <a:p>
            <a:r>
              <a:rPr lang="en-US" sz="2400" u="sng" dirty="0">
                <a:latin typeface="Optima"/>
                <a:cs typeface="Optima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u="sng" dirty="0">
                <a:latin typeface="Optima"/>
                <a:cs typeface="Optima"/>
              </a:rPr>
              <a:t>Why, Who, How &amp; What?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smtClean="0">
                <a:latin typeface="Optima"/>
                <a:cs typeface="Optima"/>
              </a:rPr>
              <a:t>The XSCALE Principles</a:t>
            </a:r>
            <a:endParaRPr lang="en-US" dirty="0">
              <a:latin typeface="Optima"/>
              <a:cs typeface="Optim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u="sng" dirty="0" smtClean="0">
                <a:latin typeface="Optima"/>
                <a:cs typeface="Optima"/>
              </a:rPr>
              <a:t>Game</a:t>
            </a:r>
            <a:r>
              <a:rPr lang="en-US" sz="2400" u="sng" dirty="0">
                <a:latin typeface="Optima"/>
                <a:cs typeface="Optima"/>
              </a:rPr>
              <a:t>: </a:t>
            </a:r>
            <a:r>
              <a:rPr lang="en-US" sz="2400" u="sng" dirty="0" smtClean="0">
                <a:latin typeface="Optima"/>
                <a:cs typeface="Optima"/>
              </a:rPr>
              <a:t>Two Minty Machines</a:t>
            </a:r>
            <a:endParaRPr lang="en-US" sz="2400" u="sng" dirty="0">
              <a:latin typeface="Optima"/>
              <a:cs typeface="Optima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>
                <a:latin typeface="Optima"/>
                <a:cs typeface="Optima"/>
              </a:rPr>
              <a:t>Throughput Accounting</a:t>
            </a:r>
            <a:endParaRPr lang="en-US" sz="2400" u="sng" dirty="0">
              <a:latin typeface="Optima"/>
              <a:cs typeface="Optim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u="sng" dirty="0">
                <a:latin typeface="Optima"/>
                <a:cs typeface="Optima"/>
              </a:rPr>
              <a:t>Practice: Pirate Canvas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>
                <a:latin typeface="Optima"/>
                <a:cs typeface="Optima"/>
              </a:rPr>
              <a:t>Agile </a:t>
            </a:r>
            <a:r>
              <a:rPr lang="en-US" dirty="0" smtClean="0">
                <a:latin typeface="Optima"/>
                <a:cs typeface="Optima"/>
              </a:rPr>
              <a:t>Contracts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u="sng" dirty="0">
                <a:latin typeface="Optima"/>
                <a:cs typeface="Optima"/>
              </a:rPr>
              <a:t>Game: </a:t>
            </a:r>
            <a:r>
              <a:rPr lang="en-US" sz="2400" u="sng" dirty="0" smtClean="0">
                <a:latin typeface="Optima"/>
                <a:cs typeface="Optima"/>
              </a:rPr>
              <a:t>Three More Minty Machines</a:t>
            </a:r>
            <a:endParaRPr lang="en-US" sz="2400" u="sng" dirty="0">
              <a:latin typeface="Optima"/>
              <a:cs typeface="Optima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>
                <a:latin typeface="Optima"/>
                <a:cs typeface="Optima"/>
              </a:rPr>
              <a:t>Forming a Product </a:t>
            </a:r>
            <a:r>
              <a:rPr lang="en-US" dirty="0" smtClean="0">
                <a:latin typeface="Optima"/>
                <a:cs typeface="Optima"/>
              </a:rPr>
              <a:t>Squad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u="sng" dirty="0">
                <a:latin typeface="Optima"/>
                <a:cs typeface="Optima"/>
              </a:rPr>
              <a:t>Practice: </a:t>
            </a:r>
            <a:r>
              <a:rPr lang="en-US" sz="2400" u="sng" dirty="0" smtClean="0">
                <a:latin typeface="Optima"/>
                <a:cs typeface="Optima"/>
              </a:rPr>
              <a:t>Behavior Driven Analysis</a:t>
            </a:r>
            <a:endParaRPr lang="en-US" sz="2400" u="sng" dirty="0">
              <a:latin typeface="Optima"/>
              <a:cs typeface="Optima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smtClean="0">
                <a:latin typeface="Optima"/>
                <a:cs typeface="Optima"/>
              </a:rPr>
              <a:t>Using a Kanban to whip WIP</a:t>
            </a:r>
            <a:endParaRPr lang="en-US" dirty="0">
              <a:latin typeface="Optima"/>
              <a:cs typeface="Optima"/>
            </a:endParaRPr>
          </a:p>
          <a:p>
            <a:pPr marL="342900" indent="-342900">
              <a:buFont typeface="Courier New" charset="0"/>
              <a:buChar char="o"/>
            </a:pPr>
            <a:endParaRPr lang="en-US" dirty="0">
              <a:latin typeface="Optima"/>
              <a:cs typeface="Optima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Optima"/>
              <a:cs typeface="Optima"/>
            </a:endParaRPr>
          </a:p>
          <a:p>
            <a:pPr algn="l"/>
            <a:endParaRPr lang="en-US" sz="2400" dirty="0">
              <a:latin typeface="Optima"/>
              <a:cs typeface="Optima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Optima"/>
              <a:cs typeface="Optima"/>
            </a:endParaRPr>
          </a:p>
          <a:p>
            <a:endParaRPr lang="en-US" sz="2400" dirty="0">
              <a:latin typeface="Optima"/>
              <a:cs typeface="Optima"/>
            </a:endParaRPr>
          </a:p>
          <a:p>
            <a:endParaRPr lang="en-US" sz="2400" dirty="0">
              <a:latin typeface="Optima"/>
              <a:cs typeface="Optima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743650" y="613469"/>
            <a:ext cx="5927844" cy="4690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 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Practice: Behavior Driven Development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Continuous Deployment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Game</a:t>
            </a:r>
            <a:r>
              <a:rPr lang="en-US" sz="2400" u="sng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: </a:t>
            </a: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Set-based </a:t>
            </a: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Logo </a:t>
            </a: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Design</a:t>
            </a:r>
            <a:endParaRPr lang="en-US" sz="2400" u="sng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Set-based UX </a:t>
            </a:r>
            <a:r>
              <a:rPr lang="en-US" sz="18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Design</a:t>
            </a:r>
            <a:endParaRPr lang="en-US" sz="2400" u="sng" dirty="0" smtClean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Product Squad Ceremonies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LaaS &amp; DRIs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Practice: Business Bingo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Change as a Product</a:t>
            </a:r>
            <a:endParaRPr lang="en-US" sz="20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400" u="sng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Practice: Release Refactoring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Ecosystems Thinking</a:t>
            </a:r>
          </a:p>
          <a:p>
            <a:pPr marL="342900" indent="-342900" algn="l">
              <a:buFont typeface="Arial" charset="0"/>
              <a:buChar char="•"/>
            </a:pPr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algn="l"/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739524" y="435391"/>
            <a:ext cx="6400800" cy="675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Course Outline</a:t>
            </a:r>
            <a:endParaRPr lang="en-US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9342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0" y="1474237"/>
            <a:ext cx="8661997" cy="292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51897" y="2621849"/>
            <a:ext cx="1137815" cy="627323"/>
            <a:chOff x="3850759" y="3213526"/>
            <a:chExt cx="1711841" cy="943803"/>
          </a:xfrm>
        </p:grpSpPr>
        <p:sp>
          <p:nvSpPr>
            <p:cNvPr id="9" name="Oval 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758130" y="2621849"/>
            <a:ext cx="1137815" cy="627323"/>
            <a:chOff x="3850759" y="3213526"/>
            <a:chExt cx="1711841" cy="943803"/>
          </a:xfrm>
        </p:grpSpPr>
        <p:sp>
          <p:nvSpPr>
            <p:cNvPr id="12" name="Oval 11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285547" y="2621849"/>
            <a:ext cx="1137815" cy="627323"/>
            <a:chOff x="3850759" y="3213526"/>
            <a:chExt cx="1711841" cy="943803"/>
          </a:xfrm>
        </p:grpSpPr>
        <p:sp>
          <p:nvSpPr>
            <p:cNvPr id="15" name="Oval 14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798793" y="2621849"/>
            <a:ext cx="1137815" cy="627323"/>
            <a:chOff x="3850759" y="3213526"/>
            <a:chExt cx="1711841" cy="943803"/>
          </a:xfrm>
        </p:grpSpPr>
        <p:sp>
          <p:nvSpPr>
            <p:cNvPr id="18" name="Oval 17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293053" y="2621849"/>
            <a:ext cx="1137815" cy="627323"/>
            <a:chOff x="3850759" y="3213526"/>
            <a:chExt cx="1711841" cy="943803"/>
          </a:xfrm>
        </p:grpSpPr>
        <p:sp>
          <p:nvSpPr>
            <p:cNvPr id="21" name="Oval 20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798465" y="2621849"/>
            <a:ext cx="1137815" cy="627323"/>
            <a:chOff x="3850759" y="3213526"/>
            <a:chExt cx="1711841" cy="943803"/>
          </a:xfrm>
        </p:grpSpPr>
        <p:sp>
          <p:nvSpPr>
            <p:cNvPr id="24" name="Oval 23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4757084" y="5690869"/>
            <a:ext cx="267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14490569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" y="2628900"/>
            <a:ext cx="6400800" cy="33994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Behavior Driven Analysis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Optima"/>
              <a:cs typeface="Optima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Quick, Breadth-first Derivation of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 Features &amp; Acceptance Criteria</a:t>
            </a:r>
            <a:endParaRPr lang="en-US" dirty="0" smtClean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43" y="1212894"/>
            <a:ext cx="3349457" cy="895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44" y="1554480"/>
            <a:ext cx="5503156" cy="44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15" y="1306286"/>
            <a:ext cx="5219286" cy="4243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7780"/>
            <a:ext cx="679268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tima"/>
                <a:cs typeface="Optima"/>
              </a:rPr>
              <a:t>For each Pirate Canvas Epic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(a </a:t>
            </a:r>
            <a:r>
              <a:rPr lang="en-US" sz="2000" b="1" dirty="0" smtClean="0">
                <a:latin typeface="Optima"/>
                <a:cs typeface="Optima"/>
              </a:rPr>
              <a:t>Why/Who/How/What</a:t>
            </a:r>
            <a:r>
              <a:rPr lang="en-US" sz="2000" dirty="0" smtClean="0">
                <a:latin typeface="Optima"/>
                <a:cs typeface="Optima"/>
              </a:rPr>
              <a:t>):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>
                <a:latin typeface="Optima"/>
                <a:cs typeface="Optima"/>
              </a:rPr>
              <a:t>G</a:t>
            </a:r>
            <a:r>
              <a:rPr lang="en-US" sz="2000" dirty="0" smtClean="0">
                <a:latin typeface="Optima"/>
                <a:cs typeface="Optima"/>
              </a:rPr>
              <a:t>enerate </a:t>
            </a:r>
            <a:r>
              <a:rPr lang="en-US" sz="2000" dirty="0">
                <a:latin typeface="Optima"/>
                <a:cs typeface="Optima"/>
              </a:rPr>
              <a:t>a starter set of </a:t>
            </a:r>
            <a:r>
              <a:rPr lang="en-US" sz="2000" b="1" dirty="0" smtClean="0">
                <a:latin typeface="Optima"/>
                <a:cs typeface="Optima"/>
              </a:rPr>
              <a:t>Features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using</a:t>
            </a:r>
            <a:r>
              <a:rPr lang="en-US" sz="2000" b="1" dirty="0" smtClean="0">
                <a:latin typeface="Optima"/>
                <a:cs typeface="Optima"/>
              </a:rPr>
              <a:t> CEASAR</a:t>
            </a:r>
            <a:r>
              <a:rPr lang="en-US" sz="2000" dirty="0" smtClean="0">
                <a:latin typeface="Optima"/>
                <a:cs typeface="Optima"/>
              </a:rPr>
              <a:t> or </a:t>
            </a:r>
            <a:r>
              <a:rPr lang="en-US" sz="2000" b="1" dirty="0" smtClean="0">
                <a:latin typeface="Optima"/>
                <a:cs typeface="Optima"/>
              </a:rPr>
              <a:t>CRUDITE</a:t>
            </a:r>
            <a:r>
              <a:rPr lang="en-US" sz="2000" dirty="0" smtClean="0">
                <a:latin typeface="Optima"/>
                <a:cs typeface="Optima"/>
              </a:rPr>
              <a:t> pattern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Create/Edit/Abort/Save/Accept/Request-Help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Create/Read/Update/Delete/Import/Transform/Export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Pick </a:t>
            </a:r>
            <a:r>
              <a:rPr lang="en-US" sz="2000" b="1" dirty="0" smtClean="0">
                <a:latin typeface="Optima"/>
                <a:cs typeface="Optima"/>
              </a:rPr>
              <a:t>Themes (</a:t>
            </a:r>
            <a:r>
              <a:rPr lang="en-US" sz="2000" dirty="0">
                <a:latin typeface="Optima"/>
                <a:cs typeface="Optima"/>
              </a:rPr>
              <a:t>k</a:t>
            </a:r>
            <a:r>
              <a:rPr lang="en-US" sz="2000" dirty="0" smtClean="0">
                <a:latin typeface="Optima"/>
                <a:cs typeface="Optima"/>
              </a:rPr>
              <a:t>ey</a:t>
            </a:r>
            <a:r>
              <a:rPr lang="en-US" sz="2000" b="1" dirty="0" smtClean="0">
                <a:latin typeface="Optima"/>
                <a:cs typeface="Optima"/>
              </a:rPr>
              <a:t> </a:t>
            </a:r>
            <a:r>
              <a:rPr lang="en-US" sz="2000" dirty="0" smtClean="0">
                <a:latin typeface="Optima"/>
                <a:cs typeface="Optima"/>
              </a:rPr>
              <a:t>categories of acceptance criteria</a:t>
            </a:r>
            <a:r>
              <a:rPr lang="en-US" sz="2000" b="1" dirty="0" smtClean="0">
                <a:latin typeface="Optima"/>
                <a:cs typeface="Optima"/>
              </a:rPr>
              <a:t>)</a:t>
            </a:r>
            <a:endParaRPr lang="en-US" sz="2000" dirty="0" smtClean="0">
              <a:latin typeface="Optima"/>
              <a:cs typeface="Optima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UX Personas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Architectural Components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Non Functional Qualities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Business Rules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For each Feature/Theme box, </a:t>
            </a:r>
            <a:r>
              <a:rPr lang="en-US" sz="2000" b="1" dirty="0" smtClean="0">
                <a:latin typeface="Optima"/>
                <a:cs typeface="Optima"/>
              </a:rPr>
              <a:t>mark it </a:t>
            </a:r>
            <a:r>
              <a:rPr lang="en-US" sz="2000" dirty="0" smtClean="0">
                <a:latin typeface="Optima"/>
                <a:cs typeface="Optima"/>
              </a:rPr>
              <a:t>if all agree: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Acceptance criteria exist for that </a:t>
            </a:r>
            <a:r>
              <a:rPr lang="en-US" sz="2000" b="1" dirty="0" smtClean="0">
                <a:latin typeface="Optima"/>
                <a:cs typeface="Optima"/>
              </a:rPr>
              <a:t>Feature x Theme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Don’t record detailed criteria – just go breadth-first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Sanity-checking questions generate matrix closure: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For each Feature are there any missing Themes?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For each Theme, are there any missing Features?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If a Theme is all ticks, break out a Technical Feature</a:t>
            </a:r>
          </a:p>
        </p:txBody>
      </p:sp>
    </p:spTree>
    <p:extLst>
      <p:ext uri="{BB962C8B-B14F-4D97-AF65-F5344CB8AC3E}">
        <p14:creationId xmlns:p14="http://schemas.microsoft.com/office/powerpoint/2010/main" val="106986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" y="1676400"/>
            <a:ext cx="11269980" cy="2332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Business Bingo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Fast, Breadth-First </a:t>
            </a:r>
            <a:r>
              <a:rPr lang="en-US" dirty="0" smtClean="0">
                <a:latin typeface="Optima"/>
                <a:cs typeface="Optima"/>
              </a:rPr>
              <a:t>Feature Budgets &amp; Priorities</a:t>
            </a:r>
            <a:endParaRPr lang="en-US" dirty="0" smtClean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60394"/>
            <a:ext cx="3349457" cy="89511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52400" y="3977640"/>
            <a:ext cx="12039600" cy="2880360"/>
            <a:chOff x="10948" y="40173"/>
            <a:chExt cx="9144000" cy="11910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8" y="40173"/>
              <a:ext cx="9144000" cy="11910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97705" y="799256"/>
              <a:ext cx="2036257" cy="43194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88423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12264" y="4854731"/>
            <a:ext cx="8438801" cy="2008208"/>
            <a:chOff x="10948" y="40173"/>
            <a:chExt cx="9144000" cy="11910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8" y="40173"/>
              <a:ext cx="9144000" cy="11910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97705" y="799256"/>
              <a:ext cx="2036257" cy="43194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1" y="27780"/>
            <a:ext cx="69596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tima"/>
                <a:cs typeface="Optima"/>
              </a:rPr>
              <a:t>Lay out 10 Fibonacci Numbers to estimate Features per Epic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Add the last 2 Fibonacci numbers to make the next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We use Fibonacci because it makes people fight!</a:t>
            </a:r>
            <a:r>
              <a:rPr lang="en-US" sz="2000" dirty="0">
                <a:latin typeface="Optima"/>
                <a:cs typeface="Optima"/>
              </a:rPr>
              <a:t> </a:t>
            </a:r>
            <a:endParaRPr lang="en-US" sz="2000" dirty="0" smtClean="0">
              <a:latin typeface="Optima"/>
              <a:cs typeface="Optim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Use </a:t>
            </a:r>
            <a:r>
              <a:rPr lang="en-US" sz="2000" dirty="0">
                <a:latin typeface="Optima"/>
                <a:cs typeface="Optima"/>
              </a:rPr>
              <a:t>DRIs &amp; LaaS to get Consensus</a:t>
            </a:r>
            <a:endParaRPr lang="en-US" sz="2000" dirty="0" smtClean="0">
              <a:latin typeface="Optima"/>
              <a:cs typeface="Optima"/>
            </a:endParaRPr>
          </a:p>
          <a:p>
            <a:endParaRPr lang="en-US" sz="2000" dirty="0" smtClean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Pick 3 ”Budget Bears” – three pre-costed metric probes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Not relative; “Feature Points” are actual budget/Feature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Best Bears are previous </a:t>
            </a:r>
            <a:r>
              <a:rPr lang="en-US" sz="2000" dirty="0">
                <a:latin typeface="Optima"/>
                <a:cs typeface="Optima"/>
              </a:rPr>
              <a:t>F</a:t>
            </a:r>
            <a:r>
              <a:rPr lang="en-US" sz="2000" dirty="0" smtClean="0">
                <a:latin typeface="Optima"/>
                <a:cs typeface="Optima"/>
              </a:rPr>
              <a:t>eatures everyone is familiar with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Baby Bear “was easy, no surprises” – say 3 team days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Poppa Bear big and hairy, ~20 times more expensive at 55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Mamma Bear is the mode – about same as most features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Tech authorities estimate, Business &amp; Design question!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Compare feature cards one at a time vs. all on table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Split large Features by Theme; ideally all &lt; 21.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8799" y="16563"/>
            <a:ext cx="5267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tima"/>
                <a:cs typeface="Optima"/>
              </a:rPr>
              <a:t>Record estimates on cards and do over </a:t>
            </a:r>
            <a:r>
              <a:rPr lang="is-IS" sz="2000" dirty="0" smtClean="0">
                <a:latin typeface="Optima"/>
                <a:cs typeface="Optima"/>
              </a:rPr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Pick 3 previous “Business Value Bears”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Baby Bear Feature just a bell or whistle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Mamma is in 80% we could live without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Poppa one of the 20% we use every day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Business estimates, Design/Tech question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Record Business Value number and then ROI: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ROI = 1 + ((Value</a:t>
            </a:r>
            <a:r>
              <a:rPr lang="en-US" sz="2000" baseline="30000" dirty="0" smtClean="0">
                <a:latin typeface="Optima"/>
                <a:cs typeface="Optima"/>
              </a:rPr>
              <a:t>2</a:t>
            </a:r>
            <a:r>
              <a:rPr lang="en-US" sz="2000" dirty="0" smtClean="0">
                <a:latin typeface="Optima"/>
                <a:cs typeface="Optima"/>
              </a:rPr>
              <a:t> –  Budget) / Budget)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+1 prevents negative ROI when B &gt;&gt;  V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Squared Value prevents “ties” when V==B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Prioritize by descending ROI. Add COD if: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Technical dependency trumps ROI or,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Business forces trump ROI.</a:t>
            </a:r>
          </a:p>
        </p:txBody>
      </p:sp>
    </p:spTree>
    <p:extLst>
      <p:ext uri="{BB962C8B-B14F-4D97-AF65-F5344CB8AC3E}">
        <p14:creationId xmlns:p14="http://schemas.microsoft.com/office/powerpoint/2010/main" val="32868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09950"/>
            <a:ext cx="5571067" cy="233266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Release Refactoring</a:t>
            </a:r>
          </a:p>
          <a:p>
            <a:pPr>
              <a:lnSpc>
                <a:spcPct val="150000"/>
              </a:lnSpc>
            </a:pPr>
            <a:endParaRPr lang="en-US" dirty="0">
              <a:latin typeface="Optima"/>
              <a:cs typeface="Optima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Quick, easy, reliable,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Optima"/>
                <a:cs typeface="Optima"/>
              </a:rPr>
              <a:t>c</a:t>
            </a:r>
            <a:r>
              <a:rPr lang="en-US" dirty="0" smtClean="0">
                <a:latin typeface="Optima"/>
                <a:cs typeface="Optima"/>
              </a:rPr>
              <a:t>ollaborative release planning.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76" y="1993944"/>
            <a:ext cx="2915268" cy="895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5706"/>
          <a:stretch/>
        </p:blipFill>
        <p:spPr>
          <a:xfrm>
            <a:off x="5410201" y="1085850"/>
            <a:ext cx="6310676" cy="46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1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5706"/>
          <a:stretch/>
        </p:blipFill>
        <p:spPr>
          <a:xfrm>
            <a:off x="6959601" y="1947334"/>
            <a:ext cx="5013835" cy="3265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4720"/>
            <a:ext cx="695960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tima"/>
                <a:cs typeface="Optima"/>
              </a:rPr>
              <a:t>Per Epic, lay out Features in descending ROI+COD priority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To hit a specific date, calculate FPs you have by then given your resourcing. Otherwise calculate release dates after.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Per Epic, top-down, ask Business “could we include any of this Epic in our next Release without this Feature?”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If not, this Feature is marked “Bronze”. 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When you’re out of Bronze, ask, “Would leaving this next Feature out significantly reduce the Impact of next Release?”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If so, this Feature is marked “Silver”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Optima"/>
                <a:cs typeface="Optima"/>
              </a:rPr>
              <a:t>Otherwise it’s marked “Gold”.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Now calculate how many total FPs and how much total ROI per each Bronze, Silver and Gold Group for each Epic.</a:t>
            </a:r>
          </a:p>
          <a:p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To fit a Release Date, figure which mix of Bronze, Silver and Gold Groups &gt; max ROI within the FP budget of the release.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Optima"/>
                <a:cs typeface="Optima"/>
              </a:rPr>
              <a:t>A</a:t>
            </a:r>
            <a:r>
              <a:rPr lang="en-US" sz="2000" dirty="0" smtClean="0">
                <a:latin typeface="Optima"/>
                <a:cs typeface="Optima"/>
              </a:rPr>
              <a:t>ssume Silver requires Bronze, and Gold requires Silver.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Optima"/>
              <a:cs typeface="Optima"/>
            </a:endParaRPr>
          </a:p>
          <a:p>
            <a:r>
              <a:rPr lang="en-US" sz="2000" dirty="0" smtClean="0">
                <a:latin typeface="Optima"/>
                <a:cs typeface="Optima"/>
              </a:rPr>
              <a:t>Otherwise determine Release Dates by grouping for business drivers. IE. RAT, MVP, Next Bottleneck, Next Market, etc.</a:t>
            </a:r>
          </a:p>
        </p:txBody>
      </p:sp>
    </p:spTree>
    <p:extLst>
      <p:ext uri="{BB962C8B-B14F-4D97-AF65-F5344CB8AC3E}">
        <p14:creationId xmlns:p14="http://schemas.microsoft.com/office/powerpoint/2010/main" val="799425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599" y="3886200"/>
            <a:ext cx="6683829" cy="2332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Optional: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Introduction to BDD in Gherkin.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83515" y="188640"/>
            <a:ext cx="8224970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algn="ctr" defTabSz="457200"/>
            <a:r>
              <a:rPr lang="en-AU" sz="3000" b="0" dirty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How does Product </a:t>
            </a:r>
            <a:r>
              <a:rPr lang="en-AU" sz="3000" b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Management drive Delivery?</a:t>
            </a:r>
            <a:endParaRPr lang="en-AU" sz="2400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1" t="33627" r="56577" b="17030"/>
          <a:stretch/>
        </p:blipFill>
        <p:spPr bwMode="auto">
          <a:xfrm>
            <a:off x="3708458" y="980728"/>
            <a:ext cx="497983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21341" y="3850658"/>
            <a:ext cx="1246495" cy="276999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</p:spPr>
        <p:txBody>
          <a:bodyPr wrap="none" r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sz="1200" b="1" kern="0" dirty="0">
                <a:solidFill>
                  <a:srgbClr val="FFFFFF">
                    <a:lumMod val="95000"/>
                  </a:srgbClr>
                </a:solidFill>
                <a:latin typeface="Verdana" pitchFamily="34" charset="0"/>
              </a:rPr>
              <a:t> Agile + BDD </a:t>
            </a:r>
          </a:p>
        </p:txBody>
      </p:sp>
    </p:spTree>
    <p:extLst>
      <p:ext uri="{BB962C8B-B14F-4D97-AF65-F5344CB8AC3E}">
        <p14:creationId xmlns:p14="http://schemas.microsoft.com/office/powerpoint/2010/main" val="3178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19536" y="188640"/>
            <a:ext cx="7669212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algn="ctr" defTabSz="457200"/>
            <a:r>
              <a:rPr lang="en-AU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T</a:t>
            </a:r>
            <a:r>
              <a:rPr lang="en-AU" sz="3000" b="0" dirty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he </a:t>
            </a:r>
            <a:r>
              <a:rPr lang="en-AU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cost of quality is not linear …</a:t>
            </a:r>
            <a:endParaRPr lang="en-AU" sz="2400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 t="35352" r="23407" b="12852"/>
          <a:stretch/>
        </p:blipFill>
        <p:spPr bwMode="auto">
          <a:xfrm>
            <a:off x="1524000" y="1196752"/>
            <a:ext cx="9144000" cy="48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19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" t="1827" r="1051" b="1768"/>
          <a:stretch/>
        </p:blipFill>
        <p:spPr bwMode="auto">
          <a:xfrm>
            <a:off x="1619694" y="1190848"/>
            <a:ext cx="8091377" cy="479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 flipV="1">
            <a:off x="5897591" y="2488019"/>
            <a:ext cx="0" cy="2959390"/>
          </a:xfrm>
          <a:prstGeom prst="line">
            <a:avLst/>
          </a:prstGeom>
          <a:gradFill rotWithShape="1">
            <a:gsLst>
              <a:gs pos="0">
                <a:schemeClr val="accent1"/>
              </a:gs>
              <a:gs pos="50000">
                <a:srgbClr val="FFFF99"/>
              </a:gs>
              <a:gs pos="100000">
                <a:schemeClr val="accent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823160" y="4476312"/>
            <a:ext cx="864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sz="1100" dirty="0">
                <a:solidFill>
                  <a:prstClr val="black"/>
                </a:solidFill>
              </a:rPr>
              <a:t>17%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6698" y="3214523"/>
            <a:ext cx="864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sz="1100" dirty="0">
                <a:solidFill>
                  <a:prstClr val="black"/>
                </a:solidFill>
              </a:rPr>
              <a:t>47%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348772" y="4030374"/>
            <a:ext cx="1474388" cy="276447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AU" sz="1400" dirty="0">
                <a:solidFill>
                  <a:prstClr val="white">
                    <a:lumMod val="95000"/>
                  </a:prstClr>
                </a:solidFill>
                <a:latin typeface="Arial" charset="0"/>
              </a:rPr>
              <a:t>Kaching R28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4348772" y="4352902"/>
            <a:ext cx="1477927" cy="276447"/>
          </a:xfrm>
          <a:prstGeom prst="roundRect">
            <a:avLst/>
          </a:prstGeom>
          <a:solidFill>
            <a:srgbClr val="FF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AU" sz="1400" dirty="0">
                <a:solidFill>
                  <a:prstClr val="black"/>
                </a:solidFill>
                <a:latin typeface="Arial" charset="0"/>
              </a:rPr>
              <a:t>All other R28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310806" y="1190849"/>
            <a:ext cx="8233386" cy="4267175"/>
            <a:chOff x="786806" y="1190848"/>
            <a:chExt cx="8233386" cy="4267175"/>
          </a:xfrm>
        </p:grpSpPr>
        <p:sp>
          <p:nvSpPr>
            <p:cNvPr id="3" name="Rectangle 2"/>
            <p:cNvSpPr/>
            <p:nvPr/>
          </p:nvSpPr>
          <p:spPr bwMode="auto">
            <a:xfrm>
              <a:off x="786806" y="5293236"/>
              <a:ext cx="1765004" cy="140002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/>
              <a:r>
                <a:rPr lang="en-AU" sz="1000" dirty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555421" y="5139064"/>
              <a:ext cx="1818169" cy="308345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/>
              <a:r>
                <a:rPr lang="en-AU" sz="1000" dirty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&gt;2x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373591" y="4827181"/>
              <a:ext cx="1825189" cy="623766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/>
              <a:r>
                <a:rPr lang="en-AU" sz="1000" dirty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&gt;10x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198781" y="3912781"/>
              <a:ext cx="1786269" cy="1541704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/>
              <a:r>
                <a:rPr lang="en-AU" sz="1000" dirty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&gt;25x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985051" y="1190848"/>
              <a:ext cx="1035141" cy="4267175"/>
            </a:xfrm>
            <a:prstGeom prst="rect">
              <a:avLst/>
            </a:prstGeom>
            <a:solidFill>
              <a:schemeClr val="bg1">
                <a:lumMod val="75000"/>
                <a:alpha val="3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/>
              <a:r>
                <a:rPr lang="en-AU" sz="1000" dirty="0">
                  <a:solidFill>
                    <a:prstClr val="white">
                      <a:lumMod val="75000"/>
                    </a:prstClr>
                  </a:solidFill>
                  <a:latin typeface="Arial" charset="0"/>
                </a:rPr>
                <a:t>&gt;50x in prod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7442775" y="5139064"/>
              <a:ext cx="1492116" cy="27644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/>
              <a:r>
                <a:rPr lang="en-AU" sz="900" dirty="0">
                  <a:solidFill>
                    <a:prstClr val="black"/>
                  </a:solidFill>
                  <a:latin typeface="Arial" charset="0"/>
                </a:rPr>
                <a:t>Relative Cost of a Defect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1717040" y="188640"/>
            <a:ext cx="8361680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defTabSz="457200"/>
            <a:r>
              <a:rPr lang="en-AU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Real numbers from CBA’s first BDD program</a:t>
            </a:r>
            <a:endParaRPr lang="en-AU" sz="2400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0" y="1474237"/>
            <a:ext cx="8661997" cy="292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51897" y="2621849"/>
            <a:ext cx="1137815" cy="627323"/>
            <a:chOff x="3850759" y="3213526"/>
            <a:chExt cx="1711841" cy="943803"/>
          </a:xfrm>
        </p:grpSpPr>
        <p:sp>
          <p:nvSpPr>
            <p:cNvPr id="9" name="Oval 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758130" y="2621849"/>
            <a:ext cx="1137815" cy="627323"/>
            <a:chOff x="3850759" y="3213526"/>
            <a:chExt cx="1711841" cy="943803"/>
          </a:xfrm>
        </p:grpSpPr>
        <p:sp>
          <p:nvSpPr>
            <p:cNvPr id="12" name="Oval 11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285547" y="2621849"/>
            <a:ext cx="1137815" cy="627323"/>
            <a:chOff x="3850759" y="3213526"/>
            <a:chExt cx="1711841" cy="943803"/>
          </a:xfrm>
        </p:grpSpPr>
        <p:sp>
          <p:nvSpPr>
            <p:cNvPr id="15" name="Oval 14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798793" y="2621849"/>
            <a:ext cx="1137815" cy="627323"/>
            <a:chOff x="3850759" y="3213526"/>
            <a:chExt cx="1711841" cy="943803"/>
          </a:xfrm>
        </p:grpSpPr>
        <p:sp>
          <p:nvSpPr>
            <p:cNvPr id="18" name="Oval 17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293053" y="2621849"/>
            <a:ext cx="1137815" cy="627323"/>
            <a:chOff x="3850759" y="3213526"/>
            <a:chExt cx="1711841" cy="943803"/>
          </a:xfrm>
        </p:grpSpPr>
        <p:sp>
          <p:nvSpPr>
            <p:cNvPr id="21" name="Oval 20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757084" y="5690869"/>
            <a:ext cx="267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18357529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goldwaytech.com/english/images/product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412776"/>
            <a:ext cx="835292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631504" y="209422"/>
            <a:ext cx="8712968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defTabSz="457200"/>
            <a:r>
              <a:rPr lang="en-AU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It’s an old story </a:t>
            </a:r>
            <a:r>
              <a:rPr lang="is-IS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…</a:t>
            </a:r>
            <a:endParaRPr lang="en-AU" sz="3000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  <a:p>
            <a:pPr defTabSz="457200"/>
            <a:endParaRPr lang="en-AU" sz="1600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  <a:p>
            <a:pPr defTabSz="457200"/>
            <a:r>
              <a:rPr lang="en-AU" sz="24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Toyota, 1965: Automated acceptance tests halt the line.</a:t>
            </a:r>
          </a:p>
          <a:p>
            <a:pPr defTabSz="457200"/>
            <a:r>
              <a:rPr lang="en-AU" sz="24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“Poka-Yoke” eliminates rework in manufacturing.</a:t>
            </a:r>
          </a:p>
        </p:txBody>
      </p:sp>
    </p:spTree>
    <p:extLst>
      <p:ext uri="{BB962C8B-B14F-4D97-AF65-F5344CB8AC3E}">
        <p14:creationId xmlns:p14="http://schemas.microsoft.com/office/powerpoint/2010/main" val="10113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75520" y="1265682"/>
            <a:ext cx="8568952" cy="4899622"/>
            <a:chOff x="323528" y="1268760"/>
            <a:chExt cx="8568952" cy="4899622"/>
          </a:xfrm>
        </p:grpSpPr>
        <p:pic>
          <p:nvPicPr>
            <p:cNvPr id="1026" name="Picture 2" descr="http://upload.wikimedia.org/wikipedia/en/7/74/Continuous_Delivery_process_diagra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268760"/>
              <a:ext cx="8568952" cy="489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629916" y="1371941"/>
              <a:ext cx="792204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Automated</a:t>
              </a:r>
            </a:p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Programmer</a:t>
              </a:r>
            </a:p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Tests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27757" y="1365727"/>
              <a:ext cx="12241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Continuous</a:t>
              </a:r>
            </a:p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Integration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7935" y="1371212"/>
              <a:ext cx="122413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bIns="0" rtlCol="0">
              <a:spAutoFit/>
            </a:bodyPr>
            <a:lstStyle/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New Test / New Code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98415" y="1361550"/>
              <a:ext cx="1162519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Automated</a:t>
              </a:r>
            </a:p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Acceptance</a:t>
              </a:r>
            </a:p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Tests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87349" y="1361550"/>
              <a:ext cx="1162519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Human</a:t>
              </a:r>
            </a:p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Acceptance</a:t>
              </a:r>
            </a:p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Tests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24328" y="1371212"/>
              <a:ext cx="12241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AU" sz="900" b="1" dirty="0">
                  <a:solidFill>
                    <a:prstClr val="black"/>
                  </a:solidFill>
                </a:rPr>
                <a:t>Automated Deployment</a:t>
              </a: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1775520" y="188640"/>
            <a:ext cx="8740080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algn="ctr" defTabSz="457200"/>
            <a:r>
              <a:rPr lang="en-AU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BDD eliminates rework in Software Delivery </a:t>
            </a:r>
            <a:r>
              <a:rPr lang="is-IS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…</a:t>
            </a:r>
          </a:p>
          <a:p>
            <a:pPr algn="ctr" defTabSz="457200"/>
            <a:r>
              <a:rPr lang="is-IS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More than that, it’s how we align on “Done”.</a:t>
            </a:r>
            <a:endParaRPr lang="en-AU" sz="3000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0407" y="1437339"/>
            <a:ext cx="1162519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 defTabSz="457200"/>
            <a:r>
              <a:rPr lang="en-AU" sz="2000" b="1" dirty="0">
                <a:solidFill>
                  <a:prstClr val="black"/>
                </a:solidFill>
              </a:rPr>
              <a:t>BDD</a:t>
            </a:r>
            <a:endParaRPr lang="en-AU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2834">
            <a:off x="2022004" y="1179213"/>
            <a:ext cx="7774442" cy="517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775520" y="188640"/>
            <a:ext cx="7632848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algn="ctr" defTabSz="457200"/>
            <a:r>
              <a:rPr lang="en-AU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BDD is something we do together.</a:t>
            </a:r>
            <a:endParaRPr lang="en-AU" sz="2400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" r="-2283" b="13931"/>
          <a:stretch/>
        </p:blipFill>
        <p:spPr>
          <a:xfrm>
            <a:off x="1814890" y="2908792"/>
            <a:ext cx="6884068" cy="3392877"/>
          </a:xfrm>
          <a:scene3d>
            <a:camera prst="obliqueBottomRight"/>
            <a:lightRig rig="threePt" dir="t"/>
          </a:scene3d>
        </p:spPr>
      </p:pic>
      <p:sp>
        <p:nvSpPr>
          <p:cNvPr id="9" name="Rectangle 8"/>
          <p:cNvSpPr/>
          <p:nvPr/>
        </p:nvSpPr>
        <p:spPr>
          <a:xfrm rot="309384">
            <a:off x="3867897" y="3188672"/>
            <a:ext cx="2438372" cy="523220"/>
          </a:xfrm>
          <a:prstGeom prst="rect">
            <a:avLst/>
          </a:prstGeom>
          <a:noFill/>
          <a:scene3d>
            <a:camera prst="orthographicFront">
              <a:rot lat="20679130" lon="18829850" rev="150324"/>
            </a:camera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>
                <a:rot lat="14024" lon="20180589" rev="20854019"/>
              </a:camera>
              <a:lightRig rig="chilly" dir="t"/>
            </a:scene3d>
            <a:sp3d z="57150" extrusionH="57150" contourW="12700" prstMaterial="metal">
              <a:bevelT w="38100" h="25400"/>
              <a:bevelB w="69850" h="69850" prst="divot"/>
              <a:extrusionClr>
                <a:schemeClr val="accent2"/>
              </a:extrusionClr>
              <a:contourClr>
                <a:schemeClr val="accent1"/>
              </a:contourClr>
            </a:sp3d>
          </a:bodyPr>
          <a:lstStyle/>
          <a:p>
            <a:pPr algn="ctr" defTabSz="457200"/>
            <a:r>
              <a:rPr lang="en-US" sz="2800" dirty="0">
                <a:ln>
                  <a:solidFill>
                    <a:srgbClr val="1F497D">
                      <a:lumMod val="60000"/>
                      <a:lumOff val="40000"/>
                    </a:srgbClr>
                  </a:solidFill>
                </a:ln>
                <a:solidFill>
                  <a:prstClr val="white"/>
                </a:solidFill>
                <a:latin typeface="Optima" charset="0"/>
                <a:ea typeface="Optima" charset="0"/>
                <a:cs typeface="Optima" charset="0"/>
              </a:rPr>
              <a:t>Constraints</a:t>
            </a:r>
            <a:endParaRPr lang="en-US" dirty="0">
              <a:ln>
                <a:solidFill>
                  <a:srgbClr val="1F497D">
                    <a:lumMod val="60000"/>
                    <a:lumOff val="40000"/>
                  </a:srgbClr>
                </a:solidFill>
              </a:ln>
              <a:solidFill>
                <a:prstClr val="white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" name="Rectangle 9"/>
          <p:cNvSpPr/>
          <p:nvPr/>
        </p:nvSpPr>
        <p:spPr>
          <a:xfrm rot="21385258">
            <a:off x="1662911" y="3228957"/>
            <a:ext cx="28353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20291234" lon="2099271" rev="0"/>
              </a:camera>
              <a:lightRig rig="soft" dir="t"/>
            </a:scene3d>
            <a:sp3d extrusionH="57150" contourW="12700" prstMaterial="clear">
              <a:bevelT w="38100" h="25400"/>
              <a:bevelB w="69850" h="69850" prst="divot"/>
              <a:extrusionClr>
                <a:srgbClr val="FF0000"/>
              </a:extrusionClr>
              <a:contourClr>
                <a:schemeClr val="accent1"/>
              </a:contourClr>
            </a:sp3d>
          </a:bodyPr>
          <a:lstStyle/>
          <a:p>
            <a:pPr algn="ctr" defTabSz="457200"/>
            <a:r>
              <a:rPr lang="en-US" sz="2800" b="1" dirty="0">
                <a:ln w="50800"/>
                <a:solidFill>
                  <a:prstClr val="white">
                    <a:shade val="50000"/>
                  </a:prstClr>
                </a:solidFill>
                <a:latin typeface="Optima" charset="0"/>
                <a:ea typeface="Optima" charset="0"/>
                <a:cs typeface="Optima" charset="0"/>
              </a:rPr>
              <a:t>Value</a:t>
            </a:r>
            <a:endParaRPr lang="en-US" sz="3600" b="1" dirty="0">
              <a:ln w="50800"/>
              <a:solidFill>
                <a:prstClr val="white">
                  <a:shade val="50000"/>
                </a:prstClr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6030" y="4737339"/>
            <a:ext cx="2487642" cy="64633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4000"/>
              </a:schemeClr>
            </a:glow>
          </a:effectLst>
          <a:scene3d>
            <a:camera prst="orthographicFront">
              <a:rot lat="2090844" lon="21390453" rev="5034214"/>
            </a:camera>
            <a:lightRig rig="threePt" dir="t"/>
          </a:scene3d>
          <a:sp3d prstMaterial="plastic"/>
        </p:spPr>
        <p:txBody>
          <a:bodyPr wrap="square" lIns="91440" tIns="45720" rIns="91440" bIns="45720">
            <a:spAutoFit/>
            <a:scene3d>
              <a:camera prst="orthographicFront">
                <a:rot lat="2267695" lon="21476261" rev="5167388"/>
              </a:camera>
              <a:lightRig rig="sunrise" dir="t"/>
            </a:scene3d>
            <a:sp3d extrusionH="57150" contourW="12700" prstMaterial="matte">
              <a:bevelT w="38100" h="25400"/>
              <a:bevelB w="69850" h="38100" prst="cross"/>
              <a:extrusionClr>
                <a:srgbClr val="FF0000"/>
              </a:extrusionClr>
              <a:contourClr>
                <a:schemeClr val="accent1"/>
              </a:contourClr>
            </a:sp3d>
          </a:bodyPr>
          <a:lstStyle/>
          <a:p>
            <a:pPr algn="ctr" defTabSz="457200"/>
            <a:r>
              <a:rPr lang="en-US" sz="3600" b="1" dirty="0">
                <a:ln w="50800"/>
                <a:solidFill>
                  <a:prstClr val="white">
                    <a:shade val="50000"/>
                  </a:prstClr>
                </a:solidFill>
                <a:latin typeface="Optima" charset="0"/>
                <a:ea typeface="Optima" charset="0"/>
                <a:cs typeface="Optima" charset="0"/>
              </a:rPr>
              <a:t>Quality</a:t>
            </a:r>
          </a:p>
        </p:txBody>
      </p:sp>
      <p:sp>
        <p:nvSpPr>
          <p:cNvPr id="22" name="Line 196"/>
          <p:cNvSpPr>
            <a:spLocks noChangeShapeType="1"/>
          </p:cNvSpPr>
          <p:nvPr/>
        </p:nvSpPr>
        <p:spPr bwMode="auto">
          <a:xfrm rot="10800000" flipV="1">
            <a:off x="6654482" y="4797151"/>
            <a:ext cx="449630" cy="0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" y="188640"/>
            <a:ext cx="12429066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algn="ctr" defTabSz="457200"/>
            <a:r>
              <a:rPr lang="en-AU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A</a:t>
            </a:r>
            <a:r>
              <a:rPr lang="en-AU" sz="3000" b="0" dirty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cceptance </a:t>
            </a:r>
            <a:r>
              <a:rPr lang="en-AU" sz="3000" b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criteria </a:t>
            </a:r>
            <a:r>
              <a:rPr lang="en-AU" sz="3000" b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expand those </a:t>
            </a:r>
            <a:r>
              <a:rPr lang="en-AU" sz="3000" b="0" dirty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ticks in the Features &amp; Themes matrix.</a:t>
            </a:r>
            <a:endParaRPr lang="en-AU" sz="2400" b="0" i="1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2" name="Rectangle 194"/>
          <p:cNvSpPr>
            <a:spLocks/>
          </p:cNvSpPr>
          <p:nvPr/>
        </p:nvSpPr>
        <p:spPr bwMode="auto">
          <a:xfrm>
            <a:off x="7478668" y="3925024"/>
            <a:ext cx="2400300" cy="224028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114296" tIns="114296" rIns="114296" bIns="114296" anchor="ctr">
            <a:prstTxWarp prst="textNoShape">
              <a:avLst/>
            </a:prstTxWarp>
          </a:bodyPr>
          <a:lstStyle/>
          <a:p>
            <a:pPr defTabSz="457200">
              <a:buSzPct val="69000"/>
              <a:buFont typeface="Lucida Grande" charset="0"/>
              <a:buChar char="‣"/>
            </a:pPr>
            <a:r>
              <a:rPr lang="en-US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Given </a:t>
            </a:r>
            <a:r>
              <a:rPr lang="en-US" b="1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&lt;Conditions&gt; </a:t>
            </a:r>
          </a:p>
          <a:p>
            <a:pPr defTabSz="457200">
              <a:buSzPct val="69000"/>
              <a:buFont typeface="Lucida Grande" charset="0"/>
              <a:buChar char="‣"/>
            </a:pPr>
            <a:r>
              <a:rPr lang="en-US" b="1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When </a:t>
            </a:r>
            <a:r>
              <a:rPr lang="en-US" b="1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&lt;Events&gt; </a:t>
            </a:r>
          </a:p>
          <a:p>
            <a:pPr defTabSz="457200">
              <a:buSzPct val="69000"/>
              <a:buFont typeface="Lucida Grande" charset="0"/>
              <a:buChar char="‣"/>
            </a:pPr>
            <a:r>
              <a:rPr lang="en-US" b="1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Then </a:t>
            </a:r>
            <a:r>
              <a:rPr lang="en-US" b="1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&lt;Results&gt;</a:t>
            </a:r>
          </a:p>
        </p:txBody>
      </p:sp>
      <p:sp>
        <p:nvSpPr>
          <p:cNvPr id="13" name="Rectangle 195"/>
          <p:cNvSpPr>
            <a:spLocks/>
          </p:cNvSpPr>
          <p:nvPr/>
        </p:nvSpPr>
        <p:spPr bwMode="auto">
          <a:xfrm>
            <a:off x="7592575" y="3835012"/>
            <a:ext cx="1553310" cy="6771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200" dirty="0">
                <a:solidFill>
                  <a:prstClr val="black"/>
                </a:solidFill>
                <a:latin typeface="Chalkboard" charset="0"/>
                <a:ea typeface="Chalkboard" charset="0"/>
                <a:cs typeface="Chalkboard" charset="0"/>
                <a:sym typeface="Chalkboard" charset="0"/>
              </a:rPr>
              <a:t>Acceptance </a:t>
            </a:r>
          </a:p>
          <a:p>
            <a:pPr defTabSz="457200"/>
            <a:r>
              <a:rPr lang="en-US" sz="2200" dirty="0">
                <a:solidFill>
                  <a:prstClr val="black"/>
                </a:solidFill>
                <a:latin typeface="Chalkboard" charset="0"/>
                <a:ea typeface="Chalkboard" charset="0"/>
                <a:cs typeface="Chalkboard" charset="0"/>
                <a:sym typeface="Chalkboard" charset="0"/>
              </a:rPr>
              <a:t>Criteria</a:t>
            </a:r>
          </a:p>
        </p:txBody>
      </p:sp>
      <p:sp>
        <p:nvSpPr>
          <p:cNvPr id="14" name="Rectangle 193"/>
          <p:cNvSpPr>
            <a:spLocks/>
          </p:cNvSpPr>
          <p:nvPr/>
        </p:nvSpPr>
        <p:spPr bwMode="auto">
          <a:xfrm>
            <a:off x="7392144" y="3669000"/>
            <a:ext cx="2194560" cy="1920240"/>
          </a:xfrm>
          <a:prstGeom prst="rect">
            <a:avLst/>
          </a:prstGeom>
          <a:solidFill>
            <a:srgbClr val="272929">
              <a:alpha val="23999"/>
            </a:srgbClr>
          </a:solidFill>
          <a:ln w="12700" cap="flat">
            <a:solidFill>
              <a:srgbClr val="FFFFFF">
                <a:alpha val="2399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76200" dist="304800" dir="2520000" algn="ctr" rotWithShape="0">
              <a:srgbClr val="002060">
                <a:alpha val="80000"/>
              </a:srgbClr>
            </a:outerShdw>
          </a:effectLst>
          <a:scene3d>
            <a:camera prst="orthographicFront"/>
            <a:lightRig rig="threePt" dir="t">
              <a:rot lat="0" lon="0" rev="8400000"/>
            </a:lightRig>
          </a:scene3d>
          <a:sp3d extrusionH="38100">
            <a:bevelT/>
            <a:bevelB/>
          </a:sp3d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kern="0" dirty="0">
              <a:solidFill>
                <a:prstClr val="black"/>
              </a:solidFill>
            </a:endParaRPr>
          </a:p>
        </p:txBody>
      </p:sp>
      <p:sp>
        <p:nvSpPr>
          <p:cNvPr id="15" name="Rectangle 193"/>
          <p:cNvSpPr>
            <a:spLocks/>
          </p:cNvSpPr>
          <p:nvPr/>
        </p:nvSpPr>
        <p:spPr bwMode="auto">
          <a:xfrm>
            <a:off x="3143671" y="908720"/>
            <a:ext cx="2588445" cy="1632208"/>
          </a:xfrm>
          <a:prstGeom prst="rect">
            <a:avLst/>
          </a:prstGeom>
          <a:solidFill>
            <a:srgbClr val="272929">
              <a:alpha val="23999"/>
            </a:srgbClr>
          </a:solidFill>
          <a:ln w="12700" cap="flat">
            <a:solidFill>
              <a:srgbClr val="FFFFFF">
                <a:alpha val="2399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76200" dist="304800" dir="2520000" algn="ctr" rotWithShape="0">
              <a:srgbClr val="002060">
                <a:alpha val="80000"/>
              </a:srgbClr>
            </a:outerShdw>
          </a:effectLst>
          <a:scene3d>
            <a:camera prst="orthographicFront"/>
            <a:lightRig rig="threePt" dir="t">
              <a:rot lat="0" lon="0" rev="8400000"/>
            </a:lightRig>
          </a:scene3d>
          <a:sp3d extrusionH="38100">
            <a:bevelT/>
            <a:bevelB/>
          </a:sp3d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kern="0" dirty="0">
              <a:solidFill>
                <a:prstClr val="black"/>
              </a:solidFill>
            </a:endParaRPr>
          </a:p>
        </p:txBody>
      </p:sp>
      <p:sp>
        <p:nvSpPr>
          <p:cNvPr id="16" name="Line 196"/>
          <p:cNvSpPr>
            <a:spLocks noChangeShapeType="1"/>
          </p:cNvSpPr>
          <p:nvPr/>
        </p:nvSpPr>
        <p:spPr bwMode="auto">
          <a:xfrm rot="10800000" flipH="1">
            <a:off x="4079778" y="2852935"/>
            <a:ext cx="1" cy="432048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1600" kern="0" dirty="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71664" y="828680"/>
            <a:ext cx="4032448" cy="2240280"/>
            <a:chOff x="5436096" y="1422748"/>
            <a:chExt cx="2400300" cy="2240280"/>
          </a:xfrm>
        </p:grpSpPr>
        <p:sp>
          <p:nvSpPr>
            <p:cNvPr id="27" name="Rectangle 194"/>
            <p:cNvSpPr>
              <a:spLocks/>
            </p:cNvSpPr>
            <p:nvPr/>
          </p:nvSpPr>
          <p:spPr bwMode="auto">
            <a:xfrm>
              <a:off x="5436096" y="1422748"/>
              <a:ext cx="2400300" cy="2240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114296" tIns="114296" rIns="114296" bIns="114296" anchor="ctr">
              <a:prstTxWarp prst="textNoShape">
                <a:avLst/>
              </a:prstTxWarp>
            </a:bodyPr>
            <a:lstStyle/>
            <a:p>
              <a:pPr defTabSz="457200">
                <a:buSzPct val="69000"/>
                <a:buFont typeface="Lucida Grande" charset="0"/>
                <a:buChar char="‣"/>
              </a:pPr>
              <a:r>
                <a:rPr lang="en-US" dirty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  <a:sym typeface="Gill Sans Light" charset="0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  <a:sym typeface="Gill Sans Light" charset="0"/>
                </a:rPr>
                <a:t>As an </a:t>
              </a:r>
              <a:r>
                <a:rPr lang="en-US" sz="1600" dirty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  <a:sym typeface="Gill Sans Light" charset="0"/>
                </a:rPr>
                <a:t>&lt;Actor&gt; </a:t>
              </a:r>
            </a:p>
            <a:p>
              <a:pPr defTabSz="457200">
                <a:buSzPct val="69000"/>
                <a:buFont typeface="Lucida Grande" charset="0"/>
                <a:buChar char="‣"/>
              </a:pPr>
              <a:r>
                <a:rPr lang="en-US" b="1" dirty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  <a:sym typeface="Gill Sans Light" charset="0"/>
                </a:rPr>
                <a:t> </a:t>
              </a:r>
              <a:r>
                <a:rPr lang="en-US" sz="1600" b="1" dirty="0" smtClean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  <a:sym typeface="Gill Sans Light" charset="0"/>
                </a:rPr>
                <a:t>In Order To </a:t>
              </a:r>
              <a:r>
                <a:rPr lang="en-US" sz="1600" dirty="0" smtClean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  <a:sym typeface="Gill Sans Light" charset="0"/>
                </a:rPr>
                <a:t>&lt;Behavior&gt; </a:t>
              </a:r>
              <a:endParaRPr lang="en-US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endParaRPr>
            </a:p>
            <a:p>
              <a:pPr defTabSz="457200">
                <a:buSzPct val="69000"/>
                <a:buFont typeface="Lucida Grande" charset="0"/>
                <a:buChar char="‣"/>
              </a:pPr>
              <a:r>
                <a:rPr lang="en-US" b="1" dirty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  <a:sym typeface="Gill Sans Light" charset="0"/>
                </a:rPr>
                <a:t> </a:t>
              </a:r>
              <a:r>
                <a:rPr lang="en-US" sz="1600" b="1" dirty="0" smtClean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  <a:sym typeface="Gill Sans Light" charset="0"/>
                </a:rPr>
                <a:t>I want</a:t>
              </a:r>
              <a:r>
                <a:rPr lang="en-US" sz="1600" dirty="0" smtClean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  <a:sym typeface="Gill Sans Light" charset="0"/>
                </a:rPr>
                <a:t>&lt;System Behavior&gt;</a:t>
              </a:r>
              <a:endParaRPr lang="en-US" sz="1600" dirty="0">
                <a:solidFill>
                  <a:prstClr val="black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endParaRPr>
            </a:p>
          </p:txBody>
        </p:sp>
        <p:sp>
          <p:nvSpPr>
            <p:cNvPr id="28" name="Rectangle 195"/>
            <p:cNvSpPr>
              <a:spLocks/>
            </p:cNvSpPr>
            <p:nvPr/>
          </p:nvSpPr>
          <p:spPr bwMode="auto">
            <a:xfrm>
              <a:off x="5593599" y="1786270"/>
              <a:ext cx="1402756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pPr defTabSz="457200"/>
              <a:r>
                <a:rPr lang="en-US" sz="2200" dirty="0">
                  <a:solidFill>
                    <a:prstClr val="black"/>
                  </a:solidFill>
                  <a:latin typeface="Chalkboard" charset="0"/>
                  <a:ea typeface="Chalkboard" charset="0"/>
                  <a:cs typeface="Chalkboard" charset="0"/>
                  <a:sym typeface="Chalkboard" charset="0"/>
                </a:rPr>
                <a:t>User 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4" grpId="0" animBg="1"/>
      <p:bldP spid="1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32" y="3158332"/>
            <a:ext cx="2848928" cy="1339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026" y="2836560"/>
            <a:ext cx="318339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81200" y="6844031"/>
            <a:ext cx="2133600" cy="365125"/>
          </a:xfrm>
        </p:spPr>
        <p:txBody>
          <a:bodyPr/>
          <a:lstStyle/>
          <a:p>
            <a:pPr>
              <a:defRPr/>
            </a:pPr>
            <a:fld id="{C00EC9D9-F0D1-4CE0-8271-290734DAB85F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1465" y="3622799"/>
            <a:ext cx="175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Elaborate</a:t>
            </a:r>
          </a:p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Acceptance</a:t>
            </a:r>
          </a:p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Criteria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1864" y="3658197"/>
            <a:ext cx="2328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 Implement</a:t>
            </a:r>
          </a:p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Missing</a:t>
            </a:r>
          </a:p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Test Steps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08369" y="3628649"/>
            <a:ext cx="147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Make </a:t>
            </a:r>
          </a:p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Step</a:t>
            </a:r>
          </a:p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 Pass </a:t>
            </a:r>
          </a:p>
        </p:txBody>
      </p:sp>
      <p:sp>
        <p:nvSpPr>
          <p:cNvPr id="9" name="Circular Arrow 8"/>
          <p:cNvSpPr/>
          <p:nvPr/>
        </p:nvSpPr>
        <p:spPr bwMode="auto">
          <a:xfrm>
            <a:off x="6004483" y="1828449"/>
            <a:ext cx="4474832" cy="3228287"/>
          </a:xfrm>
          <a:prstGeom prst="circularArrow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endParaRPr lang="en-AU" sz="1100" dirty="0">
              <a:solidFill>
                <a:srgbClr val="1F497D"/>
              </a:solidFill>
            </a:endParaRPr>
          </a:p>
        </p:txBody>
      </p:sp>
      <p:sp>
        <p:nvSpPr>
          <p:cNvPr id="10" name="Circular Arrow 9"/>
          <p:cNvSpPr/>
          <p:nvPr/>
        </p:nvSpPr>
        <p:spPr bwMode="auto">
          <a:xfrm>
            <a:off x="1808183" y="1878862"/>
            <a:ext cx="4474832" cy="3228287"/>
          </a:xfrm>
          <a:prstGeom prst="circular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endParaRPr lang="en-AU" sz="1100" dirty="0">
              <a:solidFill>
                <a:srgbClr val="FF8447"/>
              </a:solidFill>
            </a:endParaRPr>
          </a:p>
        </p:txBody>
      </p:sp>
      <p:sp>
        <p:nvSpPr>
          <p:cNvPr id="13" name="Circular Arrow 12"/>
          <p:cNvSpPr/>
          <p:nvPr/>
        </p:nvSpPr>
        <p:spPr bwMode="auto">
          <a:xfrm rot="10800000">
            <a:off x="1820574" y="2902615"/>
            <a:ext cx="4474832" cy="322828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635"/>
              <a:gd name="adj5" fmla="val 1250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endParaRPr lang="en-AU" sz="1100" dirty="0">
              <a:solidFill>
                <a:srgbClr val="1F497D"/>
              </a:solidFill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10951902">
            <a:off x="6001456" y="2920642"/>
            <a:ext cx="4474832" cy="322828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8356968"/>
              <a:gd name="adj5" fmla="val 12500"/>
            </a:avLst>
          </a:prstGeom>
          <a:solidFill>
            <a:srgbClr val="00502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endParaRPr lang="en-AU" sz="1100" dirty="0">
              <a:solidFill>
                <a:srgbClr val="1F497D"/>
              </a:solidFill>
            </a:endParaRPr>
          </a:p>
        </p:txBody>
      </p:sp>
      <p:sp>
        <p:nvSpPr>
          <p:cNvPr id="16" name="Circular Arrow 15"/>
          <p:cNvSpPr/>
          <p:nvPr/>
        </p:nvSpPr>
        <p:spPr bwMode="auto">
          <a:xfrm rot="3731708">
            <a:off x="6691052" y="2178893"/>
            <a:ext cx="3101695" cy="465746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7911729"/>
              <a:gd name="adj5" fmla="val 12500"/>
            </a:avLst>
          </a:prstGeom>
          <a:solidFill>
            <a:srgbClr val="00502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endParaRPr lang="en-AU" sz="1100" dirty="0">
              <a:solidFill>
                <a:srgbClr val="1F49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0255" y="5533417"/>
            <a:ext cx="232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Refactor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524001" y="15920"/>
            <a:ext cx="9144000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algn="ctr" defTabSz="457200"/>
            <a:r>
              <a:rPr lang="en-AU" sz="28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Acceptance criteria elaborated by “Three Amigos”</a:t>
            </a:r>
          </a:p>
          <a:p>
            <a:pPr algn="ctr" defTabSz="457200"/>
            <a:r>
              <a:rPr lang="en-AU" sz="2800" b="0" dirty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Delivery Teams </a:t>
            </a:r>
            <a:r>
              <a:rPr lang="en-AU" sz="2800" b="0" u="sng" dirty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collaborate</a:t>
            </a:r>
            <a:r>
              <a:rPr lang="en-AU" sz="2800" b="0" dirty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28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on these </a:t>
            </a:r>
            <a:r>
              <a:rPr lang="en-AU" sz="2800" b="0" dirty="0" smtClean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little requirements.</a:t>
            </a:r>
            <a:endParaRPr lang="en-AU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03170" y="5966142"/>
            <a:ext cx="232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Testers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27648" y="1828449"/>
            <a:ext cx="232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BAs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79634" y="1756441"/>
            <a:ext cx="232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AU" sz="1200" b="1" dirty="0">
                <a:solidFill>
                  <a:prstClr val="black"/>
                </a:solidFill>
              </a:rPr>
              <a:t>Devs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90" y="1531146"/>
            <a:ext cx="955175" cy="80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42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3" grpId="0" animBg="1"/>
      <p:bldP spid="15" grpId="0" animBg="1"/>
      <p:bldP spid="16" grpId="0" animBg="1"/>
      <p:bldP spid="17" grpId="0"/>
      <p:bldP spid="21" grpId="0"/>
      <p:bldP spid="22" grpId="0"/>
      <p:bldP spid="23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0EC9D9-F0D1-4CE0-8271-290734DAB85F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215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VirtPage_graphic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6" b="1527"/>
          <a:stretch/>
        </p:blipFill>
        <p:spPr bwMode="auto">
          <a:xfrm>
            <a:off x="6456040" y="1419719"/>
            <a:ext cx="3960440" cy="3240000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rtualize Bef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2" b="459"/>
          <a:stretch/>
        </p:blipFill>
        <p:spPr bwMode="auto">
          <a:xfrm>
            <a:off x="1775520" y="1412776"/>
            <a:ext cx="3888432" cy="3240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196"/>
          <p:cNvSpPr>
            <a:spLocks noChangeShapeType="1"/>
          </p:cNvSpPr>
          <p:nvPr/>
        </p:nvSpPr>
        <p:spPr bwMode="auto">
          <a:xfrm rot="10800000" flipV="1">
            <a:off x="5763384" y="2996952"/>
            <a:ext cx="548640" cy="0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188640"/>
            <a:ext cx="9144000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algn="ctr" defTabSz="457200"/>
            <a:r>
              <a:rPr lang="en-AU" sz="28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Virtualization enables BDD integration without collision.</a:t>
            </a:r>
            <a:endParaRPr lang="en-AU" b="0" i="1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95800" y="4509121"/>
            <a:ext cx="3456384" cy="1963499"/>
            <a:chOff x="2987824" y="3825205"/>
            <a:chExt cx="3456384" cy="1963499"/>
          </a:xfrm>
        </p:grpSpPr>
        <p:grpSp>
          <p:nvGrpSpPr>
            <p:cNvPr id="11" name="Group 10"/>
            <p:cNvGrpSpPr/>
            <p:nvPr/>
          </p:nvGrpSpPr>
          <p:grpSpPr>
            <a:xfrm>
              <a:off x="3875539" y="3825205"/>
              <a:ext cx="1820013" cy="1963499"/>
              <a:chOff x="2925417" y="2565483"/>
              <a:chExt cx="1820013" cy="1963499"/>
            </a:xfrm>
          </p:grpSpPr>
          <p:sp>
            <p:nvSpPr>
              <p:cNvPr id="16" name="Circular Arrow 15"/>
              <p:cNvSpPr/>
              <p:nvPr/>
            </p:nvSpPr>
            <p:spPr>
              <a:xfrm rot="14759594">
                <a:off x="3017240" y="2588069"/>
                <a:ext cx="1656179" cy="1800201"/>
              </a:xfrm>
              <a:prstGeom prst="circularArrow">
                <a:avLst>
                  <a:gd name="adj1" fmla="val 15897"/>
                  <a:gd name="adj2" fmla="val 1150318"/>
                  <a:gd name="adj3" fmla="val 17970137"/>
                  <a:gd name="adj4" fmla="val 13380132"/>
                  <a:gd name="adj5" fmla="val 18468"/>
                </a:avLst>
              </a:prstGeom>
              <a:solidFill>
                <a:srgbClr val="FFC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/>
                <a:endParaRPr lang="en-AU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Circular Arrow 16"/>
              <p:cNvSpPr/>
              <p:nvPr/>
            </p:nvSpPr>
            <p:spPr>
              <a:xfrm rot="8312409">
                <a:off x="2927095" y="2565483"/>
                <a:ext cx="1656179" cy="1800201"/>
              </a:xfrm>
              <a:prstGeom prst="circularArrow">
                <a:avLst>
                  <a:gd name="adj1" fmla="val 15897"/>
                  <a:gd name="adj2" fmla="val 1150318"/>
                  <a:gd name="adj3" fmla="val 17970137"/>
                  <a:gd name="adj4" fmla="val 12865393"/>
                  <a:gd name="adj5" fmla="val 18468"/>
                </a:avLst>
              </a:prstGeom>
              <a:solidFill>
                <a:srgbClr val="00B05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/>
                <a:endParaRPr lang="en-AU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Circular Arrow 17"/>
              <p:cNvSpPr/>
              <p:nvPr/>
            </p:nvSpPr>
            <p:spPr>
              <a:xfrm rot="703249">
                <a:off x="2925417" y="2728781"/>
                <a:ext cx="1656179" cy="1800201"/>
              </a:xfrm>
              <a:prstGeom prst="circularArrow">
                <a:avLst>
                  <a:gd name="adj1" fmla="val 15897"/>
                  <a:gd name="adj2" fmla="val 1150318"/>
                  <a:gd name="adj3" fmla="val 17970137"/>
                  <a:gd name="adj4" fmla="val 12854245"/>
                  <a:gd name="adj5" fmla="val 18468"/>
                </a:avLst>
              </a:prstGeom>
              <a:solidFill>
                <a:srgbClr val="FF0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/>
                <a:endParaRPr lang="en-AU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2" name="Picture 6" descr="D:\Documents and Settings\dodswoq\Local Settings\Temporary Internet Files\Content.IE5\0YBOELBE\MC900432601[1]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528" y="4376552"/>
              <a:ext cx="604729" cy="60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 descr="D:\Documents and Settings\dodswoq\Local Settings\Temporary Internet Files\Content.IE5\0EITZFC6\MC900432619[1]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895" y="4358871"/>
              <a:ext cx="608033" cy="608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987824" y="5004465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AU" sz="1600" b="1" dirty="0">
                  <a:solidFill>
                    <a:prstClr val="black"/>
                  </a:solidFill>
                </a:rPr>
                <a:t>Build </a:t>
              </a:r>
            </a:p>
            <a:p>
              <a:pPr algn="ctr" defTabSz="457200"/>
              <a:r>
                <a:rPr lang="en-AU" sz="1600" b="1" dirty="0">
                  <a:solidFill>
                    <a:prstClr val="black"/>
                  </a:solidFill>
                </a:rPr>
                <a:t>Failure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5004465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AU" sz="1600" b="1" dirty="0">
                  <a:solidFill>
                    <a:prstClr val="black"/>
                  </a:solidFill>
                </a:rPr>
                <a:t>Build </a:t>
              </a:r>
            </a:p>
            <a:p>
              <a:pPr algn="ctr" defTabSz="457200"/>
              <a:r>
                <a:rPr lang="en-AU" sz="1600" b="1" dirty="0">
                  <a:solidFill>
                    <a:prstClr val="black"/>
                  </a:solidFill>
                </a:rPr>
                <a:t>Success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37097" y="3284985"/>
            <a:ext cx="125034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defTabSz="457200"/>
            <a:r>
              <a:rPr lang="en-AU" sz="1000" b="1" dirty="0">
                <a:solidFill>
                  <a:prstClr val="black"/>
                </a:solidFill>
                <a:latin typeface="Arial" pitchFamily="34" charset="0"/>
              </a:rPr>
              <a:t>Programmer Testing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01842" y="3284985"/>
            <a:ext cx="125034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defTabSz="457200"/>
            <a:r>
              <a:rPr lang="en-AU" sz="1000" b="1" dirty="0">
                <a:solidFill>
                  <a:prstClr val="black"/>
                </a:solidFill>
                <a:latin typeface="Arial" pitchFamily="34" charset="0"/>
              </a:rPr>
              <a:t>Programmer Testing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1842" y="4334908"/>
            <a:ext cx="1226298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defTabSz="457200"/>
            <a:r>
              <a:rPr lang="en-AU" sz="1000" b="1" dirty="0">
                <a:solidFill>
                  <a:prstClr val="black"/>
                </a:solidFill>
                <a:latin typeface="Arial" pitchFamily="34" charset="0"/>
              </a:rPr>
              <a:t>BDD Test Authoring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77225" y="5167522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b="1">
                <a:solidFill>
                  <a:prstClr val="black"/>
                </a:solidFill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19657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 bwMode="auto">
          <a:xfrm>
            <a:off x="4018234" y="3091535"/>
            <a:ext cx="6514944" cy="22696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72000" rIns="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</a:pPr>
            <a:endParaRPr lang="en-AU" sz="400" dirty="0">
              <a:solidFill>
                <a:srgbClr val="1F497D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3887877" y="3552811"/>
            <a:ext cx="6514944" cy="22696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0" tIns="72000" rIns="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</a:pPr>
            <a:endParaRPr lang="en-AU" sz="400" dirty="0">
              <a:solidFill>
                <a:srgbClr val="1F497D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757520" y="4085207"/>
            <a:ext cx="6514944" cy="22696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72000" rIns="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</a:pPr>
            <a:endParaRPr lang="en-AU" sz="400" dirty="0">
              <a:solidFill>
                <a:srgbClr val="1F497D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Flowchart: Magnetic Disk 4"/>
          <p:cNvSpPr/>
          <p:nvPr/>
        </p:nvSpPr>
        <p:spPr bwMode="auto">
          <a:xfrm>
            <a:off x="4798968" y="1354481"/>
            <a:ext cx="1368152" cy="112586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18000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r>
              <a:rPr lang="en-AU" sz="1400" b="1" dirty="0">
                <a:solidFill>
                  <a:srgbClr val="1F497D"/>
                </a:solidFill>
                <a:latin typeface="Optima" charset="0"/>
                <a:ea typeface="Optima" charset="0"/>
                <a:cs typeface="Optima" charset="0"/>
              </a:rPr>
              <a:t>Source Code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r>
              <a:rPr lang="en-AU" sz="1400" b="1" dirty="0">
                <a:solidFill>
                  <a:srgbClr val="1F497D"/>
                </a:solidFill>
                <a:latin typeface="Optima" charset="0"/>
                <a:ea typeface="Optima" charset="0"/>
                <a:cs typeface="Optima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r>
              <a:rPr lang="en-AU" sz="1400" b="1" dirty="0">
                <a:solidFill>
                  <a:srgbClr val="1F497D"/>
                </a:solidFill>
                <a:latin typeface="Optima" charset="0"/>
                <a:ea typeface="Optima" charset="0"/>
                <a:cs typeface="Optima" charset="0"/>
              </a:rPr>
              <a:t>System</a:t>
            </a:r>
          </a:p>
        </p:txBody>
      </p:sp>
      <p:sp>
        <p:nvSpPr>
          <p:cNvPr id="21" name="Right Arrow 20"/>
          <p:cNvSpPr/>
          <p:nvPr/>
        </p:nvSpPr>
        <p:spPr bwMode="auto">
          <a:xfrm rot="5400000">
            <a:off x="4832500" y="2989797"/>
            <a:ext cx="1335799" cy="659726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r>
              <a:rPr lang="en-AU" sz="1600" b="1" dirty="0">
                <a:solidFill>
                  <a:prstClr val="white"/>
                </a:solidFill>
                <a:latin typeface="Optima" charset="0"/>
                <a:ea typeface="Optima" charset="0"/>
                <a:cs typeface="Optima" charset="0"/>
              </a:rPr>
              <a:t>Hook</a:t>
            </a:r>
          </a:p>
        </p:txBody>
      </p:sp>
      <p:sp>
        <p:nvSpPr>
          <p:cNvPr id="7" name="Left Arrow 6"/>
          <p:cNvSpPr/>
          <p:nvPr/>
        </p:nvSpPr>
        <p:spPr bwMode="auto">
          <a:xfrm rot="2317239">
            <a:off x="2414682" y="3470472"/>
            <a:ext cx="1893955" cy="657823"/>
          </a:xfrm>
          <a:prstGeom prst="lef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r>
              <a:rPr lang="en-AU" sz="1600" b="1" dirty="0">
                <a:solidFill>
                  <a:prstClr val="white"/>
                </a:solidFill>
                <a:latin typeface="Optima" charset="0"/>
                <a:ea typeface="Optima" charset="0"/>
                <a:cs typeface="Optima" charset="0"/>
              </a:rPr>
              <a:t>Email</a:t>
            </a:r>
          </a:p>
        </p:txBody>
      </p:sp>
      <p:sp>
        <p:nvSpPr>
          <p:cNvPr id="8" name="Folded Corner 7"/>
          <p:cNvSpPr/>
          <p:nvPr/>
        </p:nvSpPr>
        <p:spPr bwMode="auto">
          <a:xfrm>
            <a:off x="7680177" y="5517232"/>
            <a:ext cx="1704535" cy="792088"/>
          </a:xfrm>
          <a:prstGeom prst="foldedCorner">
            <a:avLst/>
          </a:prstGeom>
          <a:gradFill flip="none" rotWithShape="1">
            <a:gsLst>
              <a:gs pos="0">
                <a:srgbClr val="90AAFE">
                  <a:tint val="66000"/>
                  <a:satMod val="160000"/>
                </a:srgbClr>
              </a:gs>
              <a:gs pos="50000">
                <a:srgbClr val="90AAFE">
                  <a:tint val="44500"/>
                  <a:satMod val="160000"/>
                </a:srgbClr>
              </a:gs>
              <a:gs pos="100000">
                <a:srgbClr val="90AAFE">
                  <a:tint val="23500"/>
                  <a:satMod val="160000"/>
                </a:srgbClr>
              </a:gs>
            </a:gsLst>
            <a:lin ang="16200000" scaled="1"/>
            <a:tileRect/>
          </a:gra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14400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r>
              <a:rPr lang="en-AU" sz="1600" b="1" dirty="0">
                <a:solidFill>
                  <a:srgbClr val="1F497D"/>
                </a:solidFill>
                <a:latin typeface="Optima" charset="0"/>
                <a:ea typeface="Optima" charset="0"/>
                <a:cs typeface="Optima" charset="0"/>
              </a:rPr>
              <a:t>Source Code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r>
              <a:rPr lang="en-AU" sz="1600" b="1" dirty="0">
                <a:solidFill>
                  <a:srgbClr val="1F497D"/>
                </a:solidFill>
                <a:latin typeface="Optima" charset="0"/>
                <a:ea typeface="Optima" charset="0"/>
                <a:cs typeface="Optima" charset="0"/>
              </a:rPr>
              <a:t>Build &amp;Test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1739156" y="188640"/>
            <a:ext cx="8928844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algn="ctr" defTabSz="457200"/>
            <a:r>
              <a:rPr lang="en-AU" sz="28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CI is the modern “</a:t>
            </a:r>
            <a:r>
              <a:rPr lang="en-AU" sz="2800" b="0" dirty="0" err="1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Poka</a:t>
            </a:r>
            <a:r>
              <a:rPr lang="en-AU" sz="28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-Yoke”. Zero Defect Tolerance. </a:t>
            </a:r>
            <a:endParaRPr lang="en-AU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69961" y="1357877"/>
            <a:ext cx="3101299" cy="1800200"/>
            <a:chOff x="45960" y="1672837"/>
            <a:chExt cx="3101299" cy="1800200"/>
          </a:xfrm>
        </p:grpSpPr>
        <p:grpSp>
          <p:nvGrpSpPr>
            <p:cNvPr id="10" name="Group 9"/>
            <p:cNvGrpSpPr/>
            <p:nvPr/>
          </p:nvGrpSpPr>
          <p:grpSpPr>
            <a:xfrm>
              <a:off x="69393" y="1672837"/>
              <a:ext cx="1646559" cy="792088"/>
              <a:chOff x="285417" y="1124744"/>
              <a:chExt cx="1646559" cy="792088"/>
            </a:xfrm>
          </p:grpSpPr>
          <p:pic>
            <p:nvPicPr>
              <p:cNvPr id="22" name="Picture 4" descr="D:\Documents and Settings\dodswoq\Local Settings\Temporary Internet Files\Content.IE5\VBJL8JL1\MC900441451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7351" y="1262207"/>
                <a:ext cx="654625" cy="654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417" y="1124744"/>
                <a:ext cx="1083263" cy="695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" name="Right Arrow 5"/>
            <p:cNvSpPr/>
            <p:nvPr/>
          </p:nvSpPr>
          <p:spPr bwMode="auto">
            <a:xfrm>
              <a:off x="1763688" y="1744845"/>
              <a:ext cx="1358358" cy="615345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prstClr val="black"/>
                </a:buClr>
              </a:pPr>
              <a:r>
                <a:rPr lang="en-AU" sz="1600" b="1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Commit</a:t>
              </a:r>
            </a:p>
          </p:txBody>
        </p:sp>
        <p:sp>
          <p:nvSpPr>
            <p:cNvPr id="20" name="Right Arrow 19"/>
            <p:cNvSpPr/>
            <p:nvPr/>
          </p:nvSpPr>
          <p:spPr bwMode="auto">
            <a:xfrm rot="20792515">
              <a:off x="1744020" y="2547760"/>
              <a:ext cx="1403239" cy="615345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prstClr val="black"/>
                </a:buClr>
              </a:pPr>
              <a:r>
                <a:rPr lang="en-AU" sz="1600" b="1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Commit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5960" y="2680949"/>
              <a:ext cx="1652273" cy="792088"/>
              <a:chOff x="285417" y="1124744"/>
              <a:chExt cx="1652273" cy="792088"/>
            </a:xfrm>
          </p:grpSpPr>
          <p:pic>
            <p:nvPicPr>
              <p:cNvPr id="29" name="Picture 4" descr="D:\Documents and Settings\dodswoq\Local Settings\Temporary Internet Files\Content.IE5\VBJL8JL1\MC900441451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3065" y="1262207"/>
                <a:ext cx="654625" cy="654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417" y="1124744"/>
                <a:ext cx="1083263" cy="695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4" name="Group 3"/>
          <p:cNvGrpSpPr/>
          <p:nvPr/>
        </p:nvGrpSpPr>
        <p:grpSpPr>
          <a:xfrm>
            <a:off x="5405120" y="5619949"/>
            <a:ext cx="2203048" cy="716179"/>
            <a:chOff x="1876110" y="5633239"/>
            <a:chExt cx="2335850" cy="747510"/>
          </a:xfrm>
        </p:grpSpPr>
        <p:sp>
          <p:nvSpPr>
            <p:cNvPr id="11" name="Bent-Up Arrow 10"/>
            <p:cNvSpPr/>
            <p:nvPr/>
          </p:nvSpPr>
          <p:spPr bwMode="auto">
            <a:xfrm rot="16200000" flipH="1" flipV="1">
              <a:off x="2677685" y="4831664"/>
              <a:ext cx="732699" cy="2335850"/>
            </a:xfrm>
            <a:prstGeom prst="bentUpArrow">
              <a:avLst>
                <a:gd name="adj1" fmla="val 35263"/>
                <a:gd name="adj2" fmla="val 25000"/>
                <a:gd name="adj3" fmla="val 25000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prstClr val="black"/>
                </a:buClr>
              </a:pPr>
              <a:endParaRPr lang="en-AU" sz="1100" dirty="0">
                <a:solidFill>
                  <a:srgbClr val="1F497D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83768" y="6027384"/>
              <a:ext cx="1322971" cy="353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AU" sz="1600" b="1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Execute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762528" y="3812584"/>
            <a:ext cx="3456384" cy="1963499"/>
            <a:chOff x="2987824" y="3825205"/>
            <a:chExt cx="3456384" cy="1963499"/>
          </a:xfrm>
        </p:grpSpPr>
        <p:grpSp>
          <p:nvGrpSpPr>
            <p:cNvPr id="6162" name="Group 6161"/>
            <p:cNvGrpSpPr/>
            <p:nvPr/>
          </p:nvGrpSpPr>
          <p:grpSpPr>
            <a:xfrm>
              <a:off x="3875539" y="3825205"/>
              <a:ext cx="1820013" cy="1963499"/>
              <a:chOff x="2925417" y="2565483"/>
              <a:chExt cx="1820013" cy="1963499"/>
            </a:xfrm>
          </p:grpSpPr>
          <p:sp>
            <p:nvSpPr>
              <p:cNvPr id="52" name="Circular Arrow 51"/>
              <p:cNvSpPr/>
              <p:nvPr/>
            </p:nvSpPr>
            <p:spPr>
              <a:xfrm rot="14759594">
                <a:off x="3017240" y="2588069"/>
                <a:ext cx="1656179" cy="1800201"/>
              </a:xfrm>
              <a:prstGeom prst="circularArrow">
                <a:avLst>
                  <a:gd name="adj1" fmla="val 15897"/>
                  <a:gd name="adj2" fmla="val 1150318"/>
                  <a:gd name="adj3" fmla="val 17970137"/>
                  <a:gd name="adj4" fmla="val 13380132"/>
                  <a:gd name="adj5" fmla="val 18468"/>
                </a:avLst>
              </a:prstGeom>
              <a:solidFill>
                <a:srgbClr val="FFC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/>
                <a:endParaRPr lang="en-AU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  <p:sp>
            <p:nvSpPr>
              <p:cNvPr id="51" name="Circular Arrow 50"/>
              <p:cNvSpPr/>
              <p:nvPr/>
            </p:nvSpPr>
            <p:spPr>
              <a:xfrm rot="8312409">
                <a:off x="2927095" y="2565483"/>
                <a:ext cx="1656179" cy="1800201"/>
              </a:xfrm>
              <a:prstGeom prst="circularArrow">
                <a:avLst>
                  <a:gd name="adj1" fmla="val 15897"/>
                  <a:gd name="adj2" fmla="val 1150318"/>
                  <a:gd name="adj3" fmla="val 17970137"/>
                  <a:gd name="adj4" fmla="val 12865393"/>
                  <a:gd name="adj5" fmla="val 18468"/>
                </a:avLst>
              </a:prstGeom>
              <a:solidFill>
                <a:srgbClr val="00B05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/>
                <a:endParaRPr lang="en-AU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  <p:sp>
            <p:nvSpPr>
              <p:cNvPr id="50" name="Circular Arrow 49"/>
              <p:cNvSpPr/>
              <p:nvPr/>
            </p:nvSpPr>
            <p:spPr>
              <a:xfrm rot="703249">
                <a:off x="2925417" y="2728781"/>
                <a:ext cx="1656179" cy="1800201"/>
              </a:xfrm>
              <a:prstGeom prst="circularArrow">
                <a:avLst>
                  <a:gd name="adj1" fmla="val 15897"/>
                  <a:gd name="adj2" fmla="val 1150318"/>
                  <a:gd name="adj3" fmla="val 17970137"/>
                  <a:gd name="adj4" fmla="val 12854245"/>
                  <a:gd name="adj5" fmla="val 18468"/>
                </a:avLst>
              </a:prstGeom>
              <a:solidFill>
                <a:srgbClr val="FF0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/>
                <a:endParaRPr lang="en-AU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pic>
          <p:nvPicPr>
            <p:cNvPr id="6164" name="Picture 6" descr="D:\Documents and Settings\dodswoq\Local Settings\Temporary Internet Files\Content.IE5\0YBOELBE\MC900432601[1]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528" y="4376552"/>
              <a:ext cx="604729" cy="60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5" name="Picture 7" descr="D:\Documents and Settings\dodswoq\Local Settings\Temporary Internet Files\Content.IE5\0EITZFC6\MC900432619[1]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895" y="4358871"/>
              <a:ext cx="608033" cy="608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987824" y="5004465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AU" sz="160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Build </a:t>
              </a:r>
            </a:p>
            <a:p>
              <a:pPr algn="ctr" defTabSz="457200"/>
              <a:r>
                <a:rPr lang="en-AU" sz="160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Failure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48064" y="5004465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AU" sz="160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Build </a:t>
              </a:r>
            </a:p>
            <a:p>
              <a:pPr algn="ctr" defTabSz="457200"/>
              <a:r>
                <a:rPr lang="en-AU" sz="160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Success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216943" y="4470317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b="1" dirty="0">
                <a:solidFill>
                  <a:prstClr val="black"/>
                </a:solidFill>
              </a:rPr>
              <a:t>CI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gray">
          <a:xfrm>
            <a:off x="6411045" y="3653452"/>
            <a:ext cx="36478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/>
            <a:r>
              <a:rPr lang="en-US" sz="2400" b="1" dirty="0">
                <a:solidFill>
                  <a:srgbClr val="171717"/>
                </a:solidFill>
                <a:latin typeface="Optima" charset="0"/>
                <a:ea typeface="Optima" charset="0"/>
                <a:cs typeface="Optima" charset="0"/>
              </a:rPr>
              <a:t>Feature </a:t>
            </a:r>
            <a:r>
              <a:rPr lang="en-US" sz="2400" b="1">
                <a:solidFill>
                  <a:srgbClr val="171717"/>
                </a:solidFill>
                <a:latin typeface="Optima" charset="0"/>
                <a:ea typeface="Optima" charset="0"/>
                <a:cs typeface="Optima" charset="0"/>
              </a:rPr>
              <a:t>Integration Testing</a:t>
            </a:r>
            <a:endParaRPr lang="en-US" sz="2400" b="1" dirty="0">
              <a:solidFill>
                <a:srgbClr val="171717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gray">
          <a:xfrm>
            <a:off x="6411045" y="3135867"/>
            <a:ext cx="36478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/>
            <a:r>
              <a:rPr lang="en-US" sz="2400" b="1">
                <a:solidFill>
                  <a:srgbClr val="171717"/>
                </a:solidFill>
                <a:latin typeface="Optima" charset="0"/>
                <a:ea typeface="Optima" charset="0"/>
                <a:cs typeface="Optima" charset="0"/>
              </a:rPr>
              <a:t>System Integration </a:t>
            </a:r>
            <a:r>
              <a:rPr lang="en-US" sz="2400" b="1" dirty="0">
                <a:solidFill>
                  <a:srgbClr val="171717"/>
                </a:solidFill>
                <a:latin typeface="Optima" charset="0"/>
                <a:ea typeface="Optima" charset="0"/>
                <a:cs typeface="Optima" charset="0"/>
              </a:rPr>
              <a:t>Testing</a:t>
            </a:r>
          </a:p>
        </p:txBody>
      </p:sp>
      <p:grpSp>
        <p:nvGrpSpPr>
          <p:cNvPr id="47" name="Group 46"/>
          <p:cNvGrpSpPr/>
          <p:nvPr/>
        </p:nvGrpSpPr>
        <p:grpSpPr>
          <a:xfrm flipH="1">
            <a:off x="6350085" y="1297509"/>
            <a:ext cx="2546972" cy="1800200"/>
            <a:chOff x="45960" y="1672837"/>
            <a:chExt cx="3101299" cy="1800200"/>
          </a:xfrm>
        </p:grpSpPr>
        <p:grpSp>
          <p:nvGrpSpPr>
            <p:cNvPr id="48" name="Group 47"/>
            <p:cNvGrpSpPr/>
            <p:nvPr/>
          </p:nvGrpSpPr>
          <p:grpSpPr>
            <a:xfrm>
              <a:off x="69393" y="1672837"/>
              <a:ext cx="1646559" cy="792088"/>
              <a:chOff x="285417" y="1124744"/>
              <a:chExt cx="1646559" cy="792088"/>
            </a:xfrm>
          </p:grpSpPr>
          <p:pic>
            <p:nvPicPr>
              <p:cNvPr id="57" name="Picture 4" descr="D:\Documents and Settings\dodswoq\Local Settings\Temporary Internet Files\Content.IE5\VBJL8JL1\MC900441451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7351" y="1262207"/>
                <a:ext cx="654625" cy="654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417" y="1124744"/>
                <a:ext cx="1083263" cy="695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9" name="Right Arrow 48"/>
            <p:cNvSpPr/>
            <p:nvPr/>
          </p:nvSpPr>
          <p:spPr bwMode="auto">
            <a:xfrm>
              <a:off x="1763688" y="1744845"/>
              <a:ext cx="1358358" cy="615345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prstClr val="black"/>
                </a:buClr>
              </a:pPr>
              <a:r>
                <a:rPr lang="en-AU" sz="1600" b="1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Commit</a:t>
              </a:r>
            </a:p>
          </p:txBody>
        </p:sp>
        <p:sp>
          <p:nvSpPr>
            <p:cNvPr id="53" name="Right Arrow 52"/>
            <p:cNvSpPr/>
            <p:nvPr/>
          </p:nvSpPr>
          <p:spPr bwMode="auto">
            <a:xfrm rot="20792515">
              <a:off x="1744020" y="2547760"/>
              <a:ext cx="1403239" cy="615345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prstClr val="black"/>
                </a:buClr>
              </a:pPr>
              <a:r>
                <a:rPr lang="en-AU" sz="1600" b="1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Commit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5960" y="2680949"/>
              <a:ext cx="1652273" cy="792088"/>
              <a:chOff x="285417" y="1124744"/>
              <a:chExt cx="1652273" cy="792088"/>
            </a:xfrm>
          </p:grpSpPr>
          <p:pic>
            <p:nvPicPr>
              <p:cNvPr id="55" name="Picture 4" descr="D:\Documents and Settings\dodswoq\Local Settings\Temporary Internet Files\Content.IE5\VBJL8JL1\MC900441451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3065" y="1262207"/>
                <a:ext cx="654625" cy="654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417" y="1124744"/>
                <a:ext cx="1083263" cy="695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100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0EC9D9-F0D1-4CE0-8271-290734DAB85F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217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Git re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484784"/>
            <a:ext cx="7128792" cy="41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739156" y="188640"/>
            <a:ext cx="8496046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defTabSz="457200"/>
            <a:r>
              <a:rPr lang="en-AU" sz="30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BDD + Git enables parallel </a:t>
            </a:r>
            <a:r>
              <a:rPr lang="en-AU" sz="3000" b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feature development</a:t>
            </a:r>
            <a:endParaRPr lang="en-AU" sz="2400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1267" y="1213165"/>
            <a:ext cx="278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AU" b="1" dirty="0">
                <a:solidFill>
                  <a:prstClr val="black"/>
                </a:solidFill>
              </a:rPr>
              <a:t>Each bubble is a changeset </a:t>
            </a:r>
          </a:p>
          <a:p>
            <a:pPr defTabSz="457200"/>
            <a:r>
              <a:rPr lang="en-AU" b="1" dirty="0">
                <a:solidFill>
                  <a:prstClr val="black"/>
                </a:solidFill>
              </a:rPr>
              <a:t>with automated BDD tests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 flipH="1">
            <a:off x="2927648" y="1633892"/>
            <a:ext cx="183208" cy="1075029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3110856" y="1633892"/>
            <a:ext cx="773357" cy="1075029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6" idx="2"/>
          </p:cNvCxnSpPr>
          <p:nvPr/>
        </p:nvCxnSpPr>
        <p:spPr bwMode="auto">
          <a:xfrm>
            <a:off x="3312673" y="1859496"/>
            <a:ext cx="987770" cy="211513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8201640" y="1836714"/>
            <a:ext cx="2431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AU" b="1" dirty="0">
                <a:solidFill>
                  <a:prstClr val="black"/>
                </a:solidFill>
              </a:rPr>
              <a:t>All automated tests run</a:t>
            </a:r>
          </a:p>
          <a:p>
            <a:pPr defTabSz="457200"/>
            <a:r>
              <a:rPr lang="en-AU" b="1" dirty="0">
                <a:solidFill>
                  <a:prstClr val="black"/>
                </a:solidFill>
              </a:rPr>
              <a:t>Green before merge.</a:t>
            </a:r>
          </a:p>
        </p:txBody>
      </p:sp>
      <p:cxnSp>
        <p:nvCxnSpPr>
          <p:cNvPr id="20" name="Straight Connector 19"/>
          <p:cNvCxnSpPr/>
          <p:nvPr/>
        </p:nvCxnSpPr>
        <p:spPr bwMode="auto">
          <a:xfrm flipH="1">
            <a:off x="8904312" y="2425980"/>
            <a:ext cx="183208" cy="1075029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H="1">
            <a:off x="8256240" y="2425980"/>
            <a:ext cx="831280" cy="1075029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8333719" y="5734417"/>
            <a:ext cx="22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AU" b="1" dirty="0">
                <a:solidFill>
                  <a:prstClr val="black"/>
                </a:solidFill>
              </a:rPr>
              <a:t>Deterministic history.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9206600" y="5118643"/>
            <a:ext cx="234585" cy="537515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5987988" y="1633892"/>
            <a:ext cx="1260140" cy="42695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r>
              <a:rPr lang="en-AU" sz="2800" dirty="0">
                <a:solidFill>
                  <a:srgbClr val="1F497D"/>
                </a:solidFill>
              </a:rPr>
              <a:t>feature 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674616" y="5141502"/>
            <a:ext cx="1260140" cy="42695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</a:pPr>
            <a:r>
              <a:rPr lang="en-AU" sz="2800" dirty="0">
                <a:solidFill>
                  <a:srgbClr val="1F497D"/>
                </a:solidFill>
              </a:rPr>
              <a:t>+ X</a:t>
            </a:r>
          </a:p>
        </p:txBody>
      </p:sp>
    </p:spTree>
    <p:extLst>
      <p:ext uri="{BB962C8B-B14F-4D97-AF65-F5344CB8AC3E}">
        <p14:creationId xmlns:p14="http://schemas.microsoft.com/office/powerpoint/2010/main" val="54831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0EC9D9-F0D1-4CE0-8271-290734DAB85F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218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http://nvie.com/img/2009/12/Screen-shot-2009-12-24-at-11.32.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1" y="908720"/>
            <a:ext cx="6193373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739156" y="188640"/>
            <a:ext cx="7669212" cy="431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66666"/>
                </a:solidFill>
                <a:latin typeface="Verdana" pitchFamily="34" charset="0"/>
              </a:defRPr>
            </a:lvl9pPr>
          </a:lstStyle>
          <a:p>
            <a:pPr algn="ctr" defTabSz="457200"/>
            <a:r>
              <a:rPr lang="en-AU" sz="2800" b="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BDD enables Continuous Delivery.</a:t>
            </a:r>
            <a:endParaRPr lang="en-AU" b="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6161" y="898135"/>
            <a:ext cx="84189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AU" sz="1000" b="1" dirty="0">
                <a:solidFill>
                  <a:prstClr val="black"/>
                </a:solidFill>
              </a:rPr>
              <a:t>Ready for </a:t>
            </a:r>
          </a:p>
          <a:p>
            <a:pPr defTabSz="457200"/>
            <a:r>
              <a:rPr lang="en-AU" sz="1000" b="1" dirty="0">
                <a:solidFill>
                  <a:prstClr val="black"/>
                </a:solidFill>
              </a:rPr>
              <a:t>Deployment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2466" y="868193"/>
            <a:ext cx="7938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AU" sz="1000" b="1" dirty="0">
                <a:solidFill>
                  <a:prstClr val="black"/>
                </a:solidFill>
              </a:rPr>
              <a:t>Continuous</a:t>
            </a:r>
          </a:p>
          <a:p>
            <a:pPr defTabSz="457200"/>
            <a:r>
              <a:rPr lang="en-AU" sz="1000" b="1" dirty="0">
                <a:solidFill>
                  <a:prstClr val="black"/>
                </a:solidFill>
              </a:rPr>
              <a:t>Integration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5329" y="87858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AU" sz="1000" b="1" dirty="0">
                <a:solidFill>
                  <a:prstClr val="black"/>
                </a:solidFill>
              </a:rPr>
              <a:t>Multiple Parallel</a:t>
            </a:r>
          </a:p>
          <a:p>
            <a:pPr defTabSz="457200"/>
            <a:r>
              <a:rPr lang="en-AU" sz="1000" b="1" dirty="0">
                <a:solidFill>
                  <a:prstClr val="black"/>
                </a:solidFill>
              </a:rPr>
              <a:t>Feature Branches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3953" y="888975"/>
            <a:ext cx="92525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AU" sz="1000" b="1">
                <a:solidFill>
                  <a:prstClr val="black"/>
                </a:solidFill>
              </a:rPr>
              <a:t>FIT &amp; SIT</a:t>
            </a:r>
            <a:endParaRPr lang="en-AU" sz="1000" b="1" dirty="0">
              <a:solidFill>
                <a:prstClr val="black"/>
              </a:solidFill>
            </a:endParaRPr>
          </a:p>
          <a:p>
            <a:pPr defTabSz="457200"/>
            <a:r>
              <a:rPr lang="en-AU" sz="1000" b="1" dirty="0">
                <a:solidFill>
                  <a:prstClr val="black"/>
                </a:solidFill>
              </a:rPr>
              <a:t>Environments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9677" y="940819"/>
            <a:ext cx="62549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AU" sz="1000" b="1">
                <a:solidFill>
                  <a:prstClr val="black"/>
                </a:solidFill>
              </a:rPr>
              <a:t>Hotfixes</a:t>
            </a:r>
            <a:endParaRPr lang="en-AU" sz="1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2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1851722" y="312895"/>
            <a:ext cx="7669212" cy="461665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+mj-lt"/>
              </a:rPr>
              <a:t>Acceptance Criteria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89496" y="1459637"/>
            <a:ext cx="8412480" cy="1729704"/>
          </a:xfrm>
        </p:spPr>
        <p:txBody>
          <a:bodyPr/>
          <a:lstStyle/>
          <a:p>
            <a:pPr marL="291490" indent="-291490">
              <a:buFont typeface="Arial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Given:  put the system in a known state before the user (or external system) starts interacting with the system (in the When steps)</a:t>
            </a:r>
          </a:p>
          <a:p>
            <a:pPr marL="291490" indent="-291490">
              <a:buFont typeface="Arial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Whens:  describe the key action the user performs</a:t>
            </a:r>
          </a:p>
          <a:p>
            <a:pPr marL="291490" indent="-291490">
              <a:buFont typeface="Arial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Then: observe outcomes related to the business value/benefit in your feature description. The observations should inspect the output of the system (a report, user interface, message, command output)</a:t>
            </a:r>
          </a:p>
          <a:p>
            <a:pPr marL="291490" indent="-291490">
              <a:buFont typeface="Arial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And, But: If you have several Given, When or Then steps you can use And or But steps, allowing your Scenario to read more fluently: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Given, When, Then, And, </a:t>
            </a:r>
            <a:r>
              <a:rPr lang="en-AU" dirty="0" smtClean="0">
                <a:solidFill>
                  <a:schemeClr val="accent6">
                    <a:lumMod val="75000"/>
                  </a:schemeClr>
                </a:solidFill>
              </a:rPr>
              <a:t>But</a:t>
            </a:r>
            <a:endParaRPr lang="en-A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z="900">
                <a:solidFill>
                  <a:srgbClr val="AFB1B4"/>
                </a:solidFill>
              </a:rPr>
              <a:t>Commonwealth Bank of Australia / Presentation Title / Conﬁdential</a:t>
            </a:r>
            <a:endParaRPr lang="en-US" sz="900" dirty="0">
              <a:solidFill>
                <a:srgbClr val="AFB1B4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591491" y="4852524"/>
            <a:ext cx="801392" cy="305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76" tIns="46638" rIns="93276" bIns="46638" rtlCol="0" anchor="ctr"/>
          <a:lstStyle/>
          <a:p>
            <a:pPr algn="ctr" defTabSz="457200"/>
            <a:endParaRPr lang="en-AU">
              <a:solidFill>
                <a:prstClr val="white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9" y="4225160"/>
            <a:ext cx="3273462" cy="168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87" y="4225163"/>
            <a:ext cx="3186223" cy="1664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956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0" y="1474237"/>
            <a:ext cx="8661997" cy="292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51897" y="2621849"/>
            <a:ext cx="1137815" cy="627323"/>
            <a:chOff x="3850759" y="3213526"/>
            <a:chExt cx="1711841" cy="943803"/>
          </a:xfrm>
        </p:grpSpPr>
        <p:sp>
          <p:nvSpPr>
            <p:cNvPr id="9" name="Oval 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758130" y="2621849"/>
            <a:ext cx="1137815" cy="627323"/>
            <a:chOff x="3850759" y="3213526"/>
            <a:chExt cx="1711841" cy="943803"/>
          </a:xfrm>
        </p:grpSpPr>
        <p:sp>
          <p:nvSpPr>
            <p:cNvPr id="12" name="Oval 11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285547" y="2621849"/>
            <a:ext cx="1137815" cy="627323"/>
            <a:chOff x="3850759" y="3213526"/>
            <a:chExt cx="1711841" cy="943803"/>
          </a:xfrm>
        </p:grpSpPr>
        <p:sp>
          <p:nvSpPr>
            <p:cNvPr id="15" name="Oval 14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798793" y="2621849"/>
            <a:ext cx="1137815" cy="627323"/>
            <a:chOff x="3850759" y="3213526"/>
            <a:chExt cx="1711841" cy="943803"/>
          </a:xfrm>
        </p:grpSpPr>
        <p:sp>
          <p:nvSpPr>
            <p:cNvPr id="18" name="Oval 17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757084" y="5690869"/>
            <a:ext cx="267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6019884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45913" y="24821"/>
            <a:ext cx="8696923" cy="677108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AU" dirty="0">
                <a:latin typeface="Optima" charset="0"/>
                <a:ea typeface="Optima" charset="0"/>
                <a:cs typeface="Optima" charset="0"/>
              </a:rPr>
              <a:t>Gherkin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524000" y="6546851"/>
            <a:ext cx="6300788" cy="1365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 smtClean="0">
                <a:solidFill>
                  <a:prstClr val="black">
                    <a:tint val="75000"/>
                  </a:prstClr>
                </a:solidFill>
              </a:rPr>
              <a:t>11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2089" y="1148770"/>
            <a:ext cx="7230967" cy="1758547"/>
          </a:xfrm>
          <a:prstGeom prst="rect">
            <a:avLst/>
          </a:prstGeom>
        </p:spPr>
        <p:txBody>
          <a:bodyPr wrap="square" lIns="93276" tIns="46638" rIns="93276" bIns="46638">
            <a:spAutoFit/>
          </a:bodyPr>
          <a:lstStyle/>
          <a:p>
            <a:pPr marL="291490" indent="-291490" defTabSz="457200">
              <a:buFont typeface="Arial" pitchFamily="34" charset="0"/>
              <a:buChar char="•"/>
            </a:pPr>
            <a:endParaRPr lang="en-AU" sz="1400" dirty="0">
              <a:solidFill>
                <a:prstClr val="black"/>
              </a:solidFill>
            </a:endParaRPr>
          </a:p>
          <a:p>
            <a:pPr marL="291490" indent="-291490" defTabSz="457200">
              <a:buFont typeface="Arial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</a:rPr>
              <a:t>Backgrounds allows you to add some context to all scenarios in a single feature. A Background is like an untitled scenario, containing a number of steps. </a:t>
            </a:r>
          </a:p>
          <a:p>
            <a:pPr marL="291490" indent="-291490" defTabSz="457200">
              <a:buFont typeface="Arial" pitchFamily="34" charset="0"/>
              <a:buChar char="•"/>
            </a:pPr>
            <a:endParaRPr lang="en-AU" sz="1400" dirty="0">
              <a:solidFill>
                <a:prstClr val="black"/>
              </a:solidFill>
            </a:endParaRPr>
          </a:p>
          <a:p>
            <a:pPr marL="291490" indent="-291490" defTabSz="457200">
              <a:buFont typeface="Arial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</a:rPr>
              <a:t>The difference is when it is run: the background is run before each of your scenarios</a:t>
            </a:r>
          </a:p>
          <a:p>
            <a:pPr defTabSz="457200"/>
            <a:endParaRPr lang="en-AU" dirty="0">
              <a:solidFill>
                <a:prstClr val="black"/>
              </a:solidFill>
            </a:endParaRPr>
          </a:p>
          <a:p>
            <a:pPr defTabSz="457200"/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845911" y="827569"/>
            <a:ext cx="8412480" cy="304699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sz="2400" b="0" kern="1200" cap="none" baseline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284163" indent="-2301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♦"/>
              <a:defRPr sz="24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143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22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46125" indent="-2317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968375" indent="-2222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18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200" b="1" dirty="0">
                <a:solidFill>
                  <a:srgbClr val="F79646">
                    <a:lumMod val="75000"/>
                  </a:srgbClr>
                </a:solidFill>
              </a:rPr>
              <a:t>Backgrounds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32" y="2438427"/>
            <a:ext cx="6128466" cy="402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&quot;No&quot; Symbol 4"/>
          <p:cNvSpPr/>
          <p:nvPr/>
        </p:nvSpPr>
        <p:spPr>
          <a:xfrm>
            <a:off x="3596640" y="2418081"/>
            <a:ext cx="5313680" cy="4265295"/>
          </a:xfrm>
          <a:prstGeom prst="noSmoking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</a:rPr>
              <a:t>It’s not</a:t>
            </a:r>
          </a:p>
          <a:p>
            <a:pPr algn="ctr" defTabSz="457200"/>
            <a:r>
              <a:rPr lang="en-US" dirty="0">
                <a:solidFill>
                  <a:prstClr val="black"/>
                </a:solidFill>
              </a:rPr>
              <a:t>   About UI.</a:t>
            </a:r>
          </a:p>
        </p:txBody>
      </p:sp>
    </p:spTree>
    <p:extLst>
      <p:ext uri="{BB962C8B-B14F-4D97-AF65-F5344CB8AC3E}">
        <p14:creationId xmlns:p14="http://schemas.microsoft.com/office/powerpoint/2010/main" val="7646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Practical: Pick a Feature, generate the Gherkin</a:t>
            </a:r>
            <a:endParaRPr lang="en-US" dirty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411" y="-253"/>
            <a:ext cx="8696923" cy="677108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AU" dirty="0">
                <a:latin typeface="Optima" charset="0"/>
                <a:ea typeface="Optima" charset="0"/>
                <a:cs typeface="Optima" charset="0"/>
              </a:rPr>
              <a:t>Gherkin Syntax - </a:t>
            </a:r>
            <a:r>
              <a:rPr lang="en-AU" dirty="0" smtClean="0">
                <a:latin typeface="Optima" charset="0"/>
                <a:ea typeface="Optima" charset="0"/>
                <a:cs typeface="Optima" charset="0"/>
              </a:rPr>
              <a:t>Tables</a:t>
            </a:r>
            <a:endParaRPr lang="en-AU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2089" y="1148769"/>
            <a:ext cx="7230967" cy="1786958"/>
          </a:xfrm>
          <a:prstGeom prst="rect">
            <a:avLst/>
          </a:prstGeom>
        </p:spPr>
        <p:txBody>
          <a:bodyPr wrap="square" lIns="93276" tIns="46638" rIns="93276" bIns="46638">
            <a:spAutoFit/>
          </a:bodyPr>
          <a:lstStyle/>
          <a:p>
            <a:pPr defTabSz="457200"/>
            <a:endParaRPr lang="en-AU" sz="1400" dirty="0">
              <a:solidFill>
                <a:prstClr val="black"/>
              </a:solidFill>
            </a:endParaRPr>
          </a:p>
          <a:p>
            <a:pPr marL="285690" indent="-285690" defTabSz="457200">
              <a:buFont typeface="Arial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</a:rPr>
              <a:t>Tables as arguments to steps are handy for specifying a larger data set - usually as input to a Given or as expected output from a Then.</a:t>
            </a:r>
          </a:p>
          <a:p>
            <a:pPr marL="291490" indent="-291490" defTabSz="457200">
              <a:buFont typeface="Arial" pitchFamily="34" charset="0"/>
              <a:buChar char="•"/>
            </a:pPr>
            <a:endParaRPr lang="en-AU" sz="1400" dirty="0">
              <a:solidFill>
                <a:prstClr val="black"/>
              </a:solidFill>
            </a:endParaRPr>
          </a:p>
          <a:p>
            <a:pPr defTabSz="457200"/>
            <a:endParaRPr lang="en-AU" dirty="0">
              <a:solidFill>
                <a:prstClr val="black"/>
              </a:solidFill>
            </a:endParaRPr>
          </a:p>
          <a:p>
            <a:pPr defTabSz="457200"/>
            <a:endParaRPr lang="en-AU" dirty="0">
              <a:solidFill>
                <a:prstClr val="black"/>
              </a:solidFill>
            </a:endParaRPr>
          </a:p>
          <a:p>
            <a:pPr defTabSz="457200"/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863766" y="827568"/>
            <a:ext cx="8412480" cy="304699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sz="2400" b="0" kern="1200" cap="none" baseline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284163" indent="-2301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♦"/>
              <a:defRPr sz="24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143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22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46125" indent="-2317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968375" indent="-2222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18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200" b="1" dirty="0">
                <a:solidFill>
                  <a:srgbClr val="F79646">
                    <a:lumMod val="75000"/>
                  </a:srgbClr>
                </a:solidFill>
              </a:rPr>
              <a:t>Tables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485" y="2988925"/>
            <a:ext cx="4435676" cy="1520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3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2" y="2311361"/>
            <a:ext cx="2838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6862" y="321806"/>
            <a:ext cx="8696923" cy="316497"/>
          </a:xfrm>
        </p:spPr>
        <p:txBody>
          <a:bodyPr>
            <a:normAutofit fontScale="90000"/>
          </a:bodyPr>
          <a:lstStyle/>
          <a:p>
            <a:r>
              <a:rPr lang="en-AU" dirty="0">
                <a:latin typeface="Optima" charset="0"/>
                <a:ea typeface="Optima" charset="0"/>
                <a:cs typeface="Optima" charset="0"/>
              </a:rPr>
              <a:t>Gherkin Syntax - </a:t>
            </a:r>
            <a:r>
              <a:rPr lang="en-AU" dirty="0" smtClean="0">
                <a:latin typeface="Optima" charset="0"/>
                <a:ea typeface="Optima" charset="0"/>
                <a:cs typeface="Optima" charset="0"/>
              </a:rPr>
              <a:t>Outlines</a:t>
            </a:r>
            <a:endParaRPr lang="en-AU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2089" y="1148769"/>
            <a:ext cx="7230967" cy="1036283"/>
          </a:xfrm>
          <a:prstGeom prst="rect">
            <a:avLst/>
          </a:prstGeom>
        </p:spPr>
        <p:txBody>
          <a:bodyPr wrap="square" lIns="93276" tIns="46638" rIns="93276" bIns="46638">
            <a:spAutoFit/>
          </a:bodyPr>
          <a:lstStyle/>
          <a:p>
            <a:pPr marL="291490" indent="-291490" defTabSz="457200">
              <a:buFont typeface="Arial" pitchFamily="34" charset="0"/>
              <a:buChar char="•"/>
            </a:pPr>
            <a:endParaRPr lang="en-AU" sz="1400" dirty="0">
              <a:solidFill>
                <a:prstClr val="black"/>
              </a:solidFill>
            </a:endParaRPr>
          </a:p>
          <a:p>
            <a:pPr marL="291490" indent="-291490" defTabSz="457200">
              <a:buFont typeface="Arial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</a:rPr>
              <a:t>Scenario Outlines allow us to more concisely express these examples through the use of a template with placeholders</a:t>
            </a:r>
            <a:endParaRPr lang="en-AU" dirty="0">
              <a:solidFill>
                <a:prstClr val="black"/>
              </a:solidFill>
            </a:endParaRPr>
          </a:p>
          <a:p>
            <a:pPr defTabSz="457200"/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69819" y="2850499"/>
            <a:ext cx="512097" cy="374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76" tIns="46638" rIns="93276" bIns="46638" rtlCol="0" anchor="ctr"/>
          <a:lstStyle/>
          <a:p>
            <a:pPr algn="ctr" defTabSz="457200"/>
            <a:endParaRPr lang="en-AU">
              <a:solidFill>
                <a:prstClr val="white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845911" y="827569"/>
            <a:ext cx="8412480" cy="304699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sz="2400" b="0" kern="1200" cap="none" baseline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284163" indent="-2301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♦"/>
              <a:defRPr sz="24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143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22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46125" indent="-2317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968375" indent="-2222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18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200" b="1" dirty="0">
                <a:solidFill>
                  <a:srgbClr val="F79646">
                    <a:lumMod val="75000"/>
                  </a:srgbClr>
                </a:solidFill>
              </a:rPr>
              <a:t>Scenario</a:t>
            </a:r>
            <a:r>
              <a:rPr lang="en-AU" sz="2000" dirty="0">
                <a:solidFill>
                  <a:srgbClr val="F79646">
                    <a:lumMod val="75000"/>
                  </a:srgbClr>
                </a:solidFill>
              </a:rPr>
              <a:t> </a:t>
            </a:r>
            <a:r>
              <a:rPr lang="en-AU" sz="2200" b="1" dirty="0">
                <a:solidFill>
                  <a:srgbClr val="F79646">
                    <a:lumMod val="75000"/>
                  </a:srgbClr>
                </a:solidFill>
              </a:rPr>
              <a:t>Outline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729" y="2311358"/>
            <a:ext cx="25431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2088" y="4157330"/>
            <a:ext cx="7827236" cy="104642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 marL="291490" indent="-291490" defTabSz="457200">
              <a:buFont typeface="Arial" charset="0"/>
              <a:buChar char="•"/>
            </a:pPr>
            <a:endParaRPr lang="en-AU" sz="1400" dirty="0">
              <a:solidFill>
                <a:prstClr val="black"/>
              </a:solidFill>
            </a:endParaRPr>
          </a:p>
          <a:p>
            <a:pPr marL="291490" indent="-291490" defTabSz="457200">
              <a:buFont typeface="Arial" charset="0"/>
              <a:buChar char="•"/>
            </a:pPr>
            <a:r>
              <a:rPr lang="en-AU" sz="1400" dirty="0">
                <a:solidFill>
                  <a:prstClr val="black"/>
                </a:solidFill>
              </a:rPr>
              <a:t>The Scenario outline steps provide a template which is never directly run. A Scenario Outline is run once for each row in the Examples section beneath it (not counting the first row of column headers).</a:t>
            </a:r>
          </a:p>
          <a:p>
            <a:pPr algn="ctr" defTabSz="457200"/>
            <a:endParaRPr lang="en-AU" sz="2000" dirty="0" err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45913" y="-4207"/>
            <a:ext cx="8696923" cy="677108"/>
          </a:xfr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AU" dirty="0">
                <a:latin typeface="Optima" charset="0"/>
                <a:ea typeface="Optima" charset="0"/>
                <a:cs typeface="Optima" charset="0"/>
              </a:rPr>
              <a:t>Gherkin Syntax - </a:t>
            </a:r>
            <a:r>
              <a:rPr lang="en-AU" dirty="0" smtClean="0">
                <a:latin typeface="Optima" charset="0"/>
                <a:ea typeface="Optima" charset="0"/>
                <a:cs typeface="Optima" charset="0"/>
              </a:rPr>
              <a:t>Tags</a:t>
            </a:r>
            <a:endParaRPr lang="en-AU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2089" y="1201933"/>
            <a:ext cx="7230967" cy="1232960"/>
          </a:xfrm>
          <a:prstGeom prst="rect">
            <a:avLst/>
          </a:prstGeom>
        </p:spPr>
        <p:txBody>
          <a:bodyPr wrap="square" lIns="93276" tIns="46638" rIns="93276" bIns="46638">
            <a:spAutoFit/>
          </a:bodyPr>
          <a:lstStyle/>
          <a:p>
            <a:pPr marL="285690" indent="-285690" defTabSz="457200">
              <a:buFont typeface="Arial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</a:rPr>
              <a:t>Tags are a great way to organize your features and scenarios and  to be able to report on different sets of scenarios, e.g. business critical scenarios @</a:t>
            </a:r>
            <a:r>
              <a:rPr lang="en-AU" sz="1400" dirty="0" err="1">
                <a:solidFill>
                  <a:prstClr val="black"/>
                </a:solidFill>
              </a:rPr>
              <a:t>businesscritical</a:t>
            </a:r>
            <a:r>
              <a:rPr lang="en-AU" sz="1400" dirty="0">
                <a:solidFill>
                  <a:prstClr val="black"/>
                </a:solidFill>
              </a:rPr>
              <a:t>, @</a:t>
            </a:r>
            <a:r>
              <a:rPr lang="en-AU" sz="1400" dirty="0" err="1">
                <a:solidFill>
                  <a:prstClr val="black"/>
                </a:solidFill>
              </a:rPr>
              <a:t>highvolume</a:t>
            </a:r>
            <a:endParaRPr lang="en-AU" sz="1400" dirty="0">
              <a:solidFill>
                <a:prstClr val="black"/>
              </a:solidFill>
            </a:endParaRPr>
          </a:p>
          <a:p>
            <a:pPr defTabSz="457200"/>
            <a:endParaRPr lang="en-AU" sz="1400" dirty="0">
              <a:solidFill>
                <a:prstClr val="black"/>
              </a:solidFill>
            </a:endParaRPr>
          </a:p>
          <a:p>
            <a:pPr marL="291490" indent="-291490" defTabSz="457200">
              <a:buFont typeface="Arial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</a:rPr>
              <a:t>A Scenario or Feature can have as many tags as you like, just separate them with spaces:</a:t>
            </a:r>
          </a:p>
          <a:p>
            <a:pPr defTabSz="457200"/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845911" y="827569"/>
            <a:ext cx="8412480" cy="304699"/>
          </a:xfrm>
          <a:prstGeom prst="rect">
            <a:avLst/>
          </a:prstGeom>
        </p:spPr>
        <p:txBody>
          <a:bodyPr lIns="91420" tIns="45711" rIns="91420" bIns="4571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sz="2400" b="0" kern="1200" cap="none" baseline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284163" indent="-2301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♦"/>
              <a:defRPr sz="24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143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22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46125" indent="-2317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968375" indent="-2222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–"/>
              <a:defRPr sz="1800" kern="12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200" b="1" dirty="0">
                <a:solidFill>
                  <a:srgbClr val="F79646">
                    <a:lumMod val="75000"/>
                  </a:srgbClr>
                </a:solidFill>
              </a:rPr>
              <a:t>Tags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25332" y="3133407"/>
            <a:ext cx="3801247" cy="2920555"/>
            <a:chOff x="3006731" y="3133405"/>
            <a:chExt cx="2733675" cy="2027828"/>
          </a:xfrm>
        </p:grpSpPr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731" y="3133405"/>
              <a:ext cx="2733675" cy="122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4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731" y="4789758"/>
              <a:ext cx="200025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557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535680"/>
            <a:ext cx="6400800" cy="318008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>
                <a:latin typeface="Optima"/>
                <a:cs typeface="Optima"/>
              </a:rPr>
              <a:t>Take existing scenarios and </a:t>
            </a:r>
            <a:r>
              <a:rPr lang="en-US" dirty="0" smtClean="0">
                <a:latin typeface="Optima"/>
                <a:cs typeface="Optima"/>
              </a:rPr>
              <a:t>refactor with gherkin </a:t>
            </a:r>
            <a:r>
              <a:rPr lang="en-US" dirty="0">
                <a:latin typeface="Optima"/>
                <a:cs typeface="Optima"/>
              </a:rPr>
              <a:t>syntax.  </a:t>
            </a:r>
            <a:endParaRPr lang="en-US" dirty="0" smtClean="0">
              <a:latin typeface="Optima"/>
              <a:cs typeface="Optima"/>
            </a:endParaRPr>
          </a:p>
          <a:p>
            <a:pPr marL="457200" indent="-457200" algn="l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latin typeface="Optima"/>
                <a:cs typeface="Optima"/>
              </a:rPr>
              <a:t>B</a:t>
            </a:r>
            <a:r>
              <a:rPr lang="en-US" dirty="0" smtClean="0">
                <a:latin typeface="Optima"/>
                <a:cs typeface="Optima"/>
              </a:rPr>
              <a:t>ackground</a:t>
            </a:r>
          </a:p>
          <a:p>
            <a:pPr marL="457200" indent="-457200" algn="l">
              <a:lnSpc>
                <a:spcPct val="140000"/>
              </a:lnSpc>
              <a:buFont typeface="Arial" charset="0"/>
              <a:buChar char="•"/>
            </a:pPr>
            <a:r>
              <a:rPr lang="en-US" dirty="0" smtClean="0">
                <a:latin typeface="Optima"/>
                <a:cs typeface="Optima"/>
              </a:rPr>
              <a:t>Step Table</a:t>
            </a:r>
          </a:p>
          <a:p>
            <a:pPr marL="457200" indent="-457200" algn="l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latin typeface="Optima"/>
                <a:cs typeface="Optima"/>
              </a:rPr>
              <a:t>S</a:t>
            </a:r>
            <a:r>
              <a:rPr lang="en-US" dirty="0" smtClean="0">
                <a:latin typeface="Optima"/>
                <a:cs typeface="Optima"/>
              </a:rPr>
              <a:t>cenario outline</a:t>
            </a:r>
          </a:p>
          <a:p>
            <a:pPr marL="457200" indent="-457200" algn="l">
              <a:lnSpc>
                <a:spcPct val="140000"/>
              </a:lnSpc>
              <a:buFont typeface="Arial" charset="0"/>
              <a:buChar char="•"/>
            </a:pPr>
            <a:r>
              <a:rPr lang="en-US" dirty="0" smtClean="0">
                <a:latin typeface="Optima"/>
                <a:cs typeface="Optima"/>
              </a:rPr>
              <a:t>Example Table</a:t>
            </a:r>
          </a:p>
          <a:p>
            <a:pPr marL="457200" indent="-457200" algn="l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latin typeface="Optima"/>
                <a:cs typeface="Optima"/>
              </a:rPr>
              <a:t>T</a:t>
            </a:r>
            <a:r>
              <a:rPr lang="en-US" dirty="0" smtClean="0">
                <a:latin typeface="Optima"/>
                <a:cs typeface="Optima"/>
              </a:rPr>
              <a:t>ags</a:t>
            </a:r>
            <a:endParaRPr lang="en-US" dirty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>
                <a:latin typeface="Optima"/>
                <a:cs typeface="Optima"/>
              </a:rPr>
              <a:t>Lean Coffee Q&amp;A</a:t>
            </a:r>
            <a:endParaRPr lang="en-US" dirty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248" y="613469"/>
            <a:ext cx="5184029" cy="4549367"/>
          </a:xfrm>
        </p:spPr>
        <p:txBody>
          <a:bodyPr>
            <a:noAutofit/>
          </a:bodyPr>
          <a:lstStyle/>
          <a:p>
            <a:r>
              <a:rPr lang="en-US" sz="2400" u="sng" dirty="0">
                <a:latin typeface="Optima"/>
                <a:cs typeface="Optima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u="sng" dirty="0">
                <a:latin typeface="Optima"/>
                <a:cs typeface="Optima"/>
              </a:rPr>
              <a:t>Why, Who, How &amp; What?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smtClean="0">
                <a:latin typeface="Optima"/>
                <a:cs typeface="Optima"/>
              </a:rPr>
              <a:t>The XSCALE Principles</a:t>
            </a:r>
            <a:endParaRPr lang="en-US" dirty="0">
              <a:latin typeface="Optima"/>
              <a:cs typeface="Optim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u="sng" dirty="0" smtClean="0">
                <a:latin typeface="Optima"/>
                <a:cs typeface="Optima"/>
              </a:rPr>
              <a:t>Game</a:t>
            </a:r>
            <a:r>
              <a:rPr lang="en-US" sz="2400" u="sng" dirty="0">
                <a:latin typeface="Optima"/>
                <a:cs typeface="Optima"/>
              </a:rPr>
              <a:t>: </a:t>
            </a:r>
            <a:r>
              <a:rPr lang="en-US" sz="2400" u="sng" dirty="0" smtClean="0">
                <a:latin typeface="Optima"/>
                <a:cs typeface="Optima"/>
              </a:rPr>
              <a:t>Exponential Minty Machine</a:t>
            </a:r>
            <a:endParaRPr lang="en-US" sz="2400" u="sng" dirty="0">
              <a:latin typeface="Optima"/>
              <a:cs typeface="Optima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>
                <a:latin typeface="Optima"/>
                <a:cs typeface="Optima"/>
              </a:rPr>
              <a:t>Throughput Accounting</a:t>
            </a:r>
            <a:endParaRPr lang="en-US" sz="2400" u="sng" dirty="0">
              <a:latin typeface="Optima"/>
              <a:cs typeface="Optim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u="sng" dirty="0">
                <a:latin typeface="Optima"/>
                <a:cs typeface="Optima"/>
              </a:rPr>
              <a:t>Practice: Pirate Canvas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>
                <a:latin typeface="Optima"/>
                <a:cs typeface="Optima"/>
              </a:rPr>
              <a:t>Agile </a:t>
            </a:r>
            <a:r>
              <a:rPr lang="en-US" dirty="0" smtClean="0">
                <a:latin typeface="Optima"/>
                <a:cs typeface="Optima"/>
              </a:rPr>
              <a:t>Contracts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u="sng" dirty="0">
                <a:latin typeface="Optima"/>
                <a:cs typeface="Optima"/>
              </a:rPr>
              <a:t>Game: </a:t>
            </a:r>
            <a:r>
              <a:rPr lang="en-US" sz="2400" u="sng" dirty="0" smtClean="0">
                <a:latin typeface="Optima"/>
                <a:cs typeface="Optima"/>
              </a:rPr>
              <a:t>Prioritizing Market Impact</a:t>
            </a:r>
            <a:endParaRPr lang="en-US" sz="2400" u="sng" dirty="0">
              <a:latin typeface="Optima"/>
              <a:cs typeface="Optima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>
                <a:latin typeface="Optima"/>
                <a:cs typeface="Optima"/>
              </a:rPr>
              <a:t>Forming a Product </a:t>
            </a:r>
            <a:r>
              <a:rPr lang="en-US" dirty="0" smtClean="0">
                <a:latin typeface="Optima"/>
                <a:cs typeface="Optima"/>
              </a:rPr>
              <a:t>Squad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u="sng" dirty="0">
                <a:latin typeface="Optima"/>
                <a:cs typeface="Optima"/>
              </a:rPr>
              <a:t>Practice: </a:t>
            </a:r>
            <a:r>
              <a:rPr lang="en-US" sz="2400" u="sng" dirty="0" smtClean="0">
                <a:latin typeface="Optima"/>
                <a:cs typeface="Optima"/>
              </a:rPr>
              <a:t>Behavior Driven Analysis</a:t>
            </a:r>
            <a:endParaRPr lang="en-US" sz="2400" u="sng" dirty="0">
              <a:latin typeface="Optima"/>
              <a:cs typeface="Optima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smtClean="0">
                <a:latin typeface="Optima"/>
                <a:cs typeface="Optima"/>
              </a:rPr>
              <a:t>Using a Kanban to whip WIP</a:t>
            </a:r>
            <a:endParaRPr lang="en-US" dirty="0">
              <a:latin typeface="Optima"/>
              <a:cs typeface="Optima"/>
            </a:endParaRPr>
          </a:p>
          <a:p>
            <a:pPr marL="342900" indent="-342900">
              <a:buFont typeface="Courier New" charset="0"/>
              <a:buChar char="o"/>
            </a:pPr>
            <a:endParaRPr lang="en-US" dirty="0">
              <a:latin typeface="Optima"/>
              <a:cs typeface="Optima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Optima"/>
              <a:cs typeface="Optima"/>
            </a:endParaRPr>
          </a:p>
          <a:p>
            <a:pPr algn="l"/>
            <a:endParaRPr lang="en-US" sz="2400" dirty="0">
              <a:latin typeface="Optima"/>
              <a:cs typeface="Optima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Optima"/>
              <a:cs typeface="Optima"/>
            </a:endParaRPr>
          </a:p>
          <a:p>
            <a:endParaRPr lang="en-US" sz="2400" dirty="0">
              <a:latin typeface="Optima"/>
              <a:cs typeface="Optima"/>
            </a:endParaRPr>
          </a:p>
          <a:p>
            <a:endParaRPr lang="en-US" sz="2400" dirty="0">
              <a:latin typeface="Optima"/>
              <a:cs typeface="Optima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743650" y="613469"/>
            <a:ext cx="5927844" cy="4690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 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Practice: Behavior Driven Design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Continuous </a:t>
            </a:r>
            <a:r>
              <a:rPr lang="en-US" sz="2000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Delivery</a:t>
            </a:r>
            <a:endParaRPr lang="en-US" sz="20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457200" indent="-457200" algn="l">
              <a:buFont typeface="Arial" charset="0"/>
              <a:buChar char="•"/>
            </a:pP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Game</a:t>
            </a:r>
            <a:r>
              <a:rPr lang="en-US" sz="2400" u="sng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: </a:t>
            </a: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Set-based Logo Design</a:t>
            </a:r>
            <a:endParaRPr lang="en-US" sz="2400" u="sng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Ecosystem </a:t>
            </a:r>
            <a:r>
              <a:rPr lang="en-US" sz="1800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Design</a:t>
            </a:r>
            <a:endParaRPr lang="en-US" sz="2400" dirty="0" smtClean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Product Squad Ceremonies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LaaS &amp; DRIs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u="sng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Practice: Business Bingo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Change as a Product</a:t>
            </a:r>
            <a:endParaRPr lang="en-US" sz="20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400" u="sng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Practice: Release Refactoring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000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Lean Tea</a:t>
            </a:r>
            <a:endParaRPr lang="en-US" sz="20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algn="l"/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  <a:p>
            <a:endParaRPr lang="en-US" sz="2400" dirty="0">
              <a:solidFill>
                <a:prstClr val="white">
                  <a:tint val="75000"/>
                </a:prstClr>
              </a:solidFill>
              <a:latin typeface="Optima"/>
              <a:cs typeface="Optima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739524" y="435391"/>
            <a:ext cx="6400800" cy="675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Exponential Product </a:t>
            </a:r>
            <a:r>
              <a:rPr lang="en-US" dirty="0">
                <a:solidFill>
                  <a:prstClr val="white">
                    <a:tint val="75000"/>
                  </a:prstClr>
                </a:solidFill>
                <a:latin typeface="Optima"/>
                <a:cs typeface="Optima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211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35923" y="-159616"/>
            <a:ext cx="12327924" cy="701761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>
              <a:lnSpc>
                <a:spcPct val="250000"/>
              </a:lnSpc>
            </a:pPr>
            <a:endParaRPr lang="en-US" sz="4800" b="1" dirty="0">
              <a:solidFill>
                <a:prstClr val="white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41" y="-159616"/>
            <a:ext cx="8147001" cy="3106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185" y="3162631"/>
            <a:ext cx="4271258" cy="360393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730250" y="2405886"/>
            <a:ext cx="3458218" cy="4781889"/>
            <a:chOff x="2535149" y="-199732"/>
            <a:chExt cx="4090009" cy="5655506"/>
          </a:xfrm>
        </p:grpSpPr>
        <p:grpSp>
          <p:nvGrpSpPr>
            <p:cNvPr id="16" name="Group 15"/>
            <p:cNvGrpSpPr/>
            <p:nvPr/>
          </p:nvGrpSpPr>
          <p:grpSpPr>
            <a:xfrm>
              <a:off x="2535149" y="-199732"/>
              <a:ext cx="4090009" cy="5655506"/>
              <a:chOff x="2394703" y="194222"/>
              <a:chExt cx="4343443" cy="6005941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4703" y="194222"/>
                <a:ext cx="4343443" cy="6005941"/>
              </a:xfrm>
              <a:prstGeom prst="rect">
                <a:avLst/>
              </a:prstGeom>
            </p:spPr>
          </p:pic>
          <p:sp>
            <p:nvSpPr>
              <p:cNvPr id="19" name="Oval 18"/>
              <p:cNvSpPr/>
              <p:nvPr/>
            </p:nvSpPr>
            <p:spPr>
              <a:xfrm>
                <a:off x="5059282" y="1441429"/>
                <a:ext cx="669848" cy="68113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900" b="1" dirty="0">
                    <a:solidFill>
                      <a:prstClr val="white"/>
                    </a:solidFill>
                    <a:latin typeface="Optima" charset="0"/>
                    <a:ea typeface="Optima" charset="0"/>
                    <a:cs typeface="Optima" charset="0"/>
                  </a:rPr>
                  <a:t>BUILD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316424" y="1431025"/>
                <a:ext cx="691535" cy="691535"/>
              </a:xfrm>
              <a:prstGeom prst="ellipse">
                <a:avLst/>
              </a:prstGeom>
              <a:solidFill>
                <a:srgbClr val="57CCD4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AU" sz="900" b="1" dirty="0">
                    <a:solidFill>
                      <a:prstClr val="white"/>
                    </a:solidFill>
                    <a:latin typeface="Optima" charset="0"/>
                    <a:ea typeface="Optima" charset="0"/>
                    <a:cs typeface="Optima" charset="0"/>
                  </a:rPr>
                  <a:t>LEARN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4126435" y="2821083"/>
                <a:ext cx="876203" cy="717927"/>
                <a:chOff x="2391965" y="4029877"/>
                <a:chExt cx="1440362" cy="1180177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506001" y="4029877"/>
                  <a:ext cx="1180178" cy="1180177"/>
                </a:xfrm>
                <a:prstGeom prst="ellipse">
                  <a:avLst/>
                </a:prstGeom>
                <a:solidFill>
                  <a:srgbClr val="64CE0D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200" b="1" dirty="0">
                    <a:solidFill>
                      <a:prstClr val="white"/>
                    </a:solidFill>
                    <a:latin typeface="Optima" charset="0"/>
                    <a:ea typeface="Optima" charset="0"/>
                    <a:cs typeface="Optima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2391965" y="4427962"/>
                  <a:ext cx="1440362" cy="476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900" b="1" dirty="0">
                      <a:solidFill>
                        <a:prstClr val="white"/>
                      </a:solidFill>
                      <a:latin typeface="Optima" charset="0"/>
                      <a:ea typeface="Optima" charset="0"/>
                      <a:cs typeface="Optima" charset="0"/>
                    </a:rPr>
                    <a:t>MEASURE</a:t>
                  </a:r>
                  <a:endParaRPr lang="en-AU" sz="500" b="1" dirty="0">
                    <a:solidFill>
                      <a:prstClr val="white"/>
                    </a:solidFill>
                    <a:latin typeface="Optima" charset="0"/>
                    <a:ea typeface="Optima" charset="0"/>
                    <a:cs typeface="Optima" charset="0"/>
                  </a:endParaRPr>
                </a:p>
              </p:txBody>
            </p:sp>
          </p:grpSp>
          <p:sp>
            <p:nvSpPr>
              <p:cNvPr id="22" name="Oval 21"/>
              <p:cNvSpPr/>
              <p:nvPr/>
            </p:nvSpPr>
            <p:spPr>
              <a:xfrm>
                <a:off x="4303459" y="1058202"/>
                <a:ext cx="528811" cy="549596"/>
              </a:xfrm>
              <a:prstGeom prst="ellipse">
                <a:avLst/>
              </a:prstGeom>
              <a:solidFill>
                <a:srgbClr val="809A98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050" b="1" dirty="0">
                    <a:solidFill>
                      <a:prstClr val="white"/>
                    </a:solidFill>
                    <a:latin typeface="Optima" charset="0"/>
                    <a:ea typeface="Optima" charset="0"/>
                    <a:cs typeface="Optima" charset="0"/>
                  </a:rPr>
                  <a:t>TESTS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760689" y="2308705"/>
                <a:ext cx="512373" cy="526808"/>
              </a:xfrm>
              <a:prstGeom prst="ellipse">
                <a:avLst/>
              </a:prstGeom>
              <a:solidFill>
                <a:srgbClr val="809A98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050" b="1" dirty="0">
                    <a:solidFill>
                      <a:prstClr val="white"/>
                    </a:solidFill>
                    <a:latin typeface="Optima" charset="0"/>
                    <a:ea typeface="Optima" charset="0"/>
                    <a:cs typeface="Optima" charset="0"/>
                  </a:rPr>
                  <a:t>DATA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73887" y="2312469"/>
                <a:ext cx="515412" cy="512638"/>
              </a:xfrm>
              <a:prstGeom prst="ellipse">
                <a:avLst/>
              </a:prstGeom>
              <a:solidFill>
                <a:srgbClr val="809A98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050" b="1" dirty="0">
                    <a:solidFill>
                      <a:prstClr val="white"/>
                    </a:solidFill>
                    <a:latin typeface="Optima" charset="0"/>
                    <a:ea typeface="Optima" charset="0"/>
                    <a:cs typeface="Optima" charset="0"/>
                  </a:rPr>
                  <a:t>CODE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147088" y="1667729"/>
                <a:ext cx="829658" cy="818049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70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131714" y="1434004"/>
              <a:ext cx="893329" cy="27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90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REFACTOR</a:t>
              </a:r>
              <a:endParaRPr lang="en-AU" sz="5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75491" y="1813021"/>
            <a:ext cx="3861770" cy="4489305"/>
            <a:chOff x="8172168" y="1559800"/>
            <a:chExt cx="3861770" cy="4768137"/>
          </a:xfrm>
        </p:grpSpPr>
        <p:sp>
          <p:nvSpPr>
            <p:cNvPr id="29" name="TextBox 28"/>
            <p:cNvSpPr txBox="1"/>
            <p:nvPr/>
          </p:nvSpPr>
          <p:spPr>
            <a:xfrm>
              <a:off x="8501476" y="3290107"/>
              <a:ext cx="22413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>
                <a:lnSpc>
                  <a:spcPct val="200000"/>
                </a:lnSpc>
              </a:pPr>
              <a:r>
                <a:rPr lang="en-US" sz="4800" b="1" dirty="0">
                  <a:solidFill>
                    <a:srgbClr val="FF0000"/>
                  </a:solidFill>
                  <a:latin typeface="Optima" charset="0"/>
                  <a:ea typeface="Optima" charset="0"/>
                  <a:cs typeface="Optima" charset="0"/>
                </a:rPr>
                <a:t>P</a:t>
              </a:r>
              <a:r>
                <a:rPr lang="en-US" sz="4800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roduct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172168" y="1559800"/>
              <a:ext cx="3371436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250000"/>
                </a:lnSpc>
              </a:pPr>
              <a:r>
                <a:rPr lang="en-US" sz="4800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e</a:t>
              </a:r>
              <a:r>
                <a:rPr lang="en-US" sz="4800" b="1" dirty="0">
                  <a:solidFill>
                    <a:srgbClr val="FF0000"/>
                  </a:solidFill>
                  <a:latin typeface="Optima" charset="0"/>
                  <a:ea typeface="Optima" charset="0"/>
                  <a:cs typeface="Optima" charset="0"/>
                </a:rPr>
                <a:t>X</a:t>
              </a:r>
              <a:r>
                <a:rPr lang="en-US" sz="4800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ponential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3198" y="4758277"/>
              <a:ext cx="364074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>
                <a:lnSpc>
                  <a:spcPct val="200000"/>
                </a:lnSpc>
              </a:pPr>
              <a:r>
                <a:rPr lang="en-US" sz="4800" b="1" dirty="0">
                  <a:solidFill>
                    <a:srgbClr val="FF0000"/>
                  </a:solidFill>
                  <a:latin typeface="Optima" charset="0"/>
                  <a:ea typeface="Optima" charset="0"/>
                  <a:cs typeface="Optima" charset="0"/>
                </a:rPr>
                <a:t>M</a:t>
              </a:r>
              <a:r>
                <a:rPr lang="en-US" sz="4800" dirty="0">
                  <a:solidFill>
                    <a:prstClr val="white"/>
                  </a:solidFill>
                  <a:latin typeface="Optima" charset="0"/>
                  <a:ea typeface="Optima" charset="0"/>
                  <a:cs typeface="Optima" charset="0"/>
                </a:rPr>
                <a:t>anagement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295" y="6485802"/>
            <a:ext cx="29674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prstClr val="white">
                    <a:lumMod val="50000"/>
                  </a:prstClr>
                </a:solidFill>
              </a:rPr>
              <a:t>Copyright </a:t>
            </a:r>
            <a:r>
              <a:rPr lang="de-DE" sz="800" dirty="0">
                <a:solidFill>
                  <a:prstClr val="white">
                    <a:lumMod val="50000"/>
                  </a:prstClr>
                </a:solidFill>
              </a:rPr>
              <a:t>©</a:t>
            </a:r>
            <a:r>
              <a:rPr lang="en-US" sz="800" dirty="0">
                <a:solidFill>
                  <a:prstClr val="white">
                    <a:lumMod val="50000"/>
                  </a:prstClr>
                </a:solidFill>
              </a:rPr>
              <a:t>  Peter Merel 2017 for Fast Pants Mobile Apps Pty. Ltd</a:t>
            </a:r>
            <a:r>
              <a:rPr lang="en-US" sz="8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US" sz="8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5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0" y="1474237"/>
            <a:ext cx="8661997" cy="292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51897" y="2621849"/>
            <a:ext cx="1137815" cy="627323"/>
            <a:chOff x="3850759" y="3213526"/>
            <a:chExt cx="1711841" cy="943803"/>
          </a:xfrm>
        </p:grpSpPr>
        <p:sp>
          <p:nvSpPr>
            <p:cNvPr id="9" name="Oval 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758130" y="2621849"/>
            <a:ext cx="1137815" cy="627323"/>
            <a:chOff x="3850759" y="3213526"/>
            <a:chExt cx="1711841" cy="943803"/>
          </a:xfrm>
        </p:grpSpPr>
        <p:sp>
          <p:nvSpPr>
            <p:cNvPr id="12" name="Oval 11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285547" y="2621849"/>
            <a:ext cx="1137815" cy="627323"/>
            <a:chOff x="3850759" y="3213526"/>
            <a:chExt cx="1711841" cy="943803"/>
          </a:xfrm>
        </p:grpSpPr>
        <p:sp>
          <p:nvSpPr>
            <p:cNvPr id="15" name="Oval 14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757084" y="5690869"/>
            <a:ext cx="267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824955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0" y="1474237"/>
            <a:ext cx="8661997" cy="292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51897" y="2621849"/>
            <a:ext cx="1137815" cy="627323"/>
            <a:chOff x="3850759" y="3213526"/>
            <a:chExt cx="1711841" cy="943803"/>
          </a:xfrm>
        </p:grpSpPr>
        <p:sp>
          <p:nvSpPr>
            <p:cNvPr id="9" name="Oval 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758130" y="2621849"/>
            <a:ext cx="1137815" cy="627323"/>
            <a:chOff x="3850759" y="3213526"/>
            <a:chExt cx="1711841" cy="943803"/>
          </a:xfrm>
        </p:grpSpPr>
        <p:sp>
          <p:nvSpPr>
            <p:cNvPr id="12" name="Oval 11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757084" y="5690869"/>
            <a:ext cx="267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8803442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0" y="1474237"/>
            <a:ext cx="8661997" cy="292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51897" y="2621849"/>
            <a:ext cx="1137815" cy="627323"/>
            <a:chOff x="3850759" y="3213526"/>
            <a:chExt cx="1711841" cy="943803"/>
          </a:xfrm>
        </p:grpSpPr>
        <p:sp>
          <p:nvSpPr>
            <p:cNvPr id="9" name="Oval 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757084" y="5690869"/>
            <a:ext cx="267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19312512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0" y="1474237"/>
            <a:ext cx="8661997" cy="292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7084" y="5690869"/>
            <a:ext cx="267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14725230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0" y="1474237"/>
            <a:ext cx="8661997" cy="292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6678" y="5690869"/>
            <a:ext cx="5498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Design Thinking isn’t about simple</a:t>
            </a:r>
          </a:p>
        </p:txBody>
      </p:sp>
    </p:spTree>
    <p:extLst>
      <p:ext uri="{BB962C8B-B14F-4D97-AF65-F5344CB8AC3E}">
        <p14:creationId xmlns:p14="http://schemas.microsoft.com/office/powerpoint/2010/main" val="109325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24" y="769351"/>
            <a:ext cx="8377776" cy="45995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7149" y="5690869"/>
            <a:ext cx="873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2003 Nokia N-Gage. “The Taco Phone”. Apps. Internet.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61879" y="6214089"/>
            <a:ext cx="5093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MP3s. Everything iPhone did 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26406" y="6214089"/>
            <a:ext cx="363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4 years before iPhone.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imple</a:t>
            </a:r>
          </a:p>
        </p:txBody>
      </p:sp>
    </p:spTree>
    <p:extLst>
      <p:ext uri="{BB962C8B-B14F-4D97-AF65-F5344CB8AC3E}">
        <p14:creationId xmlns:p14="http://schemas.microsoft.com/office/powerpoint/2010/main" val="424347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33" y="921224"/>
            <a:ext cx="1684991" cy="9250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89074" y="5690869"/>
            <a:ext cx="8213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2004 Nokia N-Gage QD. Design Thinking by IDEO.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53214" y="6214089"/>
            <a:ext cx="3970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>
                <a:solidFill>
                  <a:prstClr val="black"/>
                </a:solidFill>
                <a:latin typeface="Optima"/>
                <a:cs typeface="Optima"/>
              </a:rPr>
              <a:t>Improved 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look and feel.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27094" y="6214089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Sank like a stone.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imple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671" y="1239274"/>
            <a:ext cx="6526712" cy="37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30134"/>
              </p:ext>
            </p:extLst>
          </p:nvPr>
        </p:nvGraphicFramePr>
        <p:xfrm>
          <a:off x="1524000" y="649356"/>
          <a:ext cx="9144000" cy="509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1274680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Why are you taking this course?</a:t>
                      </a: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(the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business problem that motivated you</a:t>
                      </a:r>
                      <a:r>
                        <a:rPr lang="en-AU" dirty="0" smtClean="0">
                          <a:latin typeface="Optima"/>
                          <a:cs typeface="Optima"/>
                        </a:rPr>
                        <a:t>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noFill/>
                  </a:tcPr>
                </a:tc>
              </a:tr>
              <a:tr h="1274680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Whose</a:t>
                      </a:r>
                      <a:r>
                        <a:rPr lang="en-AU" sz="2800" b="1" baseline="0" dirty="0" smtClean="0">
                          <a:latin typeface="Optima"/>
                          <a:cs typeface="Optima"/>
                        </a:rPr>
                        <a:t> behaviour would have to change to solve </a:t>
                      </a:r>
                      <a:r>
                        <a:rPr lang="en-AU" sz="2800" b="1" baseline="0" dirty="0" smtClean="0">
                          <a:latin typeface="Optima"/>
                          <a:cs typeface="Optima"/>
                        </a:rPr>
                        <a:t>that</a:t>
                      </a:r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?</a:t>
                      </a: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(if not yours, why are you the student here?)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noFill/>
                  </a:tcPr>
                </a:tc>
              </a:tr>
              <a:tr h="1274680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How does it show up for them as a problem?</a:t>
                      </a:r>
                    </a:p>
                    <a:p>
                      <a:pPr algn="ctr"/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(how to motivate a change in their behaviour?</a:t>
                      </a:r>
                      <a:r>
                        <a:rPr lang="en-AU" dirty="0" smtClean="0">
                          <a:latin typeface="Optima"/>
                          <a:cs typeface="Optima"/>
                        </a:rPr>
                        <a:t>)</a:t>
                      </a:r>
                    </a:p>
                    <a:p>
                      <a:pPr algn="ctr"/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noFill/>
                  </a:tcPr>
                </a:tc>
              </a:tr>
              <a:tr h="1274680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What do</a:t>
                      </a:r>
                      <a:r>
                        <a:rPr lang="en-AU" sz="2800" b="1" baseline="0" dirty="0" smtClean="0">
                          <a:latin typeface="Optima"/>
                          <a:cs typeface="Optima"/>
                        </a:rPr>
                        <a:t> you have to do to achieve that</a:t>
                      </a:r>
                      <a:r>
                        <a:rPr lang="en-AU" sz="2800" b="1" dirty="0" smtClean="0">
                          <a:latin typeface="Optima"/>
                          <a:cs typeface="Optima"/>
                        </a:rPr>
                        <a:t>?</a:t>
                      </a:r>
                      <a:endParaRPr lang="en-AU" dirty="0" smtClean="0">
                        <a:latin typeface="Optima"/>
                        <a:cs typeface="Optima"/>
                      </a:endParaRPr>
                    </a:p>
                    <a:p>
                      <a:pPr algn="ctr"/>
                      <a:r>
                        <a:rPr lang="en-AU" dirty="0" smtClean="0">
                          <a:latin typeface="Optima"/>
                          <a:cs typeface="Optima"/>
                        </a:rPr>
                        <a:t>(what would have the greatest impact on </a:t>
                      </a:r>
                      <a:r>
                        <a:rPr lang="en-AU" dirty="0" smtClean="0">
                          <a:latin typeface="Optima"/>
                          <a:cs typeface="Optima"/>
                        </a:rPr>
                        <a:t>their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 behavior</a:t>
                      </a:r>
                      <a:r>
                        <a:rPr lang="en-AU" dirty="0" smtClean="0">
                          <a:latin typeface="Optima"/>
                          <a:cs typeface="Optima"/>
                        </a:rPr>
                        <a:t>?</a:t>
                      </a:r>
                      <a:r>
                        <a:rPr lang="en-AU" baseline="0" dirty="0" smtClean="0">
                          <a:latin typeface="Optima"/>
                          <a:cs typeface="Optima"/>
                        </a:rPr>
                        <a:t>)</a:t>
                      </a:r>
                      <a:endParaRPr lang="en-AU" dirty="0">
                        <a:latin typeface="Optima"/>
                        <a:cs typeface="Optim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6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522529" y="5690869"/>
            <a:ext cx="9146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2008 Nokia N-Gage Next Gen. Design Thinking by IDEO.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8105" y="6214089"/>
            <a:ext cx="5017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An app store for Nokia phones.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13032" y="6214089"/>
            <a:ext cx="3262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Discontinued 2009.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imple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30" y="921225"/>
            <a:ext cx="245164" cy="134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739" y="967499"/>
            <a:ext cx="949624" cy="5463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54151">
            <a:off x="4302864" y="-226642"/>
            <a:ext cx="3038027" cy="60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9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524005" y="5810140"/>
            <a:ext cx="9104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iPhone </a:t>
            </a:r>
            <a:r>
              <a:rPr lang="en-US" sz="2800">
                <a:solidFill>
                  <a:prstClr val="black"/>
                </a:solidFill>
                <a:latin typeface="Optima"/>
                <a:cs typeface="Optima"/>
              </a:rPr>
              <a:t>2007 threw Design 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Thinking out the window. 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“People don't know what they want till you show them.”.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imple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7593"/>
          <a:stretch/>
        </p:blipFill>
        <p:spPr>
          <a:xfrm>
            <a:off x="5706165" y="314708"/>
            <a:ext cx="922103" cy="5375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685">
            <a:off x="2671557" y="518870"/>
            <a:ext cx="2633732" cy="5231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>
            <a:off x="6987503" y="328152"/>
            <a:ext cx="2984471" cy="54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58423" y="1187130"/>
            <a:ext cx="2480767" cy="4191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1819" y="1187130"/>
            <a:ext cx="2480767" cy="4191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45215" y="1187130"/>
            <a:ext cx="2480767" cy="4191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926" y="5690878"/>
            <a:ext cx="7226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“Design means the elegance of minimum.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It isn’t look and feel. It’s how it works.” -- Jobs</a:t>
            </a:r>
          </a:p>
        </p:txBody>
      </p:sp>
    </p:spTree>
    <p:extLst>
      <p:ext uri="{BB962C8B-B14F-4D97-AF65-F5344CB8AC3E}">
        <p14:creationId xmlns:p14="http://schemas.microsoft.com/office/powerpoint/2010/main" val="13215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421" y="1187130"/>
            <a:ext cx="7452404" cy="41919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58423" y="1187130"/>
            <a:ext cx="2480767" cy="4191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1819" y="1187130"/>
            <a:ext cx="2480767" cy="4191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45215" y="1187130"/>
            <a:ext cx="2480767" cy="4191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926" y="5690878"/>
            <a:ext cx="7226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“Design means the elegance of minimum.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It isn’t look and feel. It’s how it works.” -- Jobs</a:t>
            </a:r>
          </a:p>
        </p:txBody>
      </p:sp>
    </p:spTree>
    <p:extLst>
      <p:ext uri="{BB962C8B-B14F-4D97-AF65-F5344CB8AC3E}">
        <p14:creationId xmlns:p14="http://schemas.microsoft.com/office/powerpoint/2010/main" val="3940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421" y="1187130"/>
            <a:ext cx="7452404" cy="41919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58423" y="5379125"/>
            <a:ext cx="2480767" cy="3117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1819" y="1187130"/>
            <a:ext cx="2480767" cy="4191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45215" y="1187130"/>
            <a:ext cx="2480767" cy="4191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926" y="5690878"/>
            <a:ext cx="7226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“Design means the elegance of minimum.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It isn’t look and feel. It’s how it works.” -- Jobs</a:t>
            </a:r>
          </a:p>
        </p:txBody>
      </p:sp>
    </p:spTree>
    <p:extLst>
      <p:ext uri="{BB962C8B-B14F-4D97-AF65-F5344CB8AC3E}">
        <p14:creationId xmlns:p14="http://schemas.microsoft.com/office/powerpoint/2010/main" val="104295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421" y="1187130"/>
            <a:ext cx="7452404" cy="41919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58423" y="5379125"/>
            <a:ext cx="2480767" cy="3117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1819" y="5379125"/>
            <a:ext cx="2480767" cy="3117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45215" y="1187130"/>
            <a:ext cx="2480767" cy="4191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926" y="5690878"/>
            <a:ext cx="7226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“Design means the elegance of minimum.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It isn’t look and feel. It’s how it works.” -- Jobs</a:t>
            </a:r>
          </a:p>
        </p:txBody>
      </p:sp>
    </p:spTree>
    <p:extLst>
      <p:ext uri="{BB962C8B-B14F-4D97-AF65-F5344CB8AC3E}">
        <p14:creationId xmlns:p14="http://schemas.microsoft.com/office/powerpoint/2010/main" val="176133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CC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52" r="98280"/>
          <a:stretch/>
        </p:blipFill>
        <p:spPr>
          <a:xfrm>
            <a:off x="2636746" y="1187130"/>
            <a:ext cx="7289236" cy="4191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421" y="1187130"/>
            <a:ext cx="7452404" cy="41919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58423" y="5379125"/>
            <a:ext cx="2480767" cy="3117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51819" y="5379125"/>
            <a:ext cx="2480767" cy="3117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45215" y="5379125"/>
            <a:ext cx="2480767" cy="3117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2926" y="5690878"/>
            <a:ext cx="7226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“Design means the elegance of minimum.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It isn’t look and feel. It’s how it works.” -- Jobs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535" t="90700" r="1876" b="3635"/>
          <a:stretch/>
        </p:blipFill>
        <p:spPr>
          <a:xfrm>
            <a:off x="7520200" y="3792514"/>
            <a:ext cx="2015123" cy="14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2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6202">
            <a:off x="2671557" y="518870"/>
            <a:ext cx="2633732" cy="5231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>
            <a:off x="6987503" y="328152"/>
            <a:ext cx="2984471" cy="54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CC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52" r="98280"/>
          <a:stretch/>
        </p:blipFill>
        <p:spPr>
          <a:xfrm>
            <a:off x="1168405" y="677732"/>
            <a:ext cx="9702295" cy="5016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/>
          <p:cNvSpPr txBox="1"/>
          <p:nvPr/>
        </p:nvSpPr>
        <p:spPr>
          <a:xfrm>
            <a:off x="3383601" y="4392977"/>
            <a:ext cx="6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8456" y="155021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Nokia</a:t>
            </a:r>
          </a:p>
          <a:p>
            <a:r>
              <a:rPr lang="en-AU" dirty="0">
                <a:latin typeface="Optima"/>
                <a:cs typeface="Optima"/>
              </a:rPr>
              <a:t>“Smart” Phone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28175" y="4469177"/>
            <a:ext cx="59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55503" y="1583975"/>
            <a:ext cx="112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>
                <a:latin typeface="Optima"/>
                <a:cs typeface="Optima"/>
              </a:rPr>
              <a:t>Windows</a:t>
            </a:r>
          </a:p>
          <a:p>
            <a:pPr algn="r"/>
            <a:r>
              <a:rPr lang="en-AU" dirty="0">
                <a:latin typeface="Optima"/>
                <a:cs typeface="Optima"/>
              </a:rPr>
              <a:t>Phablet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89518" y="1589039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Nokia “Dumb”</a:t>
            </a:r>
          </a:p>
          <a:p>
            <a:r>
              <a:rPr lang="en-AU" dirty="0">
                <a:latin typeface="Optima"/>
                <a:cs typeface="Optima"/>
              </a:rPr>
              <a:t>Phone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08663" y="44691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iPhone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41133">
            <a:off x="2812309" y="1617271"/>
            <a:ext cx="549115" cy="10112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260" r="25389"/>
          <a:stretch/>
        </p:blipFill>
        <p:spPr>
          <a:xfrm rot="18866325">
            <a:off x="2824166" y="3514547"/>
            <a:ext cx="609919" cy="9666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 rot="19061580">
            <a:off x="5611769" y="3329590"/>
            <a:ext cx="752843" cy="13749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18029" r="18045"/>
          <a:stretch/>
        </p:blipFill>
        <p:spPr>
          <a:xfrm>
            <a:off x="8112377" y="3043101"/>
            <a:ext cx="1591787" cy="1743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667" r="100000">
                        <a14:foregroundMark x1="42833" y1="40526" x2="44833" y2="48421"/>
                        <a14:foregroundMark x1="31833" y1="18947" x2="33167" y2="18684"/>
                      </a14:backgroundRemoval>
                    </a14:imgEffect>
                  </a14:imgLayer>
                </a14:imgProps>
              </a:ext>
            </a:extLst>
          </a:blip>
          <a:srcRect l="5993" t="3415" b="8849"/>
          <a:stretch/>
        </p:blipFill>
        <p:spPr>
          <a:xfrm rot="2326904">
            <a:off x="7848235" y="1557017"/>
            <a:ext cx="1681168" cy="99371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56171" y="5690875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Design Space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875">
            <a:off x="5812334" y="1654419"/>
            <a:ext cx="685373" cy="13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9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Cha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CC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52" r="98280"/>
          <a:stretch/>
        </p:blipFill>
        <p:spPr>
          <a:xfrm>
            <a:off x="1168405" y="677732"/>
            <a:ext cx="9702295" cy="5016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/>
          <p:cNvSpPr txBox="1"/>
          <p:nvPr/>
        </p:nvSpPr>
        <p:spPr>
          <a:xfrm>
            <a:off x="3383601" y="4392977"/>
            <a:ext cx="6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iPod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28175" y="4469177"/>
            <a:ext cx="59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55503" y="1583975"/>
            <a:ext cx="112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>
                <a:latin typeface="Optima"/>
                <a:cs typeface="Optima"/>
              </a:rPr>
              <a:t>Windows</a:t>
            </a:r>
          </a:p>
          <a:p>
            <a:pPr algn="r"/>
            <a:r>
              <a:rPr lang="en-AU" dirty="0">
                <a:latin typeface="Optima"/>
                <a:cs typeface="Optima"/>
              </a:rPr>
              <a:t>Phablet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89518" y="1589039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Nokia “Dumb”</a:t>
            </a:r>
          </a:p>
          <a:p>
            <a:r>
              <a:rPr lang="en-AU" dirty="0">
                <a:latin typeface="Optima"/>
                <a:cs typeface="Optima"/>
              </a:rPr>
              <a:t>Phone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08663" y="44691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iPhone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41133">
            <a:off x="2812309" y="1617271"/>
            <a:ext cx="549115" cy="10112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260" r="25389"/>
          <a:stretch/>
        </p:blipFill>
        <p:spPr>
          <a:xfrm rot="18866325">
            <a:off x="2824166" y="3514547"/>
            <a:ext cx="609919" cy="9666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 rot="19061580">
            <a:off x="5611769" y="3329590"/>
            <a:ext cx="752843" cy="13749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18029" r="18045"/>
          <a:stretch/>
        </p:blipFill>
        <p:spPr>
          <a:xfrm>
            <a:off x="8112377" y="3043101"/>
            <a:ext cx="1591787" cy="1743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667" r="100000">
                        <a14:foregroundMark x1="42833" y1="40526" x2="44833" y2="48421"/>
                        <a14:foregroundMark x1="31833" y1="18947" x2="33167" y2="18684"/>
                      </a14:backgroundRemoval>
                    </a14:imgEffect>
                  </a14:imgLayer>
                </a14:imgProps>
              </a:ext>
            </a:extLst>
          </a:blip>
          <a:srcRect l="5993" t="3415" b="8849"/>
          <a:stretch/>
        </p:blipFill>
        <p:spPr>
          <a:xfrm rot="2326904">
            <a:off x="7848235" y="1557017"/>
            <a:ext cx="1681168" cy="9937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56171" y="5690875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Design Space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8456" y="155021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Nokia</a:t>
            </a:r>
          </a:p>
          <a:p>
            <a:r>
              <a:rPr lang="en-AU" dirty="0">
                <a:latin typeface="Optima"/>
                <a:cs typeface="Optima"/>
              </a:rPr>
              <a:t>“Smart” Phone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875">
            <a:off x="5812334" y="1654419"/>
            <a:ext cx="685373" cy="13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72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5991265" y="901098"/>
            <a:ext cx="6153147" cy="6313364"/>
          </a:xfrm>
        </p:spPr>
        <p:txBody>
          <a:bodyPr>
            <a:noAutofit/>
          </a:bodyPr>
          <a:lstStyle/>
          <a:p>
            <a:endParaRPr lang="en-AU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AU" sz="3200" b="1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X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ponential return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500" b="1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imple design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2800" dirty="0"/>
              <a:t> </a:t>
            </a:r>
            <a:r>
              <a:rPr lang="en-AU" sz="2800" dirty="0" smtClean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200" b="1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C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ontinuous</a:t>
            </a:r>
            <a:r>
              <a:rPr lang="en-AU" sz="3200" b="1" dirty="0" smtClean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throughput</a:t>
            </a:r>
            <a:endParaRPr lang="en-AU" sz="3200" b="1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1800" dirty="0" smtClean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200" b="1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A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utonomous</a:t>
            </a:r>
            <a:r>
              <a:rPr lang="en-AU" sz="3200" b="1" dirty="0" smtClean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teams</a:t>
            </a:r>
            <a:endParaRPr lang="en-AU" sz="3200" b="1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28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200" b="1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L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earning: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triple-loop</a:t>
            </a:r>
            <a:endParaRPr lang="en-AU" sz="3200" b="1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24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200" b="1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cosystems</a:t>
            </a:r>
            <a:r>
              <a:rPr lang="en-AU" sz="3200" b="1" dirty="0" smtClean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thinking</a:t>
            </a:r>
            <a:endParaRPr lang="en-AU" sz="3200" b="1" dirty="0">
              <a:latin typeface="Optima" charset="0"/>
              <a:ea typeface="Optima" charset="0"/>
              <a:cs typeface="Optima" charset="0"/>
            </a:endParaRPr>
          </a:p>
          <a:p>
            <a:pPr lvl="1"/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marL="457178" lvl="1" indent="0">
              <a:buNone/>
            </a:pPr>
            <a:r>
              <a:rPr lang="en-AU" sz="3200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www.xscalealliance.org</a:t>
            </a:r>
            <a:endParaRPr lang="en-AU" sz="3200" dirty="0">
              <a:solidFill>
                <a:srgbClr val="00B0F0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780263" y="1306172"/>
            <a:ext cx="4930423" cy="350268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What’s the difference between </a:t>
            </a:r>
            <a:r>
              <a:rPr lang="en-US" dirty="0" smtClean="0">
                <a:solidFill>
                  <a:srgbClr val="3DACFF"/>
                </a:solidFill>
              </a:rPr>
              <a:t>Agile Organization </a:t>
            </a:r>
            <a:r>
              <a:rPr lang="en-US" dirty="0" smtClean="0">
                <a:solidFill>
                  <a:schemeClr val="accent5"/>
                </a:solidFill>
              </a:rPr>
              <a:t>and some </a:t>
            </a:r>
            <a:r>
              <a:rPr lang="en-US" smtClean="0">
                <a:solidFill>
                  <a:schemeClr val="accent5"/>
                </a:solidFill>
              </a:rPr>
              <a:t>other kind?</a:t>
            </a:r>
            <a:endParaRPr lang="en-US" dirty="0">
              <a:solidFill>
                <a:schemeClr val="accent5"/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2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FCC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93052" y="4621577"/>
            <a:ext cx="6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4203" y="845365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Symbian</a:t>
            </a:r>
          </a:p>
          <a:p>
            <a:r>
              <a:rPr lang="en-AU" dirty="0">
                <a:latin typeface="Optima"/>
                <a:cs typeface="Optima"/>
              </a:rPr>
              <a:t>Phone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28175" y="4621577"/>
            <a:ext cx="59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iPad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45078" y="845365"/>
            <a:ext cx="112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>
                <a:latin typeface="Optima"/>
                <a:cs typeface="Optima"/>
              </a:rPr>
              <a:t>Windows</a:t>
            </a:r>
          </a:p>
          <a:p>
            <a:pPr algn="r"/>
            <a:r>
              <a:rPr lang="en-AU" dirty="0">
                <a:latin typeface="Optima"/>
                <a:cs typeface="Optima"/>
              </a:rPr>
              <a:t>Phablet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3842764" y="84536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Nokia “Dumb”</a:t>
            </a:r>
          </a:p>
          <a:p>
            <a:r>
              <a:rPr lang="en-AU" dirty="0">
                <a:latin typeface="Optima"/>
                <a:cs typeface="Optima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7391" y="4621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iPhone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41133">
            <a:off x="3019033" y="1769723"/>
            <a:ext cx="549115" cy="10112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/>
          <a:srcRect l="27260" r="25389"/>
          <a:stretch/>
        </p:blipFill>
        <p:spPr>
          <a:xfrm rot="18866325">
            <a:off x="2175921" y="2966003"/>
            <a:ext cx="609919" cy="9666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 rot="19061580">
            <a:off x="5018476" y="2955913"/>
            <a:ext cx="752843" cy="1374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18029" r="18045"/>
          <a:stretch/>
        </p:blipFill>
        <p:spPr>
          <a:xfrm>
            <a:off x="8138519" y="2190218"/>
            <a:ext cx="1591787" cy="1743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667" r="100000">
                        <a14:foregroundMark x1="42833" y1="40526" x2="44833" y2="48421"/>
                        <a14:foregroundMark x1="31833" y1="18947" x2="33167" y2="18684"/>
                      </a14:backgroundRemoval>
                    </a14:imgEffect>
                  </a14:imgLayer>
                </a14:imgProps>
              </a:ext>
            </a:extLst>
          </a:blip>
          <a:srcRect l="5993" t="3415" b="8849"/>
          <a:stretch/>
        </p:blipFill>
        <p:spPr>
          <a:xfrm rot="2326904">
            <a:off x="7853505" y="836159"/>
            <a:ext cx="1681168" cy="99371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83628" y="5694181"/>
            <a:ext cx="76467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Design Space isn’t flat. It’s curved and dynamic. </a:t>
            </a:r>
          </a:p>
          <a:p>
            <a:pPr lvl="0" algn="ctr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Like spacetime.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875">
            <a:off x="5846199" y="1095622"/>
            <a:ext cx="685373" cy="13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50535" y="5861759"/>
            <a:ext cx="316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Kano explains why.</a:t>
            </a:r>
          </a:p>
        </p:txBody>
      </p:sp>
      <p:pic>
        <p:nvPicPr>
          <p:cNvPr id="3" name="Picture 2" descr="kano-model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88" y="753713"/>
            <a:ext cx="6515435" cy="49371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963" y="1450636"/>
            <a:ext cx="609600" cy="6339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47" y="2261563"/>
            <a:ext cx="615696" cy="6278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88" y="2460556"/>
            <a:ext cx="615696" cy="6217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69" y="2548199"/>
            <a:ext cx="633984" cy="6400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9" y="2576113"/>
            <a:ext cx="652272" cy="646176"/>
          </a:xfrm>
          <a:prstGeom prst="rect">
            <a:avLst/>
          </a:prstGeom>
        </p:spPr>
      </p:pic>
      <p:sp>
        <p:nvSpPr>
          <p:cNvPr id="11" name="Striped Right Arrow 10"/>
          <p:cNvSpPr/>
          <p:nvPr/>
        </p:nvSpPr>
        <p:spPr>
          <a:xfrm rot="3845247">
            <a:off x="5204341" y="2431229"/>
            <a:ext cx="1274572" cy="204129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50000"/>
                  <a:alpha val="31000"/>
                </a:schemeClr>
              </a:gs>
              <a:gs pos="52000">
                <a:schemeClr val="accent5">
                  <a:lumMod val="20000"/>
                  <a:lumOff val="80000"/>
                  <a:alpha val="31000"/>
                </a:schemeClr>
              </a:gs>
              <a:gs pos="100000">
                <a:srgbClr val="FF0000">
                  <a:alpha val="31000"/>
                </a:srgbClr>
              </a:gs>
            </a:gsLst>
            <a:lin ang="3060000" scaled="0"/>
            <a:tileRect/>
          </a:gradFill>
          <a:ln>
            <a:solidFill>
              <a:schemeClr val="accent6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32" y="1970639"/>
            <a:ext cx="615696" cy="640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</p:spTree>
    <p:extLst>
      <p:ext uri="{BB962C8B-B14F-4D97-AF65-F5344CB8AC3E}">
        <p14:creationId xmlns:p14="http://schemas.microsoft.com/office/powerpoint/2010/main" val="14803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23 C 0.02257 -0.37523 -0.34792 -0.15764 -0.38177 -0.02199 C -0.39896 0.05185 -0.43125 0.23727 -0.41632 0.34051 C -0.40191 0.44398 -0.41632 0.58842 -0.36979 0.63194 C -0.32344 0.67592 -0.19306 0.64977 -0.13733 0.6044 C -0.08229 0.55856 -0.11493 0.40995 -0.0375 0.35903 C 0.04028 0.30903 0.1842 0.30463 0.32951 0.30046 " pathEditMode="relative" rAng="0" ptsTypes="AAAAAAA">
                                      <p:cBhvr>
                                        <p:cTn id="6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22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3 C 0.04965 -0.09375 0.09982 -0.18681 0.08767 -0.23565 C 0.07517 -0.28449 0.00277 -0.31065 -0.07518 -0.29468 C -0.15313 -0.27963 -0.32674 -0.29398 -0.37987 -0.14236 C -0.43299 0.01065 -0.44532 0.51528 -0.39375 0.61991 C -0.34219 0.7243 -0.1158 0.57639 -0.07066 0.48518 C -0.07327 0.33472 0.02135 0.30139 0.05034 0.25972 " pathEditMode="relative" rAng="0" ptsTypes="AAAAA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179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96296E-6 C 0.0441 -0.03935 0.08837 -0.07847 0.1092 -0.13333 C 0.13021 -0.18819 0.1875 -0.32153 0.12552 -0.3287 C 0.06354 -0.33588 -0.18993 -0.27454 -0.26284 -0.17685 C -0.33576 -0.07917 -0.32257 0.16227 -0.31163 0.25741 C -0.30087 0.35255 -0.23073 0.38194 -0.19774 0.39375 C -0.16475 0.40556 -0.11406 0.3287 -0.11406 0.3287 L -0.11406 0.3287 L -0.11406 0.3287 " pathEditMode="relative" ptsTypes="AAAAAAAAA">
                                      <p:cBhvr>
                                        <p:cTn id="10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3.33333E-6 C 0.03942 -0.01088 0.079 -0.02176 0.10921 -0.04051 C 0.13942 -0.05903 0.16893 -0.08588 0.18126 -0.11181 C 0.19358 -0.1375 0.18855 -0.16644 0.18351 -0.19537 " pathEditMode="relative" ptsTypes="AAAA">
                                      <p:cBhvr>
                                        <p:cTn id="1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0.00046 L 0.13437 -0.03658 " pathEditMode="relative" ptsTypes="AA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FCC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93052" y="4621577"/>
            <a:ext cx="6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4203" y="845365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Symbian</a:t>
            </a:r>
          </a:p>
          <a:p>
            <a:r>
              <a:rPr lang="en-AU" dirty="0">
                <a:latin typeface="Optima"/>
                <a:cs typeface="Optima"/>
              </a:rPr>
              <a:t>Phone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28175" y="4621577"/>
            <a:ext cx="59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iPad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45078" y="845365"/>
            <a:ext cx="112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>
                <a:latin typeface="Optima"/>
                <a:cs typeface="Optima"/>
              </a:rPr>
              <a:t>Windows</a:t>
            </a:r>
          </a:p>
          <a:p>
            <a:pPr algn="r"/>
            <a:r>
              <a:rPr lang="en-AU" dirty="0">
                <a:latin typeface="Optima"/>
                <a:cs typeface="Optima"/>
              </a:rPr>
              <a:t>Phablet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3842764" y="84536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Nokia “Dumb”</a:t>
            </a:r>
          </a:p>
          <a:p>
            <a:r>
              <a:rPr lang="en-AU" dirty="0">
                <a:latin typeface="Optima"/>
                <a:cs typeface="Optima"/>
              </a:rPr>
              <a:t>Phone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7391" y="4621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iPhone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41133">
            <a:off x="3019033" y="1769723"/>
            <a:ext cx="549115" cy="10112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/>
          <a:srcRect l="27260" r="25389"/>
          <a:stretch/>
        </p:blipFill>
        <p:spPr>
          <a:xfrm rot="18866325">
            <a:off x="2175921" y="2966003"/>
            <a:ext cx="609919" cy="9666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 rot="19061580">
            <a:off x="5018476" y="2955913"/>
            <a:ext cx="752843" cy="1374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18029" r="18045"/>
          <a:stretch/>
        </p:blipFill>
        <p:spPr>
          <a:xfrm>
            <a:off x="8138519" y="2190218"/>
            <a:ext cx="1591787" cy="17430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23986" y1="8458" x2="26455" y2="9950"/>
                        <a14:foregroundMark x1="28571" y1="10199" x2="54145" y2="24627"/>
                        <a14:foregroundMark x1="75132" y1="83582" x2="79718" y2="84826"/>
                        <a14:foregroundMark x1="91358" y1="55721" x2="89947" y2="62687"/>
                        <a14:foregroundMark x1="18695" y1="41791" x2="13404" y2="36070"/>
                        <a14:foregroundMark x1="19753" y1="42537" x2="19753" y2="48507"/>
                        <a14:foregroundMark x1="86067" y1="73383" x2="82716" y2="82090"/>
                        <a14:backgroundMark x1="26631" y1="60697" x2="43915" y2="70149"/>
                        <a14:backgroundMark x1="89418" y1="64179" x2="85185" y2="80597"/>
                      </a14:backgroundRemoval>
                    </a14:imgEffect>
                  </a14:imgLayer>
                </a14:imgProps>
              </a:ext>
            </a:extLst>
          </a:blip>
          <a:srcRect l="4618" t="3516" r="6284" b="9114"/>
          <a:stretch/>
        </p:blipFill>
        <p:spPr>
          <a:xfrm rot="1249271">
            <a:off x="5320429" y="1506780"/>
            <a:ext cx="1314163" cy="913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667" r="100000">
                        <a14:foregroundMark x1="42833" y1="40526" x2="44833" y2="48421"/>
                        <a14:foregroundMark x1="31833" y1="18947" x2="33167" y2="18684"/>
                      </a14:backgroundRemoval>
                    </a14:imgEffect>
                  </a14:imgLayer>
                </a14:imgProps>
              </a:ext>
            </a:extLst>
          </a:blip>
          <a:srcRect l="5993" t="3415" b="8849"/>
          <a:stretch/>
        </p:blipFill>
        <p:spPr>
          <a:xfrm rot="2326904">
            <a:off x="7853505" y="836159"/>
            <a:ext cx="1681168" cy="99371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64268" y="5694179"/>
            <a:ext cx="848552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Products aren’t devices. Devices only represent products. </a:t>
            </a:r>
          </a:p>
          <a:p>
            <a:pPr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Products are “how it works”. They’re service ecosystems. </a:t>
            </a:r>
          </a:p>
        </p:txBody>
      </p:sp>
    </p:spTree>
    <p:extLst>
      <p:ext uri="{BB962C8B-B14F-4D97-AF65-F5344CB8AC3E}">
        <p14:creationId xmlns:p14="http://schemas.microsoft.com/office/powerpoint/2010/main" val="105231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93052" y="4621577"/>
            <a:ext cx="6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4203" y="845365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Symbian</a:t>
            </a:r>
          </a:p>
          <a:p>
            <a:r>
              <a:rPr lang="en-AU" dirty="0">
                <a:latin typeface="Optima"/>
                <a:cs typeface="Optima"/>
              </a:rPr>
              <a:t>Phone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28175" y="4621577"/>
            <a:ext cx="59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iPad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45078" y="845365"/>
            <a:ext cx="112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>
                <a:latin typeface="Optima"/>
                <a:cs typeface="Optima"/>
              </a:rPr>
              <a:t>Windows</a:t>
            </a:r>
          </a:p>
          <a:p>
            <a:pPr algn="r"/>
            <a:r>
              <a:rPr lang="en-AU" dirty="0">
                <a:latin typeface="Optima"/>
                <a:cs typeface="Optima"/>
              </a:rPr>
              <a:t>Phablet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6847391" y="4621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iPhone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667" y="721563"/>
            <a:ext cx="487680" cy="69494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1676814" y="38890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Optima"/>
                <a:cs typeface="Optima"/>
              </a:rPr>
              <a:t>Customer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64268" y="5694179"/>
            <a:ext cx="848552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Products aren’t devices. Devices only represent products. </a:t>
            </a:r>
          </a:p>
          <a:p>
            <a:pPr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Products are “how it works”. They’re service ecosystems.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2764" y="84536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Optima"/>
                <a:cs typeface="Optima"/>
              </a:rPr>
              <a:t>Nokia “Dumb”</a:t>
            </a:r>
          </a:p>
          <a:p>
            <a:r>
              <a:rPr lang="en-AU" dirty="0">
                <a:latin typeface="Optima"/>
                <a:cs typeface="Optima"/>
              </a:rPr>
              <a:t>Phone</a:t>
            </a:r>
          </a:p>
        </p:txBody>
      </p:sp>
    </p:spTree>
    <p:extLst>
      <p:ext uri="{BB962C8B-B14F-4D97-AF65-F5344CB8AC3E}">
        <p14:creationId xmlns:p14="http://schemas.microsoft.com/office/powerpoint/2010/main" val="165139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igur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45301" y="830082"/>
            <a:ext cx="9222703" cy="4675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24000" y="797780"/>
            <a:ext cx="9144000" cy="47426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68" y="820367"/>
            <a:ext cx="9144000" cy="4708888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808643" y="3755419"/>
            <a:ext cx="1226771" cy="240871"/>
          </a:xfrm>
          <a:custGeom>
            <a:avLst/>
            <a:gdLst>
              <a:gd name="connsiteX0" fmla="*/ 0 w 1226770"/>
              <a:gd name="connsiteY0" fmla="*/ 87589 h 240871"/>
              <a:gd name="connsiteX1" fmla="*/ 54738 w 1226770"/>
              <a:gd name="connsiteY1" fmla="*/ 142333 h 240871"/>
              <a:gd name="connsiteX2" fmla="*/ 87581 w 1226770"/>
              <a:gd name="connsiteY2" fmla="*/ 208025 h 240871"/>
              <a:gd name="connsiteX3" fmla="*/ 153267 w 1226770"/>
              <a:gd name="connsiteY3" fmla="*/ 229922 h 240871"/>
              <a:gd name="connsiteX4" fmla="*/ 186110 w 1226770"/>
              <a:gd name="connsiteY4" fmla="*/ 240871 h 240871"/>
              <a:gd name="connsiteX5" fmla="*/ 667805 w 1226770"/>
              <a:gd name="connsiteY5" fmla="*/ 229922 h 240871"/>
              <a:gd name="connsiteX6" fmla="*/ 799176 w 1226770"/>
              <a:gd name="connsiteY6" fmla="*/ 218974 h 240871"/>
              <a:gd name="connsiteX7" fmla="*/ 832019 w 1226770"/>
              <a:gd name="connsiteY7" fmla="*/ 208025 h 240871"/>
              <a:gd name="connsiteX8" fmla="*/ 1018129 w 1226770"/>
              <a:gd name="connsiteY8" fmla="*/ 197076 h 240871"/>
              <a:gd name="connsiteX9" fmla="*/ 1083815 w 1226770"/>
              <a:gd name="connsiteY9" fmla="*/ 175179 h 240871"/>
              <a:gd name="connsiteX10" fmla="*/ 1116657 w 1226770"/>
              <a:gd name="connsiteY10" fmla="*/ 164230 h 240871"/>
              <a:gd name="connsiteX11" fmla="*/ 1149500 w 1226770"/>
              <a:gd name="connsiteY11" fmla="*/ 142333 h 240871"/>
              <a:gd name="connsiteX12" fmla="*/ 1171396 w 1226770"/>
              <a:gd name="connsiteY12" fmla="*/ 120435 h 240871"/>
              <a:gd name="connsiteX13" fmla="*/ 1226134 w 1226770"/>
              <a:gd name="connsiteY13" fmla="*/ 21897 h 240871"/>
              <a:gd name="connsiteX14" fmla="*/ 1226134 w 1226770"/>
              <a:gd name="connsiteY14" fmla="*/ 0 h 2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6770" h="240871">
                <a:moveTo>
                  <a:pt x="0" y="87589"/>
                </a:moveTo>
                <a:cubicBezTo>
                  <a:pt x="18246" y="105837"/>
                  <a:pt x="39256" y="121688"/>
                  <a:pt x="54738" y="142333"/>
                </a:cubicBezTo>
                <a:cubicBezTo>
                  <a:pt x="74736" y="169000"/>
                  <a:pt x="53710" y="186854"/>
                  <a:pt x="87581" y="208025"/>
                </a:cubicBezTo>
                <a:cubicBezTo>
                  <a:pt x="107152" y="220258"/>
                  <a:pt x="131372" y="222623"/>
                  <a:pt x="153267" y="229922"/>
                </a:cubicBezTo>
                <a:lnTo>
                  <a:pt x="186110" y="240871"/>
                </a:lnTo>
                <a:lnTo>
                  <a:pt x="667805" y="229922"/>
                </a:lnTo>
                <a:cubicBezTo>
                  <a:pt x="711719" y="228354"/>
                  <a:pt x="755619" y="224782"/>
                  <a:pt x="799176" y="218974"/>
                </a:cubicBezTo>
                <a:cubicBezTo>
                  <a:pt x="810615" y="217449"/>
                  <a:pt x="820536" y="209173"/>
                  <a:pt x="832019" y="208025"/>
                </a:cubicBezTo>
                <a:cubicBezTo>
                  <a:pt x="893854" y="201841"/>
                  <a:pt x="956092" y="200726"/>
                  <a:pt x="1018129" y="197076"/>
                </a:cubicBezTo>
                <a:lnTo>
                  <a:pt x="1083815" y="175179"/>
                </a:lnTo>
                <a:cubicBezTo>
                  <a:pt x="1094762" y="171530"/>
                  <a:pt x="1107056" y="170631"/>
                  <a:pt x="1116657" y="164230"/>
                </a:cubicBezTo>
                <a:cubicBezTo>
                  <a:pt x="1127605" y="156931"/>
                  <a:pt x="1139226" y="150553"/>
                  <a:pt x="1149500" y="142333"/>
                </a:cubicBezTo>
                <a:cubicBezTo>
                  <a:pt x="1157560" y="135884"/>
                  <a:pt x="1165203" y="128693"/>
                  <a:pt x="1171396" y="120435"/>
                </a:cubicBezTo>
                <a:cubicBezTo>
                  <a:pt x="1195338" y="88509"/>
                  <a:pt x="1218376" y="60690"/>
                  <a:pt x="1226134" y="21897"/>
                </a:cubicBezTo>
                <a:cubicBezTo>
                  <a:pt x="1227565" y="14740"/>
                  <a:pt x="1226134" y="7299"/>
                  <a:pt x="1226134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reeform 5"/>
          <p:cNvSpPr/>
          <p:nvPr/>
        </p:nvSpPr>
        <p:spPr>
          <a:xfrm>
            <a:off x="4074806" y="3229878"/>
            <a:ext cx="1795409" cy="262769"/>
          </a:xfrm>
          <a:custGeom>
            <a:avLst/>
            <a:gdLst>
              <a:gd name="connsiteX0" fmla="*/ 0 w 1795409"/>
              <a:gd name="connsiteY0" fmla="*/ 120436 h 262769"/>
              <a:gd name="connsiteX1" fmla="*/ 87581 w 1795409"/>
              <a:gd name="connsiteY1" fmla="*/ 164231 h 262769"/>
              <a:gd name="connsiteX2" fmla="*/ 131371 w 1795409"/>
              <a:gd name="connsiteY2" fmla="*/ 175180 h 262769"/>
              <a:gd name="connsiteX3" fmla="*/ 218952 w 1795409"/>
              <a:gd name="connsiteY3" fmla="*/ 197077 h 262769"/>
              <a:gd name="connsiteX4" fmla="*/ 394114 w 1795409"/>
              <a:gd name="connsiteY4" fmla="*/ 208026 h 262769"/>
              <a:gd name="connsiteX5" fmla="*/ 437904 w 1795409"/>
              <a:gd name="connsiteY5" fmla="*/ 218975 h 262769"/>
              <a:gd name="connsiteX6" fmla="*/ 525485 w 1795409"/>
              <a:gd name="connsiteY6" fmla="*/ 251821 h 262769"/>
              <a:gd name="connsiteX7" fmla="*/ 832019 w 1795409"/>
              <a:gd name="connsiteY7" fmla="*/ 262769 h 262769"/>
              <a:gd name="connsiteX8" fmla="*/ 1258976 w 1795409"/>
              <a:gd name="connsiteY8" fmla="*/ 251821 h 262769"/>
              <a:gd name="connsiteX9" fmla="*/ 1368452 w 1795409"/>
              <a:gd name="connsiteY9" fmla="*/ 240872 h 262769"/>
              <a:gd name="connsiteX10" fmla="*/ 1434138 w 1795409"/>
              <a:gd name="connsiteY10" fmla="*/ 218975 h 262769"/>
              <a:gd name="connsiteX11" fmla="*/ 1554562 w 1795409"/>
              <a:gd name="connsiteY11" fmla="*/ 197077 h 262769"/>
              <a:gd name="connsiteX12" fmla="*/ 1620247 w 1795409"/>
              <a:gd name="connsiteY12" fmla="*/ 175180 h 262769"/>
              <a:gd name="connsiteX13" fmla="*/ 1642143 w 1795409"/>
              <a:gd name="connsiteY13" fmla="*/ 153282 h 262769"/>
              <a:gd name="connsiteX14" fmla="*/ 1685933 w 1795409"/>
              <a:gd name="connsiteY14" fmla="*/ 142334 h 262769"/>
              <a:gd name="connsiteX15" fmla="*/ 1718776 w 1795409"/>
              <a:gd name="connsiteY15" fmla="*/ 131385 h 262769"/>
              <a:gd name="connsiteX16" fmla="*/ 1751619 w 1795409"/>
              <a:gd name="connsiteY16" fmla="*/ 76641 h 262769"/>
              <a:gd name="connsiteX17" fmla="*/ 1773514 w 1795409"/>
              <a:gd name="connsiteY17" fmla="*/ 43795 h 262769"/>
              <a:gd name="connsiteX18" fmla="*/ 1795409 w 1795409"/>
              <a:gd name="connsiteY18" fmla="*/ 0 h 26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95409" h="262769">
                <a:moveTo>
                  <a:pt x="0" y="120436"/>
                </a:moveTo>
                <a:cubicBezTo>
                  <a:pt x="133706" y="147181"/>
                  <a:pt x="-11494" y="107611"/>
                  <a:pt x="87581" y="164231"/>
                </a:cubicBezTo>
                <a:cubicBezTo>
                  <a:pt x="100644" y="171697"/>
                  <a:pt x="116904" y="171046"/>
                  <a:pt x="131371" y="175180"/>
                </a:cubicBezTo>
                <a:cubicBezTo>
                  <a:pt x="171954" y="186776"/>
                  <a:pt x="168882" y="192308"/>
                  <a:pt x="218952" y="197077"/>
                </a:cubicBezTo>
                <a:cubicBezTo>
                  <a:pt x="277190" y="202624"/>
                  <a:pt x="335727" y="204376"/>
                  <a:pt x="394114" y="208026"/>
                </a:cubicBezTo>
                <a:cubicBezTo>
                  <a:pt x="408711" y="211676"/>
                  <a:pt x="423816" y="213692"/>
                  <a:pt x="437904" y="218975"/>
                </a:cubicBezTo>
                <a:cubicBezTo>
                  <a:pt x="479244" y="234479"/>
                  <a:pt x="480529" y="249011"/>
                  <a:pt x="525485" y="251821"/>
                </a:cubicBezTo>
                <a:cubicBezTo>
                  <a:pt x="627529" y="258199"/>
                  <a:pt x="729841" y="259120"/>
                  <a:pt x="832019" y="262769"/>
                </a:cubicBezTo>
                <a:lnTo>
                  <a:pt x="1258976" y="251821"/>
                </a:lnTo>
                <a:cubicBezTo>
                  <a:pt x="1295620" y="250325"/>
                  <a:pt x="1332406" y="247631"/>
                  <a:pt x="1368452" y="240872"/>
                </a:cubicBezTo>
                <a:cubicBezTo>
                  <a:pt x="1391137" y="236618"/>
                  <a:pt x="1411649" y="224165"/>
                  <a:pt x="1434138" y="218975"/>
                </a:cubicBezTo>
                <a:cubicBezTo>
                  <a:pt x="1556649" y="190701"/>
                  <a:pt x="1467672" y="223147"/>
                  <a:pt x="1554562" y="197077"/>
                </a:cubicBezTo>
                <a:cubicBezTo>
                  <a:pt x="1576668" y="190445"/>
                  <a:pt x="1620247" y="175180"/>
                  <a:pt x="1620247" y="175180"/>
                </a:cubicBezTo>
                <a:cubicBezTo>
                  <a:pt x="1627546" y="167881"/>
                  <a:pt x="1632911" y="157899"/>
                  <a:pt x="1642143" y="153282"/>
                </a:cubicBezTo>
                <a:cubicBezTo>
                  <a:pt x="1655600" y="146553"/>
                  <a:pt x="1671466" y="146468"/>
                  <a:pt x="1685933" y="142334"/>
                </a:cubicBezTo>
                <a:cubicBezTo>
                  <a:pt x="1697029" y="139163"/>
                  <a:pt x="1707828" y="135035"/>
                  <a:pt x="1718776" y="131385"/>
                </a:cubicBezTo>
                <a:cubicBezTo>
                  <a:pt x="1761542" y="88614"/>
                  <a:pt x="1723196" y="133493"/>
                  <a:pt x="1751619" y="76641"/>
                </a:cubicBezTo>
                <a:cubicBezTo>
                  <a:pt x="1757503" y="64872"/>
                  <a:pt x="1767630" y="55564"/>
                  <a:pt x="1773514" y="43795"/>
                </a:cubicBezTo>
                <a:cubicBezTo>
                  <a:pt x="1798674" y="-6529"/>
                  <a:pt x="1770677" y="24737"/>
                  <a:pt x="1795409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reeform 6"/>
          <p:cNvSpPr/>
          <p:nvPr/>
        </p:nvSpPr>
        <p:spPr>
          <a:xfrm>
            <a:off x="6132951" y="3251777"/>
            <a:ext cx="1522448" cy="328463"/>
          </a:xfrm>
          <a:custGeom>
            <a:avLst/>
            <a:gdLst>
              <a:gd name="connsiteX0" fmla="*/ 0 w 1522448"/>
              <a:gd name="connsiteY0" fmla="*/ 21897 h 328461"/>
              <a:gd name="connsiteX1" fmla="*/ 32843 w 1522448"/>
              <a:gd name="connsiteY1" fmla="*/ 76641 h 328461"/>
              <a:gd name="connsiteX2" fmla="*/ 65686 w 1522448"/>
              <a:gd name="connsiteY2" fmla="*/ 109487 h 328461"/>
              <a:gd name="connsiteX3" fmla="*/ 76634 w 1522448"/>
              <a:gd name="connsiteY3" fmla="*/ 142333 h 328461"/>
              <a:gd name="connsiteX4" fmla="*/ 109476 w 1522448"/>
              <a:gd name="connsiteY4" fmla="*/ 164230 h 328461"/>
              <a:gd name="connsiteX5" fmla="*/ 164215 w 1522448"/>
              <a:gd name="connsiteY5" fmla="*/ 197077 h 328461"/>
              <a:gd name="connsiteX6" fmla="*/ 197057 w 1522448"/>
              <a:gd name="connsiteY6" fmla="*/ 218974 h 328461"/>
              <a:gd name="connsiteX7" fmla="*/ 262743 w 1522448"/>
              <a:gd name="connsiteY7" fmla="*/ 240871 h 328461"/>
              <a:gd name="connsiteX8" fmla="*/ 339376 w 1522448"/>
              <a:gd name="connsiteY8" fmla="*/ 262769 h 328461"/>
              <a:gd name="connsiteX9" fmla="*/ 394115 w 1522448"/>
              <a:gd name="connsiteY9" fmla="*/ 273718 h 328461"/>
              <a:gd name="connsiteX10" fmla="*/ 656857 w 1522448"/>
              <a:gd name="connsiteY10" fmla="*/ 284666 h 328461"/>
              <a:gd name="connsiteX11" fmla="*/ 875810 w 1522448"/>
              <a:gd name="connsiteY11" fmla="*/ 317512 h 328461"/>
              <a:gd name="connsiteX12" fmla="*/ 930548 w 1522448"/>
              <a:gd name="connsiteY12" fmla="*/ 328461 h 328461"/>
              <a:gd name="connsiteX13" fmla="*/ 1248029 w 1522448"/>
              <a:gd name="connsiteY13" fmla="*/ 317512 h 328461"/>
              <a:gd name="connsiteX14" fmla="*/ 1335610 w 1522448"/>
              <a:gd name="connsiteY14" fmla="*/ 306564 h 328461"/>
              <a:gd name="connsiteX15" fmla="*/ 1401296 w 1522448"/>
              <a:gd name="connsiteY15" fmla="*/ 273718 h 328461"/>
              <a:gd name="connsiteX16" fmla="*/ 1423191 w 1522448"/>
              <a:gd name="connsiteY16" fmla="*/ 251820 h 328461"/>
              <a:gd name="connsiteX17" fmla="*/ 1466981 w 1522448"/>
              <a:gd name="connsiteY17" fmla="*/ 186128 h 328461"/>
              <a:gd name="connsiteX18" fmla="*/ 1499824 w 1522448"/>
              <a:gd name="connsiteY18" fmla="*/ 131384 h 328461"/>
              <a:gd name="connsiteX19" fmla="*/ 1521719 w 1522448"/>
              <a:gd name="connsiteY19" fmla="*/ 0 h 32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22448" h="328461">
                <a:moveTo>
                  <a:pt x="0" y="21897"/>
                </a:moveTo>
                <a:cubicBezTo>
                  <a:pt x="10948" y="40145"/>
                  <a:pt x="20076" y="59616"/>
                  <a:pt x="32843" y="76641"/>
                </a:cubicBezTo>
                <a:cubicBezTo>
                  <a:pt x="42132" y="89028"/>
                  <a:pt x="57098" y="96604"/>
                  <a:pt x="65686" y="109487"/>
                </a:cubicBezTo>
                <a:cubicBezTo>
                  <a:pt x="72087" y="119090"/>
                  <a:pt x="69425" y="133321"/>
                  <a:pt x="76634" y="142333"/>
                </a:cubicBezTo>
                <a:cubicBezTo>
                  <a:pt x="84853" y="152608"/>
                  <a:pt x="99202" y="156010"/>
                  <a:pt x="109476" y="164230"/>
                </a:cubicBezTo>
                <a:cubicBezTo>
                  <a:pt x="180754" y="221258"/>
                  <a:pt x="75494" y="152712"/>
                  <a:pt x="164215" y="197077"/>
                </a:cubicBezTo>
                <a:cubicBezTo>
                  <a:pt x="175983" y="202962"/>
                  <a:pt x="185034" y="213630"/>
                  <a:pt x="197057" y="218974"/>
                </a:cubicBezTo>
                <a:cubicBezTo>
                  <a:pt x="218147" y="228348"/>
                  <a:pt x="240848" y="233572"/>
                  <a:pt x="262743" y="240871"/>
                </a:cubicBezTo>
                <a:cubicBezTo>
                  <a:pt x="299318" y="253064"/>
                  <a:pt x="298135" y="253603"/>
                  <a:pt x="339376" y="262769"/>
                </a:cubicBezTo>
                <a:cubicBezTo>
                  <a:pt x="357541" y="266806"/>
                  <a:pt x="375551" y="272438"/>
                  <a:pt x="394115" y="273718"/>
                </a:cubicBezTo>
                <a:cubicBezTo>
                  <a:pt x="481564" y="279749"/>
                  <a:pt x="569276" y="281017"/>
                  <a:pt x="656857" y="284666"/>
                </a:cubicBezTo>
                <a:cubicBezTo>
                  <a:pt x="726609" y="294632"/>
                  <a:pt x="804591" y="304562"/>
                  <a:pt x="875810" y="317512"/>
                </a:cubicBezTo>
                <a:cubicBezTo>
                  <a:pt x="894117" y="320841"/>
                  <a:pt x="912302" y="324811"/>
                  <a:pt x="930548" y="328461"/>
                </a:cubicBezTo>
                <a:lnTo>
                  <a:pt x="1248029" y="317512"/>
                </a:lnTo>
                <a:cubicBezTo>
                  <a:pt x="1277407" y="315924"/>
                  <a:pt x="1306664" y="311827"/>
                  <a:pt x="1335610" y="306564"/>
                </a:cubicBezTo>
                <a:cubicBezTo>
                  <a:pt x="1361795" y="301803"/>
                  <a:pt x="1380675" y="290217"/>
                  <a:pt x="1401296" y="273718"/>
                </a:cubicBezTo>
                <a:cubicBezTo>
                  <a:pt x="1409356" y="267269"/>
                  <a:pt x="1416998" y="260078"/>
                  <a:pt x="1423191" y="251820"/>
                </a:cubicBezTo>
                <a:cubicBezTo>
                  <a:pt x="1438980" y="230766"/>
                  <a:pt x="1458659" y="211094"/>
                  <a:pt x="1466981" y="186128"/>
                </a:cubicBezTo>
                <a:cubicBezTo>
                  <a:pt x="1481193" y="143490"/>
                  <a:pt x="1469769" y="161443"/>
                  <a:pt x="1499824" y="131384"/>
                </a:cubicBezTo>
                <a:cubicBezTo>
                  <a:pt x="1528643" y="44918"/>
                  <a:pt x="1521719" y="88774"/>
                  <a:pt x="1521719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 9"/>
          <p:cNvSpPr/>
          <p:nvPr/>
        </p:nvSpPr>
        <p:spPr>
          <a:xfrm>
            <a:off x="8278687" y="3054699"/>
            <a:ext cx="1850916" cy="361307"/>
          </a:xfrm>
          <a:custGeom>
            <a:avLst/>
            <a:gdLst>
              <a:gd name="connsiteX0" fmla="*/ 0 w 1850916"/>
              <a:gd name="connsiteY0" fmla="*/ 65692 h 361307"/>
              <a:gd name="connsiteX1" fmla="*/ 32843 w 1850916"/>
              <a:gd name="connsiteY1" fmla="*/ 120436 h 361307"/>
              <a:gd name="connsiteX2" fmla="*/ 65686 w 1850916"/>
              <a:gd name="connsiteY2" fmla="*/ 131384 h 361307"/>
              <a:gd name="connsiteX3" fmla="*/ 87581 w 1850916"/>
              <a:gd name="connsiteY3" fmla="*/ 164231 h 361307"/>
              <a:gd name="connsiteX4" fmla="*/ 153267 w 1850916"/>
              <a:gd name="connsiteY4" fmla="*/ 186128 h 361307"/>
              <a:gd name="connsiteX5" fmla="*/ 251795 w 1850916"/>
              <a:gd name="connsiteY5" fmla="*/ 218974 h 361307"/>
              <a:gd name="connsiteX6" fmla="*/ 284638 w 1850916"/>
              <a:gd name="connsiteY6" fmla="*/ 229923 h 361307"/>
              <a:gd name="connsiteX7" fmla="*/ 328428 w 1850916"/>
              <a:gd name="connsiteY7" fmla="*/ 240872 h 361307"/>
              <a:gd name="connsiteX8" fmla="*/ 394114 w 1850916"/>
              <a:gd name="connsiteY8" fmla="*/ 262769 h 361307"/>
              <a:gd name="connsiteX9" fmla="*/ 503590 w 1850916"/>
              <a:gd name="connsiteY9" fmla="*/ 295615 h 361307"/>
              <a:gd name="connsiteX10" fmla="*/ 536433 w 1850916"/>
              <a:gd name="connsiteY10" fmla="*/ 306564 h 361307"/>
              <a:gd name="connsiteX11" fmla="*/ 569276 w 1850916"/>
              <a:gd name="connsiteY11" fmla="*/ 317513 h 361307"/>
              <a:gd name="connsiteX12" fmla="*/ 667805 w 1850916"/>
              <a:gd name="connsiteY12" fmla="*/ 328461 h 361307"/>
              <a:gd name="connsiteX13" fmla="*/ 711595 w 1850916"/>
              <a:gd name="connsiteY13" fmla="*/ 339410 h 361307"/>
              <a:gd name="connsiteX14" fmla="*/ 1171395 w 1850916"/>
              <a:gd name="connsiteY14" fmla="*/ 361307 h 361307"/>
              <a:gd name="connsiteX15" fmla="*/ 1499824 w 1850916"/>
              <a:gd name="connsiteY15" fmla="*/ 350359 h 361307"/>
              <a:gd name="connsiteX16" fmla="*/ 1532667 w 1850916"/>
              <a:gd name="connsiteY16" fmla="*/ 339410 h 361307"/>
              <a:gd name="connsiteX17" fmla="*/ 1642143 w 1850916"/>
              <a:gd name="connsiteY17" fmla="*/ 306564 h 361307"/>
              <a:gd name="connsiteX18" fmla="*/ 1674986 w 1850916"/>
              <a:gd name="connsiteY18" fmla="*/ 295615 h 361307"/>
              <a:gd name="connsiteX19" fmla="*/ 1707829 w 1850916"/>
              <a:gd name="connsiteY19" fmla="*/ 284666 h 361307"/>
              <a:gd name="connsiteX20" fmla="*/ 1740671 w 1850916"/>
              <a:gd name="connsiteY20" fmla="*/ 262769 h 361307"/>
              <a:gd name="connsiteX21" fmla="*/ 1751619 w 1850916"/>
              <a:gd name="connsiteY21" fmla="*/ 229923 h 361307"/>
              <a:gd name="connsiteX22" fmla="*/ 1817305 w 1850916"/>
              <a:gd name="connsiteY22" fmla="*/ 208025 h 361307"/>
              <a:gd name="connsiteX23" fmla="*/ 1828252 w 1850916"/>
              <a:gd name="connsiteY23" fmla="*/ 175179 h 361307"/>
              <a:gd name="connsiteX24" fmla="*/ 1850148 w 1850916"/>
              <a:gd name="connsiteY24" fmla="*/ 131384 h 361307"/>
              <a:gd name="connsiteX25" fmla="*/ 1839200 w 1850916"/>
              <a:gd name="connsiteY25" fmla="*/ 54743 h 361307"/>
              <a:gd name="connsiteX26" fmla="*/ 1773514 w 1850916"/>
              <a:gd name="connsiteY26" fmla="*/ 21897 h 361307"/>
              <a:gd name="connsiteX27" fmla="*/ 1751619 w 1850916"/>
              <a:gd name="connsiteY27" fmla="*/ 0 h 36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50916" h="361307">
                <a:moveTo>
                  <a:pt x="0" y="65692"/>
                </a:moveTo>
                <a:cubicBezTo>
                  <a:pt x="10948" y="83940"/>
                  <a:pt x="17796" y="105388"/>
                  <a:pt x="32843" y="120436"/>
                </a:cubicBezTo>
                <a:cubicBezTo>
                  <a:pt x="41003" y="128596"/>
                  <a:pt x="56675" y="124175"/>
                  <a:pt x="65686" y="131384"/>
                </a:cubicBezTo>
                <a:cubicBezTo>
                  <a:pt x="75961" y="139605"/>
                  <a:pt x="76423" y="157256"/>
                  <a:pt x="87581" y="164231"/>
                </a:cubicBezTo>
                <a:cubicBezTo>
                  <a:pt x="107152" y="176464"/>
                  <a:pt x="131372" y="178829"/>
                  <a:pt x="153267" y="186128"/>
                </a:cubicBezTo>
                <a:lnTo>
                  <a:pt x="251795" y="218974"/>
                </a:lnTo>
                <a:cubicBezTo>
                  <a:pt x="262743" y="222624"/>
                  <a:pt x="273443" y="227124"/>
                  <a:pt x="284638" y="229923"/>
                </a:cubicBezTo>
                <a:cubicBezTo>
                  <a:pt x="299235" y="233573"/>
                  <a:pt x="314017" y="236548"/>
                  <a:pt x="328428" y="240872"/>
                </a:cubicBezTo>
                <a:cubicBezTo>
                  <a:pt x="350534" y="247505"/>
                  <a:pt x="371723" y="257171"/>
                  <a:pt x="394114" y="262769"/>
                </a:cubicBezTo>
                <a:cubicBezTo>
                  <a:pt x="460293" y="279316"/>
                  <a:pt x="423634" y="268960"/>
                  <a:pt x="503590" y="295615"/>
                </a:cubicBezTo>
                <a:lnTo>
                  <a:pt x="536433" y="306564"/>
                </a:lnTo>
                <a:cubicBezTo>
                  <a:pt x="547381" y="310214"/>
                  <a:pt x="557807" y="316239"/>
                  <a:pt x="569276" y="317513"/>
                </a:cubicBezTo>
                <a:lnTo>
                  <a:pt x="667805" y="328461"/>
                </a:lnTo>
                <a:cubicBezTo>
                  <a:pt x="682402" y="332111"/>
                  <a:pt x="696841" y="336459"/>
                  <a:pt x="711595" y="339410"/>
                </a:cubicBezTo>
                <a:cubicBezTo>
                  <a:pt x="869110" y="370917"/>
                  <a:pt x="978916" y="355960"/>
                  <a:pt x="1171395" y="361307"/>
                </a:cubicBezTo>
                <a:cubicBezTo>
                  <a:pt x="1280871" y="357658"/>
                  <a:pt x="1390488" y="356986"/>
                  <a:pt x="1499824" y="350359"/>
                </a:cubicBezTo>
                <a:cubicBezTo>
                  <a:pt x="1511343" y="349661"/>
                  <a:pt x="1521571" y="342581"/>
                  <a:pt x="1532667" y="339410"/>
                </a:cubicBezTo>
                <a:cubicBezTo>
                  <a:pt x="1648489" y="306314"/>
                  <a:pt x="1486036" y="358604"/>
                  <a:pt x="1642143" y="306564"/>
                </a:cubicBezTo>
                <a:lnTo>
                  <a:pt x="1674986" y="295615"/>
                </a:lnTo>
                <a:cubicBezTo>
                  <a:pt x="1685934" y="291965"/>
                  <a:pt x="1698227" y="291068"/>
                  <a:pt x="1707829" y="284666"/>
                </a:cubicBezTo>
                <a:lnTo>
                  <a:pt x="1740671" y="262769"/>
                </a:lnTo>
                <a:cubicBezTo>
                  <a:pt x="1744320" y="251820"/>
                  <a:pt x="1742228" y="236631"/>
                  <a:pt x="1751619" y="229923"/>
                </a:cubicBezTo>
                <a:cubicBezTo>
                  <a:pt x="1770399" y="216507"/>
                  <a:pt x="1817305" y="208025"/>
                  <a:pt x="1817305" y="208025"/>
                </a:cubicBezTo>
                <a:cubicBezTo>
                  <a:pt x="1820954" y="197076"/>
                  <a:pt x="1823706" y="185787"/>
                  <a:pt x="1828252" y="175179"/>
                </a:cubicBezTo>
                <a:cubicBezTo>
                  <a:pt x="1834681" y="160177"/>
                  <a:pt x="1848670" y="147638"/>
                  <a:pt x="1850148" y="131384"/>
                </a:cubicBezTo>
                <a:cubicBezTo>
                  <a:pt x="1852484" y="105684"/>
                  <a:pt x="1849680" y="78325"/>
                  <a:pt x="1839200" y="54743"/>
                </a:cubicBezTo>
                <a:cubicBezTo>
                  <a:pt x="1829133" y="32091"/>
                  <a:pt x="1790442" y="32055"/>
                  <a:pt x="1773514" y="21897"/>
                </a:cubicBezTo>
                <a:cubicBezTo>
                  <a:pt x="1764663" y="16586"/>
                  <a:pt x="1758917" y="7299"/>
                  <a:pt x="1751619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52867" y="2088266"/>
            <a:ext cx="1591884" cy="553998"/>
            <a:chOff x="6193907" y="2088262"/>
            <a:chExt cx="1591884" cy="553996"/>
          </a:xfrm>
        </p:grpSpPr>
        <p:sp>
          <p:nvSpPr>
            <p:cNvPr id="2" name="TextBox 1"/>
            <p:cNvSpPr txBox="1"/>
            <p:nvPr/>
          </p:nvSpPr>
          <p:spPr>
            <a:xfrm>
              <a:off x="6526761" y="2088262"/>
              <a:ext cx="919162" cy="553996"/>
            </a:xfrm>
            <a:prstGeom prst="rect">
              <a:avLst/>
            </a:prstGeom>
            <a:solidFill>
              <a:srgbClr val="F7F7EF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Unhappy</a:t>
              </a:r>
            </a:p>
            <a:p>
              <a:pPr algn="ctr"/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Paths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452934" y="2394490"/>
              <a:ext cx="3328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193907" y="2386480"/>
              <a:ext cx="3328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3763010" y="6119830"/>
            <a:ext cx="20409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defRPr sz="2800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/>
              <a:t>Activation.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62469" y="6119830"/>
            <a:ext cx="20409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defRPr sz="2800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/>
              <a:t>Retention.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53457" y="6119830"/>
            <a:ext cx="20409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defRPr sz="2800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 dirty="0"/>
              <a:t>Revenue.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84421" y="6119828"/>
            <a:ext cx="20409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defRPr sz="2800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 dirty="0"/>
              <a:t>Referral.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-1476924" y="531147"/>
            <a:ext cx="1159292" cy="1027600"/>
            <a:chOff x="199477" y="937547"/>
            <a:chExt cx="2725300" cy="10276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4" y="1270203"/>
              <a:ext cx="487680" cy="6949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99477" y="937547"/>
              <a:ext cx="2725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latin typeface="Optima"/>
                  <a:cs typeface="Optima"/>
                </a:rPr>
                <a:t>Customer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524011" y="5694181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>
                <a:solidFill>
                  <a:prstClr val="black"/>
                </a:solidFill>
                <a:latin typeface="Optima"/>
                <a:cs typeface="Optima"/>
              </a:rPr>
              <a:t>Service ecosystems </a:t>
            </a:r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are defined by their “Pirate Metrics”.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35536" y="6119830"/>
            <a:ext cx="208140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algn="ctr">
              <a:defRPr sz="2800">
                <a:solidFill>
                  <a:prstClr val="black"/>
                </a:solidFill>
                <a:latin typeface="Optima"/>
                <a:cs typeface="Optima"/>
              </a:defRPr>
            </a:lvl1pPr>
          </a:lstStyle>
          <a:p>
            <a:r>
              <a:rPr lang="en-US"/>
              <a:t>Acquisition.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85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11968" y="820367"/>
            <a:ext cx="9144000" cy="47088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/>
          <p:cNvSpPr/>
          <p:nvPr/>
        </p:nvSpPr>
        <p:spPr>
          <a:xfrm>
            <a:off x="4529527" y="5694182"/>
            <a:ext cx="31550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Designing iPhone </a:t>
            </a:r>
            <a:r>
              <a:rPr lang="is-IS" sz="2600" dirty="0">
                <a:solidFill>
                  <a:prstClr val="black"/>
                </a:solidFill>
                <a:latin typeface="Optima"/>
                <a:cs typeface="Optima"/>
              </a:rPr>
              <a:t>…</a:t>
            </a:r>
            <a:endParaRPr lang="en-US" sz="26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05639" y="2837537"/>
            <a:ext cx="1159293" cy="1027600"/>
            <a:chOff x="199477" y="937547"/>
            <a:chExt cx="1159291" cy="10276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4" y="1270203"/>
              <a:ext cx="487680" cy="69494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99477" y="937547"/>
              <a:ext cx="1159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latin typeface="Optima"/>
                  <a:cs typeface="Optima"/>
                </a:rPr>
                <a:t>Customer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700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/>
          <p:cNvSpPr/>
          <p:nvPr/>
        </p:nvSpPr>
        <p:spPr>
          <a:xfrm>
            <a:off x="2114603" y="5694182"/>
            <a:ext cx="79848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Acquisition: take the product out of the big box stores.</a:t>
            </a:r>
          </a:p>
        </p:txBody>
      </p:sp>
      <p:sp>
        <p:nvSpPr>
          <p:cNvPr id="24" name="Freeform 23"/>
          <p:cNvSpPr/>
          <p:nvPr/>
        </p:nvSpPr>
        <p:spPr>
          <a:xfrm>
            <a:off x="1596224" y="761187"/>
            <a:ext cx="3971633" cy="4173311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289299 w 5621406"/>
              <a:gd name="connsiteY0" fmla="*/ 4039418 h 4173311"/>
              <a:gd name="connsiteX1" fmla="*/ 1557756 w 5621406"/>
              <a:gd name="connsiteY1" fmla="*/ 3810819 h 4173311"/>
              <a:gd name="connsiteX2" fmla="*/ 2792089 w 5621406"/>
              <a:gd name="connsiteY2" fmla="*/ 2169175 h 4173311"/>
              <a:gd name="connsiteX3" fmla="*/ 3476450 w 5621406"/>
              <a:gd name="connsiteY3" fmla="*/ 1657166 h 4173311"/>
              <a:gd name="connsiteX4" fmla="*/ 4065187 w 5621406"/>
              <a:gd name="connsiteY4" fmla="*/ 1717324 h 4173311"/>
              <a:gd name="connsiteX5" fmla="*/ 4570514 w 5621406"/>
              <a:gd name="connsiteY5" fmla="*/ 1909829 h 4173311"/>
              <a:gd name="connsiteX6" fmla="*/ 5584537 w 5621406"/>
              <a:gd name="connsiteY6" fmla="*/ 1825608 h 4173311"/>
              <a:gd name="connsiteX7" fmla="*/ 5268345 w 5621406"/>
              <a:gd name="connsiteY7" fmla="*/ 441976 h 4173311"/>
              <a:gd name="connsiteX8" fmla="*/ 4030144 w 5621406"/>
              <a:gd name="connsiteY8" fmla="*/ 28446 h 4173311"/>
              <a:gd name="connsiteX9" fmla="*/ 467746 w 5621406"/>
              <a:gd name="connsiteY9" fmla="*/ 285567 h 4173311"/>
              <a:gd name="connsiteX10" fmla="*/ 10544 w 5621406"/>
              <a:gd name="connsiteY10" fmla="*/ 2138429 h 4173311"/>
              <a:gd name="connsiteX11" fmla="*/ 289299 w 5621406"/>
              <a:gd name="connsiteY11" fmla="*/ 4039418 h 4173311"/>
              <a:gd name="connsiteX0" fmla="*/ 289299 w 5277665"/>
              <a:gd name="connsiteY0" fmla="*/ 4039418 h 4173311"/>
              <a:gd name="connsiteX1" fmla="*/ 1557756 w 5277665"/>
              <a:gd name="connsiteY1" fmla="*/ 3810819 h 4173311"/>
              <a:gd name="connsiteX2" fmla="*/ 2792089 w 5277665"/>
              <a:gd name="connsiteY2" fmla="*/ 2169175 h 4173311"/>
              <a:gd name="connsiteX3" fmla="*/ 3476450 w 5277665"/>
              <a:gd name="connsiteY3" fmla="*/ 1657166 h 4173311"/>
              <a:gd name="connsiteX4" fmla="*/ 4065187 w 5277665"/>
              <a:gd name="connsiteY4" fmla="*/ 1717324 h 4173311"/>
              <a:gd name="connsiteX5" fmla="*/ 4570514 w 5277665"/>
              <a:gd name="connsiteY5" fmla="*/ 1909829 h 4173311"/>
              <a:gd name="connsiteX6" fmla="*/ 5268345 w 5277665"/>
              <a:gd name="connsiteY6" fmla="*/ 441976 h 4173311"/>
              <a:gd name="connsiteX7" fmla="*/ 4030144 w 5277665"/>
              <a:gd name="connsiteY7" fmla="*/ 28446 h 4173311"/>
              <a:gd name="connsiteX8" fmla="*/ 467746 w 5277665"/>
              <a:gd name="connsiteY8" fmla="*/ 285567 h 4173311"/>
              <a:gd name="connsiteX9" fmla="*/ 10544 w 5277665"/>
              <a:gd name="connsiteY9" fmla="*/ 2138429 h 4173311"/>
              <a:gd name="connsiteX10" fmla="*/ 289299 w 5277665"/>
              <a:gd name="connsiteY10" fmla="*/ 4039418 h 4173311"/>
              <a:gd name="connsiteX0" fmla="*/ 289299 w 5268371"/>
              <a:gd name="connsiteY0" fmla="*/ 4039418 h 4173311"/>
              <a:gd name="connsiteX1" fmla="*/ 1557756 w 5268371"/>
              <a:gd name="connsiteY1" fmla="*/ 3810819 h 4173311"/>
              <a:gd name="connsiteX2" fmla="*/ 2792089 w 5268371"/>
              <a:gd name="connsiteY2" fmla="*/ 2169175 h 4173311"/>
              <a:gd name="connsiteX3" fmla="*/ 3476450 w 5268371"/>
              <a:gd name="connsiteY3" fmla="*/ 1657166 h 4173311"/>
              <a:gd name="connsiteX4" fmla="*/ 4065187 w 5268371"/>
              <a:gd name="connsiteY4" fmla="*/ 1717324 h 4173311"/>
              <a:gd name="connsiteX5" fmla="*/ 5268345 w 5268371"/>
              <a:gd name="connsiteY5" fmla="*/ 441976 h 4173311"/>
              <a:gd name="connsiteX6" fmla="*/ 4030144 w 5268371"/>
              <a:gd name="connsiteY6" fmla="*/ 28446 h 4173311"/>
              <a:gd name="connsiteX7" fmla="*/ 467746 w 5268371"/>
              <a:gd name="connsiteY7" fmla="*/ 285567 h 4173311"/>
              <a:gd name="connsiteX8" fmla="*/ 10544 w 5268371"/>
              <a:gd name="connsiteY8" fmla="*/ 2138429 h 4173311"/>
              <a:gd name="connsiteX9" fmla="*/ 289299 w 5268371"/>
              <a:gd name="connsiteY9" fmla="*/ 4039418 h 4173311"/>
              <a:gd name="connsiteX0" fmla="*/ 289299 w 5278751"/>
              <a:gd name="connsiteY0" fmla="*/ 4039418 h 4173311"/>
              <a:gd name="connsiteX1" fmla="*/ 1557756 w 5278751"/>
              <a:gd name="connsiteY1" fmla="*/ 3810819 h 4173311"/>
              <a:gd name="connsiteX2" fmla="*/ 2792089 w 5278751"/>
              <a:gd name="connsiteY2" fmla="*/ 2169175 h 4173311"/>
              <a:gd name="connsiteX3" fmla="*/ 3476450 w 5278751"/>
              <a:gd name="connsiteY3" fmla="*/ 1657166 h 4173311"/>
              <a:gd name="connsiteX4" fmla="*/ 5268345 w 5278751"/>
              <a:gd name="connsiteY4" fmla="*/ 441976 h 4173311"/>
              <a:gd name="connsiteX5" fmla="*/ 4030144 w 5278751"/>
              <a:gd name="connsiteY5" fmla="*/ 28446 h 4173311"/>
              <a:gd name="connsiteX6" fmla="*/ 467746 w 5278751"/>
              <a:gd name="connsiteY6" fmla="*/ 285567 h 4173311"/>
              <a:gd name="connsiteX7" fmla="*/ 10544 w 5278751"/>
              <a:gd name="connsiteY7" fmla="*/ 2138429 h 4173311"/>
              <a:gd name="connsiteX8" fmla="*/ 289299 w 5278751"/>
              <a:gd name="connsiteY8" fmla="*/ 4039418 h 4173311"/>
              <a:gd name="connsiteX0" fmla="*/ 289299 w 4186275"/>
              <a:gd name="connsiteY0" fmla="*/ 4039418 h 4173311"/>
              <a:gd name="connsiteX1" fmla="*/ 1557756 w 4186275"/>
              <a:gd name="connsiteY1" fmla="*/ 3810819 h 4173311"/>
              <a:gd name="connsiteX2" fmla="*/ 2792089 w 4186275"/>
              <a:gd name="connsiteY2" fmla="*/ 2169175 h 4173311"/>
              <a:gd name="connsiteX3" fmla="*/ 3476450 w 4186275"/>
              <a:gd name="connsiteY3" fmla="*/ 1657166 h 4173311"/>
              <a:gd name="connsiteX4" fmla="*/ 4030144 w 4186275"/>
              <a:gd name="connsiteY4" fmla="*/ 28446 h 4173311"/>
              <a:gd name="connsiteX5" fmla="*/ 467746 w 4186275"/>
              <a:gd name="connsiteY5" fmla="*/ 285567 h 4173311"/>
              <a:gd name="connsiteX6" fmla="*/ 10544 w 4186275"/>
              <a:gd name="connsiteY6" fmla="*/ 2138429 h 4173311"/>
              <a:gd name="connsiteX7" fmla="*/ 289299 w 4186275"/>
              <a:gd name="connsiteY7" fmla="*/ 4039418 h 4173311"/>
              <a:gd name="connsiteX0" fmla="*/ 289299 w 4105426"/>
              <a:gd name="connsiteY0" fmla="*/ 4039418 h 4173311"/>
              <a:gd name="connsiteX1" fmla="*/ 1557756 w 4105426"/>
              <a:gd name="connsiteY1" fmla="*/ 3810819 h 4173311"/>
              <a:gd name="connsiteX2" fmla="*/ 2792089 w 4105426"/>
              <a:gd name="connsiteY2" fmla="*/ 2169175 h 4173311"/>
              <a:gd name="connsiteX3" fmla="*/ 4030144 w 4105426"/>
              <a:gd name="connsiteY3" fmla="*/ 28446 h 4173311"/>
              <a:gd name="connsiteX4" fmla="*/ 467746 w 4105426"/>
              <a:gd name="connsiteY4" fmla="*/ 285567 h 4173311"/>
              <a:gd name="connsiteX5" fmla="*/ 10544 w 4105426"/>
              <a:gd name="connsiteY5" fmla="*/ 2138429 h 4173311"/>
              <a:gd name="connsiteX6" fmla="*/ 289299 w 4105426"/>
              <a:gd name="connsiteY6" fmla="*/ 4039418 h 417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5426" h="4173311">
                <a:moveTo>
                  <a:pt x="289299" y="4039418"/>
                </a:moveTo>
                <a:cubicBezTo>
                  <a:pt x="547168" y="4318150"/>
                  <a:pt x="1140624" y="4122526"/>
                  <a:pt x="1557756" y="3810819"/>
                </a:cubicBezTo>
                <a:cubicBezTo>
                  <a:pt x="1974888" y="3499112"/>
                  <a:pt x="2380024" y="2799570"/>
                  <a:pt x="2792089" y="2169175"/>
                </a:cubicBezTo>
                <a:cubicBezTo>
                  <a:pt x="3204154" y="1538780"/>
                  <a:pt x="4417534" y="342381"/>
                  <a:pt x="4030144" y="28446"/>
                </a:cubicBezTo>
                <a:cubicBezTo>
                  <a:pt x="3230044" y="2378"/>
                  <a:pt x="1063309" y="-87412"/>
                  <a:pt x="467746" y="285567"/>
                </a:cubicBezTo>
                <a:cubicBezTo>
                  <a:pt x="-139849" y="995430"/>
                  <a:pt x="48644" y="1504766"/>
                  <a:pt x="10544" y="2138429"/>
                </a:cubicBezTo>
                <a:cubicBezTo>
                  <a:pt x="-27556" y="2772092"/>
                  <a:pt x="31430" y="3760686"/>
                  <a:pt x="289299" y="4039418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485577" y="797781"/>
            <a:ext cx="1159293" cy="1027600"/>
            <a:chOff x="199477" y="937547"/>
            <a:chExt cx="1159291" cy="10276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4" y="1270203"/>
              <a:ext cx="487680" cy="69494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99477" y="937547"/>
              <a:ext cx="1159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latin typeface="Optima"/>
                  <a:cs typeface="Optima"/>
                </a:rPr>
                <a:t>Customer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93195" y="6229166"/>
            <a:ext cx="1377293" cy="535327"/>
            <a:chOff x="4367862" y="6052205"/>
            <a:chExt cx="1377294" cy="535326"/>
          </a:xfrm>
        </p:grpSpPr>
        <p:grpSp>
          <p:nvGrpSpPr>
            <p:cNvPr id="19" name="Group 18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2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/>
          <p:cNvSpPr/>
          <p:nvPr/>
        </p:nvSpPr>
        <p:spPr>
          <a:xfrm>
            <a:off x="1682401" y="5694182"/>
            <a:ext cx="884928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Retention: multi-touch UX obsoletes all hard-button phones.</a:t>
            </a:r>
          </a:p>
        </p:txBody>
      </p:sp>
      <p:sp>
        <p:nvSpPr>
          <p:cNvPr id="24" name="Freeform 23"/>
          <p:cNvSpPr/>
          <p:nvPr/>
        </p:nvSpPr>
        <p:spPr>
          <a:xfrm>
            <a:off x="5205107" y="794636"/>
            <a:ext cx="2363667" cy="1904333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542366 w 6426812"/>
              <a:gd name="connsiteY0" fmla="*/ 4098337 h 4232230"/>
              <a:gd name="connsiteX1" fmla="*/ 1810823 w 6426812"/>
              <a:gd name="connsiteY1" fmla="*/ 3869738 h 4232230"/>
              <a:gd name="connsiteX2" fmla="*/ 3045156 w 6426812"/>
              <a:gd name="connsiteY2" fmla="*/ 2228094 h 4232230"/>
              <a:gd name="connsiteX3" fmla="*/ 3729517 w 6426812"/>
              <a:gd name="connsiteY3" fmla="*/ 1716085 h 4232230"/>
              <a:gd name="connsiteX4" fmla="*/ 4318254 w 6426812"/>
              <a:gd name="connsiteY4" fmla="*/ 1776243 h 4232230"/>
              <a:gd name="connsiteX5" fmla="*/ 4823581 w 6426812"/>
              <a:gd name="connsiteY5" fmla="*/ 1968748 h 4232230"/>
              <a:gd name="connsiteX6" fmla="*/ 5837604 w 6426812"/>
              <a:gd name="connsiteY6" fmla="*/ 1884527 h 4232230"/>
              <a:gd name="connsiteX7" fmla="*/ 6421755 w 6426812"/>
              <a:gd name="connsiteY7" fmla="*/ 1415295 h 4232230"/>
              <a:gd name="connsiteX8" fmla="*/ 5521412 w 6426812"/>
              <a:gd name="connsiteY8" fmla="*/ 500895 h 4232230"/>
              <a:gd name="connsiteX9" fmla="*/ 4283211 w 6426812"/>
              <a:gd name="connsiteY9" fmla="*/ 87365 h 4232230"/>
              <a:gd name="connsiteX10" fmla="*/ 263611 w 6426812"/>
              <a:gd name="connsiteY10" fmla="*/ 2197348 h 4232230"/>
              <a:gd name="connsiteX11" fmla="*/ 542366 w 6426812"/>
              <a:gd name="connsiteY11" fmla="*/ 4098337 h 4232230"/>
              <a:gd name="connsiteX0" fmla="*/ 81504 w 5965950"/>
              <a:gd name="connsiteY0" fmla="*/ 4098337 h 4388519"/>
              <a:gd name="connsiteX1" fmla="*/ 1349961 w 5965950"/>
              <a:gd name="connsiteY1" fmla="*/ 3869738 h 4388519"/>
              <a:gd name="connsiteX2" fmla="*/ 2584294 w 5965950"/>
              <a:gd name="connsiteY2" fmla="*/ 2228094 h 4388519"/>
              <a:gd name="connsiteX3" fmla="*/ 3268655 w 5965950"/>
              <a:gd name="connsiteY3" fmla="*/ 1716085 h 4388519"/>
              <a:gd name="connsiteX4" fmla="*/ 3857392 w 5965950"/>
              <a:gd name="connsiteY4" fmla="*/ 1776243 h 4388519"/>
              <a:gd name="connsiteX5" fmla="*/ 4362719 w 5965950"/>
              <a:gd name="connsiteY5" fmla="*/ 1968748 h 4388519"/>
              <a:gd name="connsiteX6" fmla="*/ 5376742 w 5965950"/>
              <a:gd name="connsiteY6" fmla="*/ 1884527 h 4388519"/>
              <a:gd name="connsiteX7" fmla="*/ 5960893 w 5965950"/>
              <a:gd name="connsiteY7" fmla="*/ 1415295 h 4388519"/>
              <a:gd name="connsiteX8" fmla="*/ 5060550 w 5965950"/>
              <a:gd name="connsiteY8" fmla="*/ 500895 h 4388519"/>
              <a:gd name="connsiteX9" fmla="*/ 3822349 w 5965950"/>
              <a:gd name="connsiteY9" fmla="*/ 87365 h 4388519"/>
              <a:gd name="connsiteX10" fmla="*/ 81504 w 5965950"/>
              <a:gd name="connsiteY10" fmla="*/ 4098337 h 4388519"/>
              <a:gd name="connsiteX0" fmla="*/ 2497555 w 4641156"/>
              <a:gd name="connsiteY0" fmla="*/ 87365 h 3920206"/>
              <a:gd name="connsiteX1" fmla="*/ 25167 w 4641156"/>
              <a:gd name="connsiteY1" fmla="*/ 3869738 h 3920206"/>
              <a:gd name="connsiteX2" fmla="*/ 1259500 w 4641156"/>
              <a:gd name="connsiteY2" fmla="*/ 2228094 h 3920206"/>
              <a:gd name="connsiteX3" fmla="*/ 1943861 w 4641156"/>
              <a:gd name="connsiteY3" fmla="*/ 1716085 h 3920206"/>
              <a:gd name="connsiteX4" fmla="*/ 2532598 w 4641156"/>
              <a:gd name="connsiteY4" fmla="*/ 1776243 h 3920206"/>
              <a:gd name="connsiteX5" fmla="*/ 3037925 w 4641156"/>
              <a:gd name="connsiteY5" fmla="*/ 1968748 h 3920206"/>
              <a:gd name="connsiteX6" fmla="*/ 4051948 w 4641156"/>
              <a:gd name="connsiteY6" fmla="*/ 1884527 h 3920206"/>
              <a:gd name="connsiteX7" fmla="*/ 4636099 w 4641156"/>
              <a:gd name="connsiteY7" fmla="*/ 1415295 h 3920206"/>
              <a:gd name="connsiteX8" fmla="*/ 3735756 w 4641156"/>
              <a:gd name="connsiteY8" fmla="*/ 500895 h 3920206"/>
              <a:gd name="connsiteX9" fmla="*/ 2497555 w 4641156"/>
              <a:gd name="connsiteY9" fmla="*/ 87365 h 3920206"/>
              <a:gd name="connsiteX0" fmla="*/ 1248163 w 3391764"/>
              <a:gd name="connsiteY0" fmla="*/ 87365 h 2289762"/>
              <a:gd name="connsiteX1" fmla="*/ 10108 w 3391764"/>
              <a:gd name="connsiteY1" fmla="*/ 2228094 h 2289762"/>
              <a:gd name="connsiteX2" fmla="*/ 694469 w 3391764"/>
              <a:gd name="connsiteY2" fmla="*/ 1716085 h 2289762"/>
              <a:gd name="connsiteX3" fmla="*/ 1283206 w 3391764"/>
              <a:gd name="connsiteY3" fmla="*/ 1776243 h 2289762"/>
              <a:gd name="connsiteX4" fmla="*/ 1788533 w 3391764"/>
              <a:gd name="connsiteY4" fmla="*/ 1968748 h 2289762"/>
              <a:gd name="connsiteX5" fmla="*/ 2802556 w 3391764"/>
              <a:gd name="connsiteY5" fmla="*/ 1884527 h 2289762"/>
              <a:gd name="connsiteX6" fmla="*/ 3386707 w 3391764"/>
              <a:gd name="connsiteY6" fmla="*/ 1415295 h 2289762"/>
              <a:gd name="connsiteX7" fmla="*/ 2486364 w 3391764"/>
              <a:gd name="connsiteY7" fmla="*/ 500895 h 2289762"/>
              <a:gd name="connsiteX8" fmla="*/ 1248163 w 3391764"/>
              <a:gd name="connsiteY8" fmla="*/ 87365 h 2289762"/>
              <a:gd name="connsiteX0" fmla="*/ 553791 w 2697392"/>
              <a:gd name="connsiteY0" fmla="*/ 87365 h 1976181"/>
              <a:gd name="connsiteX1" fmla="*/ 97 w 2697392"/>
              <a:gd name="connsiteY1" fmla="*/ 1716085 h 1976181"/>
              <a:gd name="connsiteX2" fmla="*/ 588834 w 2697392"/>
              <a:gd name="connsiteY2" fmla="*/ 1776243 h 1976181"/>
              <a:gd name="connsiteX3" fmla="*/ 1094161 w 2697392"/>
              <a:gd name="connsiteY3" fmla="*/ 1968748 h 1976181"/>
              <a:gd name="connsiteX4" fmla="*/ 2108184 w 2697392"/>
              <a:gd name="connsiteY4" fmla="*/ 1884527 h 1976181"/>
              <a:gd name="connsiteX5" fmla="*/ 2692335 w 2697392"/>
              <a:gd name="connsiteY5" fmla="*/ 1415295 h 1976181"/>
              <a:gd name="connsiteX6" fmla="*/ 1791992 w 2697392"/>
              <a:gd name="connsiteY6" fmla="*/ 500895 h 1976181"/>
              <a:gd name="connsiteX7" fmla="*/ 553791 w 2697392"/>
              <a:gd name="connsiteY7" fmla="*/ 87365 h 1976181"/>
              <a:gd name="connsiteX0" fmla="*/ 100806 w 2244407"/>
              <a:gd name="connsiteY0" fmla="*/ 87365 h 1984284"/>
              <a:gd name="connsiteX1" fmla="*/ 135849 w 2244407"/>
              <a:gd name="connsiteY1" fmla="*/ 1776243 h 1984284"/>
              <a:gd name="connsiteX2" fmla="*/ 641176 w 2244407"/>
              <a:gd name="connsiteY2" fmla="*/ 1968748 h 1984284"/>
              <a:gd name="connsiteX3" fmla="*/ 1655199 w 2244407"/>
              <a:gd name="connsiteY3" fmla="*/ 1884527 h 1984284"/>
              <a:gd name="connsiteX4" fmla="*/ 2239350 w 2244407"/>
              <a:gd name="connsiteY4" fmla="*/ 1415295 h 1984284"/>
              <a:gd name="connsiteX5" fmla="*/ 1339007 w 2244407"/>
              <a:gd name="connsiteY5" fmla="*/ 500895 h 1984284"/>
              <a:gd name="connsiteX6" fmla="*/ 100806 w 2244407"/>
              <a:gd name="connsiteY6" fmla="*/ 87365 h 1984284"/>
              <a:gd name="connsiteX0" fmla="*/ 161829 w 2305430"/>
              <a:gd name="connsiteY0" fmla="*/ 87365 h 1976180"/>
              <a:gd name="connsiteX1" fmla="*/ 196872 w 2305430"/>
              <a:gd name="connsiteY1" fmla="*/ 1776243 h 1976180"/>
              <a:gd name="connsiteX2" fmla="*/ 702199 w 2305430"/>
              <a:gd name="connsiteY2" fmla="*/ 1968748 h 1976180"/>
              <a:gd name="connsiteX3" fmla="*/ 1716222 w 2305430"/>
              <a:gd name="connsiteY3" fmla="*/ 1884527 h 1976180"/>
              <a:gd name="connsiteX4" fmla="*/ 2300373 w 2305430"/>
              <a:gd name="connsiteY4" fmla="*/ 1415295 h 1976180"/>
              <a:gd name="connsiteX5" fmla="*/ 1400030 w 2305430"/>
              <a:gd name="connsiteY5" fmla="*/ 500895 h 1976180"/>
              <a:gd name="connsiteX6" fmla="*/ 161829 w 2305430"/>
              <a:gd name="connsiteY6" fmla="*/ 87365 h 1976180"/>
              <a:gd name="connsiteX0" fmla="*/ 247555 w 2391156"/>
              <a:gd name="connsiteY0" fmla="*/ 52596 h 1949731"/>
              <a:gd name="connsiteX1" fmla="*/ 149939 w 2391156"/>
              <a:gd name="connsiteY1" fmla="*/ 1625971 h 1949731"/>
              <a:gd name="connsiteX2" fmla="*/ 787925 w 2391156"/>
              <a:gd name="connsiteY2" fmla="*/ 1933979 h 1949731"/>
              <a:gd name="connsiteX3" fmla="*/ 1801948 w 2391156"/>
              <a:gd name="connsiteY3" fmla="*/ 1849758 h 1949731"/>
              <a:gd name="connsiteX4" fmla="*/ 2386099 w 2391156"/>
              <a:gd name="connsiteY4" fmla="*/ 1380526 h 1949731"/>
              <a:gd name="connsiteX5" fmla="*/ 1485756 w 2391156"/>
              <a:gd name="connsiteY5" fmla="*/ 466126 h 1949731"/>
              <a:gd name="connsiteX6" fmla="*/ 247555 w 2391156"/>
              <a:gd name="connsiteY6" fmla="*/ 52596 h 1949731"/>
              <a:gd name="connsiteX0" fmla="*/ 578604 w 2722205"/>
              <a:gd name="connsiteY0" fmla="*/ 56619 h 1949108"/>
              <a:gd name="connsiteX1" fmla="*/ 83007 w 2722205"/>
              <a:gd name="connsiteY1" fmla="*/ 1694162 h 1949108"/>
              <a:gd name="connsiteX2" fmla="*/ 1118974 w 2722205"/>
              <a:gd name="connsiteY2" fmla="*/ 1938002 h 1949108"/>
              <a:gd name="connsiteX3" fmla="*/ 2132997 w 2722205"/>
              <a:gd name="connsiteY3" fmla="*/ 1853781 h 1949108"/>
              <a:gd name="connsiteX4" fmla="*/ 2717148 w 2722205"/>
              <a:gd name="connsiteY4" fmla="*/ 1384549 h 1949108"/>
              <a:gd name="connsiteX5" fmla="*/ 1816805 w 2722205"/>
              <a:gd name="connsiteY5" fmla="*/ 470149 h 1949108"/>
              <a:gd name="connsiteX6" fmla="*/ 578604 w 2722205"/>
              <a:gd name="connsiteY6" fmla="*/ 56619 h 1949108"/>
              <a:gd name="connsiteX0" fmla="*/ 542816 w 2686417"/>
              <a:gd name="connsiteY0" fmla="*/ 45474 h 1951044"/>
              <a:gd name="connsiteX1" fmla="*/ 87017 w 2686417"/>
              <a:gd name="connsiteY1" fmla="*/ 1503345 h 1951044"/>
              <a:gd name="connsiteX2" fmla="*/ 1083186 w 2686417"/>
              <a:gd name="connsiteY2" fmla="*/ 1926857 h 1951044"/>
              <a:gd name="connsiteX3" fmla="*/ 2097209 w 2686417"/>
              <a:gd name="connsiteY3" fmla="*/ 1842636 h 1951044"/>
              <a:gd name="connsiteX4" fmla="*/ 2681360 w 2686417"/>
              <a:gd name="connsiteY4" fmla="*/ 1373404 h 1951044"/>
              <a:gd name="connsiteX5" fmla="*/ 1781017 w 2686417"/>
              <a:gd name="connsiteY5" fmla="*/ 459004 h 1951044"/>
              <a:gd name="connsiteX6" fmla="*/ 542816 w 2686417"/>
              <a:gd name="connsiteY6" fmla="*/ 45474 h 1951044"/>
              <a:gd name="connsiteX0" fmla="*/ 449434 w 2593035"/>
              <a:gd name="connsiteY0" fmla="*/ 48617 h 1950429"/>
              <a:gd name="connsiteX1" fmla="*/ 99763 w 2593035"/>
              <a:gd name="connsiteY1" fmla="*/ 1557823 h 1950429"/>
              <a:gd name="connsiteX2" fmla="*/ 989804 w 2593035"/>
              <a:gd name="connsiteY2" fmla="*/ 1930000 h 1950429"/>
              <a:gd name="connsiteX3" fmla="*/ 2003827 w 2593035"/>
              <a:gd name="connsiteY3" fmla="*/ 1845779 h 1950429"/>
              <a:gd name="connsiteX4" fmla="*/ 2587978 w 2593035"/>
              <a:gd name="connsiteY4" fmla="*/ 1376547 h 1950429"/>
              <a:gd name="connsiteX5" fmla="*/ 1687635 w 2593035"/>
              <a:gd name="connsiteY5" fmla="*/ 462147 h 1950429"/>
              <a:gd name="connsiteX6" fmla="*/ 449434 w 2593035"/>
              <a:gd name="connsiteY6" fmla="*/ 48617 h 1950429"/>
              <a:gd name="connsiteX0" fmla="*/ 340305 w 2523704"/>
              <a:gd name="connsiteY0" fmla="*/ 52891 h 1903369"/>
              <a:gd name="connsiteX1" fmla="*/ 30432 w 2523704"/>
              <a:gd name="connsiteY1" fmla="*/ 1510762 h 1903369"/>
              <a:gd name="connsiteX2" fmla="*/ 920473 w 2523704"/>
              <a:gd name="connsiteY2" fmla="*/ 1882939 h 1903369"/>
              <a:gd name="connsiteX3" fmla="*/ 1934496 w 2523704"/>
              <a:gd name="connsiteY3" fmla="*/ 1798718 h 1903369"/>
              <a:gd name="connsiteX4" fmla="*/ 2518647 w 2523704"/>
              <a:gd name="connsiteY4" fmla="*/ 1329486 h 1903369"/>
              <a:gd name="connsiteX5" fmla="*/ 1618304 w 2523704"/>
              <a:gd name="connsiteY5" fmla="*/ 415086 h 1903369"/>
              <a:gd name="connsiteX6" fmla="*/ 340305 w 2523704"/>
              <a:gd name="connsiteY6" fmla="*/ 52891 h 1903369"/>
              <a:gd name="connsiteX0" fmla="*/ 259892 w 2443291"/>
              <a:gd name="connsiteY0" fmla="*/ 46334 h 1904334"/>
              <a:gd name="connsiteX1" fmla="*/ 42881 w 2443291"/>
              <a:gd name="connsiteY1" fmla="*/ 1401534 h 1904334"/>
              <a:gd name="connsiteX2" fmla="*/ 840060 w 2443291"/>
              <a:gd name="connsiteY2" fmla="*/ 1876382 h 1904334"/>
              <a:gd name="connsiteX3" fmla="*/ 1854083 w 2443291"/>
              <a:gd name="connsiteY3" fmla="*/ 1792161 h 1904334"/>
              <a:gd name="connsiteX4" fmla="*/ 2438234 w 2443291"/>
              <a:gd name="connsiteY4" fmla="*/ 1322929 h 1904334"/>
              <a:gd name="connsiteX5" fmla="*/ 1537891 w 2443291"/>
              <a:gd name="connsiteY5" fmla="*/ 408529 h 1904334"/>
              <a:gd name="connsiteX6" fmla="*/ 259892 w 2443291"/>
              <a:gd name="connsiteY6" fmla="*/ 46334 h 190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3291" h="1904334">
                <a:moveTo>
                  <a:pt x="259892" y="46334"/>
                </a:moveTo>
                <a:cubicBezTo>
                  <a:pt x="10724" y="211835"/>
                  <a:pt x="-53814" y="1096526"/>
                  <a:pt x="42881" y="1401534"/>
                </a:cubicBezTo>
                <a:cubicBezTo>
                  <a:pt x="139576" y="1706542"/>
                  <a:pt x="538193" y="1811278"/>
                  <a:pt x="840060" y="1876382"/>
                </a:cubicBezTo>
                <a:cubicBezTo>
                  <a:pt x="1141927" y="1941486"/>
                  <a:pt x="1587721" y="1884403"/>
                  <a:pt x="1854083" y="1792161"/>
                </a:cubicBezTo>
                <a:cubicBezTo>
                  <a:pt x="2120445" y="1699919"/>
                  <a:pt x="2490933" y="1553534"/>
                  <a:pt x="2438234" y="1322929"/>
                </a:cubicBezTo>
                <a:cubicBezTo>
                  <a:pt x="2385535" y="1092324"/>
                  <a:pt x="1900948" y="621295"/>
                  <a:pt x="1537891" y="408529"/>
                </a:cubicBezTo>
                <a:cubicBezTo>
                  <a:pt x="1174834" y="195763"/>
                  <a:pt x="509060" y="-119167"/>
                  <a:pt x="259892" y="46334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309684" y="941083"/>
            <a:ext cx="1159293" cy="1027600"/>
            <a:chOff x="137923" y="937547"/>
            <a:chExt cx="1159291" cy="10276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4" y="1270203"/>
              <a:ext cx="487680" cy="69494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37923" y="937547"/>
              <a:ext cx="1159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latin typeface="Optima"/>
                  <a:cs typeface="Optima"/>
                </a:rPr>
                <a:t>Customer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793195" y="6229166"/>
            <a:ext cx="1377293" cy="535327"/>
            <a:chOff x="4367862" y="6052205"/>
            <a:chExt cx="1377294" cy="535326"/>
          </a:xfrm>
        </p:grpSpPr>
        <p:grpSp>
          <p:nvGrpSpPr>
            <p:cNvPr id="45" name="Group 44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603954" y="6229166"/>
            <a:ext cx="1377293" cy="535327"/>
            <a:chOff x="4367862" y="6052205"/>
            <a:chExt cx="1377294" cy="535326"/>
          </a:xfrm>
        </p:grpSpPr>
        <p:grpSp>
          <p:nvGrpSpPr>
            <p:cNvPr id="50" name="Group 49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sp>
        <p:nvSpPr>
          <p:cNvPr id="70" name="Freeform 69"/>
          <p:cNvSpPr/>
          <p:nvPr/>
        </p:nvSpPr>
        <p:spPr>
          <a:xfrm>
            <a:off x="1596225" y="761187"/>
            <a:ext cx="3680036" cy="4173311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289299 w 5621406"/>
              <a:gd name="connsiteY0" fmla="*/ 4039418 h 4173311"/>
              <a:gd name="connsiteX1" fmla="*/ 1557756 w 5621406"/>
              <a:gd name="connsiteY1" fmla="*/ 3810819 h 4173311"/>
              <a:gd name="connsiteX2" fmla="*/ 2792089 w 5621406"/>
              <a:gd name="connsiteY2" fmla="*/ 2169175 h 4173311"/>
              <a:gd name="connsiteX3" fmla="*/ 3476450 w 5621406"/>
              <a:gd name="connsiteY3" fmla="*/ 1657166 h 4173311"/>
              <a:gd name="connsiteX4" fmla="*/ 4065187 w 5621406"/>
              <a:gd name="connsiteY4" fmla="*/ 1717324 h 4173311"/>
              <a:gd name="connsiteX5" fmla="*/ 4570514 w 5621406"/>
              <a:gd name="connsiteY5" fmla="*/ 1909829 h 4173311"/>
              <a:gd name="connsiteX6" fmla="*/ 5584537 w 5621406"/>
              <a:gd name="connsiteY6" fmla="*/ 1825608 h 4173311"/>
              <a:gd name="connsiteX7" fmla="*/ 5268345 w 5621406"/>
              <a:gd name="connsiteY7" fmla="*/ 441976 h 4173311"/>
              <a:gd name="connsiteX8" fmla="*/ 4030144 w 5621406"/>
              <a:gd name="connsiteY8" fmla="*/ 28446 h 4173311"/>
              <a:gd name="connsiteX9" fmla="*/ 467746 w 5621406"/>
              <a:gd name="connsiteY9" fmla="*/ 285567 h 4173311"/>
              <a:gd name="connsiteX10" fmla="*/ 10544 w 5621406"/>
              <a:gd name="connsiteY10" fmla="*/ 2138429 h 4173311"/>
              <a:gd name="connsiteX11" fmla="*/ 289299 w 5621406"/>
              <a:gd name="connsiteY11" fmla="*/ 4039418 h 4173311"/>
              <a:gd name="connsiteX0" fmla="*/ 289299 w 5277665"/>
              <a:gd name="connsiteY0" fmla="*/ 4039418 h 4173311"/>
              <a:gd name="connsiteX1" fmla="*/ 1557756 w 5277665"/>
              <a:gd name="connsiteY1" fmla="*/ 3810819 h 4173311"/>
              <a:gd name="connsiteX2" fmla="*/ 2792089 w 5277665"/>
              <a:gd name="connsiteY2" fmla="*/ 2169175 h 4173311"/>
              <a:gd name="connsiteX3" fmla="*/ 3476450 w 5277665"/>
              <a:gd name="connsiteY3" fmla="*/ 1657166 h 4173311"/>
              <a:gd name="connsiteX4" fmla="*/ 4065187 w 5277665"/>
              <a:gd name="connsiteY4" fmla="*/ 1717324 h 4173311"/>
              <a:gd name="connsiteX5" fmla="*/ 4570514 w 5277665"/>
              <a:gd name="connsiteY5" fmla="*/ 1909829 h 4173311"/>
              <a:gd name="connsiteX6" fmla="*/ 5268345 w 5277665"/>
              <a:gd name="connsiteY6" fmla="*/ 441976 h 4173311"/>
              <a:gd name="connsiteX7" fmla="*/ 4030144 w 5277665"/>
              <a:gd name="connsiteY7" fmla="*/ 28446 h 4173311"/>
              <a:gd name="connsiteX8" fmla="*/ 467746 w 5277665"/>
              <a:gd name="connsiteY8" fmla="*/ 285567 h 4173311"/>
              <a:gd name="connsiteX9" fmla="*/ 10544 w 5277665"/>
              <a:gd name="connsiteY9" fmla="*/ 2138429 h 4173311"/>
              <a:gd name="connsiteX10" fmla="*/ 289299 w 5277665"/>
              <a:gd name="connsiteY10" fmla="*/ 4039418 h 4173311"/>
              <a:gd name="connsiteX0" fmla="*/ 289299 w 5268371"/>
              <a:gd name="connsiteY0" fmla="*/ 4039418 h 4173311"/>
              <a:gd name="connsiteX1" fmla="*/ 1557756 w 5268371"/>
              <a:gd name="connsiteY1" fmla="*/ 3810819 h 4173311"/>
              <a:gd name="connsiteX2" fmla="*/ 2792089 w 5268371"/>
              <a:gd name="connsiteY2" fmla="*/ 2169175 h 4173311"/>
              <a:gd name="connsiteX3" fmla="*/ 3476450 w 5268371"/>
              <a:gd name="connsiteY3" fmla="*/ 1657166 h 4173311"/>
              <a:gd name="connsiteX4" fmla="*/ 4065187 w 5268371"/>
              <a:gd name="connsiteY4" fmla="*/ 1717324 h 4173311"/>
              <a:gd name="connsiteX5" fmla="*/ 5268345 w 5268371"/>
              <a:gd name="connsiteY5" fmla="*/ 441976 h 4173311"/>
              <a:gd name="connsiteX6" fmla="*/ 4030144 w 5268371"/>
              <a:gd name="connsiteY6" fmla="*/ 28446 h 4173311"/>
              <a:gd name="connsiteX7" fmla="*/ 467746 w 5268371"/>
              <a:gd name="connsiteY7" fmla="*/ 285567 h 4173311"/>
              <a:gd name="connsiteX8" fmla="*/ 10544 w 5268371"/>
              <a:gd name="connsiteY8" fmla="*/ 2138429 h 4173311"/>
              <a:gd name="connsiteX9" fmla="*/ 289299 w 5268371"/>
              <a:gd name="connsiteY9" fmla="*/ 4039418 h 4173311"/>
              <a:gd name="connsiteX0" fmla="*/ 289299 w 5278751"/>
              <a:gd name="connsiteY0" fmla="*/ 4039418 h 4173311"/>
              <a:gd name="connsiteX1" fmla="*/ 1557756 w 5278751"/>
              <a:gd name="connsiteY1" fmla="*/ 3810819 h 4173311"/>
              <a:gd name="connsiteX2" fmla="*/ 2792089 w 5278751"/>
              <a:gd name="connsiteY2" fmla="*/ 2169175 h 4173311"/>
              <a:gd name="connsiteX3" fmla="*/ 3476450 w 5278751"/>
              <a:gd name="connsiteY3" fmla="*/ 1657166 h 4173311"/>
              <a:gd name="connsiteX4" fmla="*/ 5268345 w 5278751"/>
              <a:gd name="connsiteY4" fmla="*/ 441976 h 4173311"/>
              <a:gd name="connsiteX5" fmla="*/ 4030144 w 5278751"/>
              <a:gd name="connsiteY5" fmla="*/ 28446 h 4173311"/>
              <a:gd name="connsiteX6" fmla="*/ 467746 w 5278751"/>
              <a:gd name="connsiteY6" fmla="*/ 285567 h 4173311"/>
              <a:gd name="connsiteX7" fmla="*/ 10544 w 5278751"/>
              <a:gd name="connsiteY7" fmla="*/ 2138429 h 4173311"/>
              <a:gd name="connsiteX8" fmla="*/ 289299 w 5278751"/>
              <a:gd name="connsiteY8" fmla="*/ 4039418 h 4173311"/>
              <a:gd name="connsiteX0" fmla="*/ 289299 w 4186275"/>
              <a:gd name="connsiteY0" fmla="*/ 4039418 h 4173311"/>
              <a:gd name="connsiteX1" fmla="*/ 1557756 w 4186275"/>
              <a:gd name="connsiteY1" fmla="*/ 3810819 h 4173311"/>
              <a:gd name="connsiteX2" fmla="*/ 2792089 w 4186275"/>
              <a:gd name="connsiteY2" fmla="*/ 2169175 h 4173311"/>
              <a:gd name="connsiteX3" fmla="*/ 3476450 w 4186275"/>
              <a:gd name="connsiteY3" fmla="*/ 1657166 h 4173311"/>
              <a:gd name="connsiteX4" fmla="*/ 4030144 w 4186275"/>
              <a:gd name="connsiteY4" fmla="*/ 28446 h 4173311"/>
              <a:gd name="connsiteX5" fmla="*/ 467746 w 4186275"/>
              <a:gd name="connsiteY5" fmla="*/ 285567 h 4173311"/>
              <a:gd name="connsiteX6" fmla="*/ 10544 w 4186275"/>
              <a:gd name="connsiteY6" fmla="*/ 2138429 h 4173311"/>
              <a:gd name="connsiteX7" fmla="*/ 289299 w 4186275"/>
              <a:gd name="connsiteY7" fmla="*/ 4039418 h 4173311"/>
              <a:gd name="connsiteX0" fmla="*/ 289299 w 4105426"/>
              <a:gd name="connsiteY0" fmla="*/ 4039418 h 4173311"/>
              <a:gd name="connsiteX1" fmla="*/ 1557756 w 4105426"/>
              <a:gd name="connsiteY1" fmla="*/ 3810819 h 4173311"/>
              <a:gd name="connsiteX2" fmla="*/ 2792089 w 4105426"/>
              <a:gd name="connsiteY2" fmla="*/ 2169175 h 4173311"/>
              <a:gd name="connsiteX3" fmla="*/ 4030144 w 4105426"/>
              <a:gd name="connsiteY3" fmla="*/ 28446 h 4173311"/>
              <a:gd name="connsiteX4" fmla="*/ 467746 w 4105426"/>
              <a:gd name="connsiteY4" fmla="*/ 285567 h 4173311"/>
              <a:gd name="connsiteX5" fmla="*/ 10544 w 4105426"/>
              <a:gd name="connsiteY5" fmla="*/ 2138429 h 4173311"/>
              <a:gd name="connsiteX6" fmla="*/ 289299 w 4105426"/>
              <a:gd name="connsiteY6" fmla="*/ 4039418 h 417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5426" h="4173311">
                <a:moveTo>
                  <a:pt x="289299" y="4039418"/>
                </a:moveTo>
                <a:cubicBezTo>
                  <a:pt x="547168" y="4318150"/>
                  <a:pt x="1140624" y="4122526"/>
                  <a:pt x="1557756" y="3810819"/>
                </a:cubicBezTo>
                <a:cubicBezTo>
                  <a:pt x="1974888" y="3499112"/>
                  <a:pt x="2380024" y="2799570"/>
                  <a:pt x="2792089" y="2169175"/>
                </a:cubicBezTo>
                <a:cubicBezTo>
                  <a:pt x="3204154" y="1538780"/>
                  <a:pt x="4417534" y="342381"/>
                  <a:pt x="4030144" y="28446"/>
                </a:cubicBezTo>
                <a:cubicBezTo>
                  <a:pt x="3230044" y="2378"/>
                  <a:pt x="1063309" y="-87412"/>
                  <a:pt x="467746" y="285567"/>
                </a:cubicBezTo>
                <a:cubicBezTo>
                  <a:pt x="-139849" y="995430"/>
                  <a:pt x="48644" y="1504766"/>
                  <a:pt x="10544" y="2138429"/>
                </a:cubicBezTo>
                <a:cubicBezTo>
                  <a:pt x="-27556" y="2772092"/>
                  <a:pt x="31430" y="3760686"/>
                  <a:pt x="289299" y="4039418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/>
          <p:cNvSpPr/>
          <p:nvPr/>
        </p:nvSpPr>
        <p:spPr>
          <a:xfrm>
            <a:off x="1928721" y="5694182"/>
            <a:ext cx="83567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Activation: migrate iTunes accounts and media to iPhone</a:t>
            </a:r>
          </a:p>
        </p:txBody>
      </p:sp>
      <p:grpSp>
        <p:nvGrpSpPr>
          <p:cNvPr id="3" name="Group 2"/>
          <p:cNvGrpSpPr/>
          <p:nvPr/>
        </p:nvGrpSpPr>
        <p:grpSpPr>
          <a:xfrm flipH="1">
            <a:off x="6989126" y="4060603"/>
            <a:ext cx="1159293" cy="1027600"/>
            <a:chOff x="261032" y="937547"/>
            <a:chExt cx="1159291" cy="10276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4" y="1270203"/>
              <a:ext cx="487680" cy="69494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61032" y="937547"/>
              <a:ext cx="1159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latin typeface="Optima"/>
                  <a:cs typeface="Optima"/>
                </a:rPr>
                <a:t>Customer</a:t>
              </a:r>
            </a:p>
          </p:txBody>
        </p:sp>
      </p:grpSp>
      <p:sp>
        <p:nvSpPr>
          <p:cNvPr id="13" name="Freeform 12"/>
          <p:cNvSpPr/>
          <p:nvPr/>
        </p:nvSpPr>
        <p:spPr>
          <a:xfrm>
            <a:off x="3739933" y="2092419"/>
            <a:ext cx="6773716" cy="3425168"/>
          </a:xfrm>
          <a:custGeom>
            <a:avLst/>
            <a:gdLst>
              <a:gd name="connsiteX0" fmla="*/ 6863069 w 7224595"/>
              <a:gd name="connsiteY0" fmla="*/ 386796 h 4964289"/>
              <a:gd name="connsiteX1" fmla="*/ 5876480 w 7224595"/>
              <a:gd name="connsiteY1" fmla="*/ 278512 h 4964289"/>
              <a:gd name="connsiteX2" fmla="*/ 5238806 w 7224595"/>
              <a:gd name="connsiteY2" fmla="*/ 194291 h 4964289"/>
              <a:gd name="connsiteX3" fmla="*/ 4865827 w 7224595"/>
              <a:gd name="connsiteY3" fmla="*/ 86007 h 4964289"/>
              <a:gd name="connsiteX4" fmla="*/ 4396595 w 7224595"/>
              <a:gd name="connsiteY4" fmla="*/ 25849 h 4964289"/>
              <a:gd name="connsiteX5" fmla="*/ 3626574 w 7224595"/>
              <a:gd name="connsiteY5" fmla="*/ 531175 h 4964289"/>
              <a:gd name="connsiteX6" fmla="*/ 2844522 w 7224595"/>
              <a:gd name="connsiteY6" fmla="*/ 711649 h 4964289"/>
              <a:gd name="connsiteX7" fmla="*/ 1857932 w 7224595"/>
              <a:gd name="connsiteY7" fmla="*/ 675554 h 4964289"/>
              <a:gd name="connsiteX8" fmla="*/ 678837 w 7224595"/>
              <a:gd name="connsiteY8" fmla="*/ 1096659 h 4964289"/>
              <a:gd name="connsiteX9" fmla="*/ 29132 w 7224595"/>
              <a:gd name="connsiteY9" fmla="*/ 3202186 h 4964289"/>
              <a:gd name="connsiteX10" fmla="*/ 353985 w 7224595"/>
              <a:gd name="connsiteY10" fmla="*/ 4838480 h 4964289"/>
              <a:gd name="connsiteX11" fmla="*/ 2423416 w 7224595"/>
              <a:gd name="connsiteY11" fmla="*/ 4633944 h 4964289"/>
              <a:gd name="connsiteX12" fmla="*/ 4661290 w 7224595"/>
              <a:gd name="connsiteY12" fmla="*/ 4802386 h 4964289"/>
              <a:gd name="connsiteX13" fmla="*/ 7067606 w 7224595"/>
              <a:gd name="connsiteY13" fmla="*/ 1950901 h 4964289"/>
              <a:gd name="connsiteX14" fmla="*/ 6863069 w 7224595"/>
              <a:gd name="connsiteY14" fmla="*/ 386796 h 4964289"/>
              <a:gd name="connsiteX0" fmla="*/ 6863444 w 7224970"/>
              <a:gd name="connsiteY0" fmla="*/ 386796 h 5006161"/>
              <a:gd name="connsiteX1" fmla="*/ 5876855 w 7224970"/>
              <a:gd name="connsiteY1" fmla="*/ 278512 h 5006161"/>
              <a:gd name="connsiteX2" fmla="*/ 5239181 w 7224970"/>
              <a:gd name="connsiteY2" fmla="*/ 194291 h 5006161"/>
              <a:gd name="connsiteX3" fmla="*/ 4866202 w 7224970"/>
              <a:gd name="connsiteY3" fmla="*/ 86007 h 5006161"/>
              <a:gd name="connsiteX4" fmla="*/ 4396970 w 7224970"/>
              <a:gd name="connsiteY4" fmla="*/ 25849 h 5006161"/>
              <a:gd name="connsiteX5" fmla="*/ 3626949 w 7224970"/>
              <a:gd name="connsiteY5" fmla="*/ 531175 h 5006161"/>
              <a:gd name="connsiteX6" fmla="*/ 2844897 w 7224970"/>
              <a:gd name="connsiteY6" fmla="*/ 711649 h 5006161"/>
              <a:gd name="connsiteX7" fmla="*/ 1858307 w 7224970"/>
              <a:gd name="connsiteY7" fmla="*/ 675554 h 5006161"/>
              <a:gd name="connsiteX8" fmla="*/ 679212 w 7224970"/>
              <a:gd name="connsiteY8" fmla="*/ 1096659 h 5006161"/>
              <a:gd name="connsiteX9" fmla="*/ 29507 w 7224970"/>
              <a:gd name="connsiteY9" fmla="*/ 3202186 h 5006161"/>
              <a:gd name="connsiteX10" fmla="*/ 354360 w 7224970"/>
              <a:gd name="connsiteY10" fmla="*/ 4838480 h 5006161"/>
              <a:gd name="connsiteX11" fmla="*/ 2435823 w 7224970"/>
              <a:gd name="connsiteY11" fmla="*/ 4826449 h 5006161"/>
              <a:gd name="connsiteX12" fmla="*/ 4661665 w 7224970"/>
              <a:gd name="connsiteY12" fmla="*/ 4802386 h 5006161"/>
              <a:gd name="connsiteX13" fmla="*/ 7067981 w 7224970"/>
              <a:gd name="connsiteY13" fmla="*/ 1950901 h 5006161"/>
              <a:gd name="connsiteX14" fmla="*/ 6863444 w 7224970"/>
              <a:gd name="connsiteY14" fmla="*/ 386796 h 5006161"/>
              <a:gd name="connsiteX0" fmla="*/ 6905375 w 7266901"/>
              <a:gd name="connsiteY0" fmla="*/ 386796 h 5006628"/>
              <a:gd name="connsiteX1" fmla="*/ 5918786 w 7266901"/>
              <a:gd name="connsiteY1" fmla="*/ 278512 h 5006628"/>
              <a:gd name="connsiteX2" fmla="*/ 5281112 w 7266901"/>
              <a:gd name="connsiteY2" fmla="*/ 194291 h 5006628"/>
              <a:gd name="connsiteX3" fmla="*/ 4908133 w 7266901"/>
              <a:gd name="connsiteY3" fmla="*/ 86007 h 5006628"/>
              <a:gd name="connsiteX4" fmla="*/ 4438901 w 7266901"/>
              <a:gd name="connsiteY4" fmla="*/ 25849 h 5006628"/>
              <a:gd name="connsiteX5" fmla="*/ 3668880 w 7266901"/>
              <a:gd name="connsiteY5" fmla="*/ 531175 h 5006628"/>
              <a:gd name="connsiteX6" fmla="*/ 2886828 w 7266901"/>
              <a:gd name="connsiteY6" fmla="*/ 711649 h 5006628"/>
              <a:gd name="connsiteX7" fmla="*/ 1900238 w 7266901"/>
              <a:gd name="connsiteY7" fmla="*/ 675554 h 5006628"/>
              <a:gd name="connsiteX8" fmla="*/ 721143 w 7266901"/>
              <a:gd name="connsiteY8" fmla="*/ 1096659 h 5006628"/>
              <a:gd name="connsiteX9" fmla="*/ 71438 w 7266901"/>
              <a:gd name="connsiteY9" fmla="*/ 3202186 h 5006628"/>
              <a:gd name="connsiteX10" fmla="*/ 288007 w 7266901"/>
              <a:gd name="connsiteY10" fmla="*/ 4826449 h 5006628"/>
              <a:gd name="connsiteX11" fmla="*/ 2477754 w 7266901"/>
              <a:gd name="connsiteY11" fmla="*/ 4826449 h 5006628"/>
              <a:gd name="connsiteX12" fmla="*/ 4703596 w 7266901"/>
              <a:gd name="connsiteY12" fmla="*/ 4802386 h 5006628"/>
              <a:gd name="connsiteX13" fmla="*/ 7109912 w 7266901"/>
              <a:gd name="connsiteY13" fmla="*/ 1950901 h 5006628"/>
              <a:gd name="connsiteX14" fmla="*/ 6905375 w 7266901"/>
              <a:gd name="connsiteY14" fmla="*/ 386796 h 5006628"/>
              <a:gd name="connsiteX0" fmla="*/ 6905375 w 7252721"/>
              <a:gd name="connsiteY0" fmla="*/ 386796 h 5015872"/>
              <a:gd name="connsiteX1" fmla="*/ 5918786 w 7252721"/>
              <a:gd name="connsiteY1" fmla="*/ 278512 h 5015872"/>
              <a:gd name="connsiteX2" fmla="*/ 5281112 w 7252721"/>
              <a:gd name="connsiteY2" fmla="*/ 194291 h 5015872"/>
              <a:gd name="connsiteX3" fmla="*/ 4908133 w 7252721"/>
              <a:gd name="connsiteY3" fmla="*/ 86007 h 5015872"/>
              <a:gd name="connsiteX4" fmla="*/ 4438901 w 7252721"/>
              <a:gd name="connsiteY4" fmla="*/ 25849 h 5015872"/>
              <a:gd name="connsiteX5" fmla="*/ 3668880 w 7252721"/>
              <a:gd name="connsiteY5" fmla="*/ 531175 h 5015872"/>
              <a:gd name="connsiteX6" fmla="*/ 2886828 w 7252721"/>
              <a:gd name="connsiteY6" fmla="*/ 711649 h 5015872"/>
              <a:gd name="connsiteX7" fmla="*/ 1900238 w 7252721"/>
              <a:gd name="connsiteY7" fmla="*/ 675554 h 5015872"/>
              <a:gd name="connsiteX8" fmla="*/ 721143 w 7252721"/>
              <a:gd name="connsiteY8" fmla="*/ 1096659 h 5015872"/>
              <a:gd name="connsiteX9" fmla="*/ 71438 w 7252721"/>
              <a:gd name="connsiteY9" fmla="*/ 3202186 h 5015872"/>
              <a:gd name="connsiteX10" fmla="*/ 288007 w 7252721"/>
              <a:gd name="connsiteY10" fmla="*/ 4826449 h 5015872"/>
              <a:gd name="connsiteX11" fmla="*/ 2477754 w 7252721"/>
              <a:gd name="connsiteY11" fmla="*/ 4826449 h 5015872"/>
              <a:gd name="connsiteX12" fmla="*/ 4872038 w 7252721"/>
              <a:gd name="connsiteY12" fmla="*/ 4814417 h 5015872"/>
              <a:gd name="connsiteX13" fmla="*/ 7109912 w 7252721"/>
              <a:gd name="connsiteY13" fmla="*/ 1950901 h 5015872"/>
              <a:gd name="connsiteX14" fmla="*/ 6905375 w 7252721"/>
              <a:gd name="connsiteY14" fmla="*/ 386796 h 5015872"/>
              <a:gd name="connsiteX0" fmla="*/ 6905375 w 7252721"/>
              <a:gd name="connsiteY0" fmla="*/ 386796 h 4947211"/>
              <a:gd name="connsiteX1" fmla="*/ 5918786 w 7252721"/>
              <a:gd name="connsiteY1" fmla="*/ 278512 h 4947211"/>
              <a:gd name="connsiteX2" fmla="*/ 5281112 w 7252721"/>
              <a:gd name="connsiteY2" fmla="*/ 194291 h 4947211"/>
              <a:gd name="connsiteX3" fmla="*/ 4908133 w 7252721"/>
              <a:gd name="connsiteY3" fmla="*/ 86007 h 4947211"/>
              <a:gd name="connsiteX4" fmla="*/ 4438901 w 7252721"/>
              <a:gd name="connsiteY4" fmla="*/ 25849 h 4947211"/>
              <a:gd name="connsiteX5" fmla="*/ 3668880 w 7252721"/>
              <a:gd name="connsiteY5" fmla="*/ 531175 h 4947211"/>
              <a:gd name="connsiteX6" fmla="*/ 2886828 w 7252721"/>
              <a:gd name="connsiteY6" fmla="*/ 711649 h 4947211"/>
              <a:gd name="connsiteX7" fmla="*/ 1900238 w 7252721"/>
              <a:gd name="connsiteY7" fmla="*/ 675554 h 4947211"/>
              <a:gd name="connsiteX8" fmla="*/ 721143 w 7252721"/>
              <a:gd name="connsiteY8" fmla="*/ 1096659 h 4947211"/>
              <a:gd name="connsiteX9" fmla="*/ 71438 w 7252721"/>
              <a:gd name="connsiteY9" fmla="*/ 3202186 h 4947211"/>
              <a:gd name="connsiteX10" fmla="*/ 288007 w 7252721"/>
              <a:gd name="connsiteY10" fmla="*/ 4826449 h 4947211"/>
              <a:gd name="connsiteX11" fmla="*/ 2477754 w 7252721"/>
              <a:gd name="connsiteY11" fmla="*/ 4826449 h 4947211"/>
              <a:gd name="connsiteX12" fmla="*/ 4872038 w 7252721"/>
              <a:gd name="connsiteY12" fmla="*/ 4814417 h 4947211"/>
              <a:gd name="connsiteX13" fmla="*/ 7109912 w 7252721"/>
              <a:gd name="connsiteY13" fmla="*/ 1950901 h 4947211"/>
              <a:gd name="connsiteX14" fmla="*/ 6905375 w 7252721"/>
              <a:gd name="connsiteY14" fmla="*/ 386796 h 4947211"/>
              <a:gd name="connsiteX0" fmla="*/ 6921746 w 7269092"/>
              <a:gd name="connsiteY0" fmla="*/ 386796 h 4924999"/>
              <a:gd name="connsiteX1" fmla="*/ 5935157 w 7269092"/>
              <a:gd name="connsiteY1" fmla="*/ 278512 h 4924999"/>
              <a:gd name="connsiteX2" fmla="*/ 5297483 w 7269092"/>
              <a:gd name="connsiteY2" fmla="*/ 194291 h 4924999"/>
              <a:gd name="connsiteX3" fmla="*/ 4924504 w 7269092"/>
              <a:gd name="connsiteY3" fmla="*/ 86007 h 4924999"/>
              <a:gd name="connsiteX4" fmla="*/ 4455272 w 7269092"/>
              <a:gd name="connsiteY4" fmla="*/ 25849 h 4924999"/>
              <a:gd name="connsiteX5" fmla="*/ 3685251 w 7269092"/>
              <a:gd name="connsiteY5" fmla="*/ 531175 h 4924999"/>
              <a:gd name="connsiteX6" fmla="*/ 2903199 w 7269092"/>
              <a:gd name="connsiteY6" fmla="*/ 711649 h 4924999"/>
              <a:gd name="connsiteX7" fmla="*/ 1916609 w 7269092"/>
              <a:gd name="connsiteY7" fmla="*/ 675554 h 4924999"/>
              <a:gd name="connsiteX8" fmla="*/ 737514 w 7269092"/>
              <a:gd name="connsiteY8" fmla="*/ 1096659 h 4924999"/>
              <a:gd name="connsiteX9" fmla="*/ 87809 w 7269092"/>
              <a:gd name="connsiteY9" fmla="*/ 3202186 h 4924999"/>
              <a:gd name="connsiteX10" fmla="*/ 304378 w 7269092"/>
              <a:gd name="connsiteY10" fmla="*/ 4826449 h 4924999"/>
              <a:gd name="connsiteX11" fmla="*/ 2494125 w 7269092"/>
              <a:gd name="connsiteY11" fmla="*/ 4826449 h 4924999"/>
              <a:gd name="connsiteX12" fmla="*/ 4888409 w 7269092"/>
              <a:gd name="connsiteY12" fmla="*/ 4814417 h 4924999"/>
              <a:gd name="connsiteX13" fmla="*/ 7126283 w 7269092"/>
              <a:gd name="connsiteY13" fmla="*/ 1950901 h 4924999"/>
              <a:gd name="connsiteX14" fmla="*/ 6921746 w 7269092"/>
              <a:gd name="connsiteY14" fmla="*/ 386796 h 4924999"/>
              <a:gd name="connsiteX0" fmla="*/ 6930368 w 7277714"/>
              <a:gd name="connsiteY0" fmla="*/ 386796 h 4924999"/>
              <a:gd name="connsiteX1" fmla="*/ 5943779 w 7277714"/>
              <a:gd name="connsiteY1" fmla="*/ 278512 h 4924999"/>
              <a:gd name="connsiteX2" fmla="*/ 5306105 w 7277714"/>
              <a:gd name="connsiteY2" fmla="*/ 194291 h 4924999"/>
              <a:gd name="connsiteX3" fmla="*/ 4933126 w 7277714"/>
              <a:gd name="connsiteY3" fmla="*/ 86007 h 4924999"/>
              <a:gd name="connsiteX4" fmla="*/ 4463894 w 7277714"/>
              <a:gd name="connsiteY4" fmla="*/ 25849 h 4924999"/>
              <a:gd name="connsiteX5" fmla="*/ 3693873 w 7277714"/>
              <a:gd name="connsiteY5" fmla="*/ 531175 h 4924999"/>
              <a:gd name="connsiteX6" fmla="*/ 2911821 w 7277714"/>
              <a:gd name="connsiteY6" fmla="*/ 711649 h 4924999"/>
              <a:gd name="connsiteX7" fmla="*/ 1925231 w 7277714"/>
              <a:gd name="connsiteY7" fmla="*/ 675554 h 4924999"/>
              <a:gd name="connsiteX8" fmla="*/ 746136 w 7277714"/>
              <a:gd name="connsiteY8" fmla="*/ 1096659 h 4924999"/>
              <a:gd name="connsiteX9" fmla="*/ 96431 w 7277714"/>
              <a:gd name="connsiteY9" fmla="*/ 3202186 h 4924999"/>
              <a:gd name="connsiteX10" fmla="*/ 313000 w 7277714"/>
              <a:gd name="connsiteY10" fmla="*/ 4826449 h 4924999"/>
              <a:gd name="connsiteX11" fmla="*/ 2502747 w 7277714"/>
              <a:gd name="connsiteY11" fmla="*/ 4826449 h 4924999"/>
              <a:gd name="connsiteX12" fmla="*/ 4897031 w 7277714"/>
              <a:gd name="connsiteY12" fmla="*/ 4814417 h 4924999"/>
              <a:gd name="connsiteX13" fmla="*/ 7134905 w 7277714"/>
              <a:gd name="connsiteY13" fmla="*/ 1950901 h 4924999"/>
              <a:gd name="connsiteX14" fmla="*/ 6930368 w 7277714"/>
              <a:gd name="connsiteY14" fmla="*/ 386796 h 4924999"/>
              <a:gd name="connsiteX0" fmla="*/ 6930368 w 7277714"/>
              <a:gd name="connsiteY0" fmla="*/ 386796 h 4871597"/>
              <a:gd name="connsiteX1" fmla="*/ 5943779 w 7277714"/>
              <a:gd name="connsiteY1" fmla="*/ 278512 h 4871597"/>
              <a:gd name="connsiteX2" fmla="*/ 5306105 w 7277714"/>
              <a:gd name="connsiteY2" fmla="*/ 194291 h 4871597"/>
              <a:gd name="connsiteX3" fmla="*/ 4933126 w 7277714"/>
              <a:gd name="connsiteY3" fmla="*/ 86007 h 4871597"/>
              <a:gd name="connsiteX4" fmla="*/ 4463894 w 7277714"/>
              <a:gd name="connsiteY4" fmla="*/ 25849 h 4871597"/>
              <a:gd name="connsiteX5" fmla="*/ 3693873 w 7277714"/>
              <a:gd name="connsiteY5" fmla="*/ 531175 h 4871597"/>
              <a:gd name="connsiteX6" fmla="*/ 2911821 w 7277714"/>
              <a:gd name="connsiteY6" fmla="*/ 711649 h 4871597"/>
              <a:gd name="connsiteX7" fmla="*/ 1925231 w 7277714"/>
              <a:gd name="connsiteY7" fmla="*/ 675554 h 4871597"/>
              <a:gd name="connsiteX8" fmla="*/ 746136 w 7277714"/>
              <a:gd name="connsiteY8" fmla="*/ 1096659 h 4871597"/>
              <a:gd name="connsiteX9" fmla="*/ 96431 w 7277714"/>
              <a:gd name="connsiteY9" fmla="*/ 3202186 h 4871597"/>
              <a:gd name="connsiteX10" fmla="*/ 313000 w 7277714"/>
              <a:gd name="connsiteY10" fmla="*/ 4826449 h 4871597"/>
              <a:gd name="connsiteX11" fmla="*/ 2502747 w 7277714"/>
              <a:gd name="connsiteY11" fmla="*/ 4826449 h 4871597"/>
              <a:gd name="connsiteX12" fmla="*/ 4897031 w 7277714"/>
              <a:gd name="connsiteY12" fmla="*/ 4814417 h 4871597"/>
              <a:gd name="connsiteX13" fmla="*/ 7134905 w 7277714"/>
              <a:gd name="connsiteY13" fmla="*/ 1950901 h 4871597"/>
              <a:gd name="connsiteX14" fmla="*/ 6930368 w 7277714"/>
              <a:gd name="connsiteY14" fmla="*/ 386796 h 4871597"/>
              <a:gd name="connsiteX0" fmla="*/ 6905376 w 7252722"/>
              <a:gd name="connsiteY0" fmla="*/ 386796 h 4955602"/>
              <a:gd name="connsiteX1" fmla="*/ 5918787 w 7252722"/>
              <a:gd name="connsiteY1" fmla="*/ 278512 h 4955602"/>
              <a:gd name="connsiteX2" fmla="*/ 5281113 w 7252722"/>
              <a:gd name="connsiteY2" fmla="*/ 194291 h 4955602"/>
              <a:gd name="connsiteX3" fmla="*/ 4908134 w 7252722"/>
              <a:gd name="connsiteY3" fmla="*/ 86007 h 4955602"/>
              <a:gd name="connsiteX4" fmla="*/ 4438902 w 7252722"/>
              <a:gd name="connsiteY4" fmla="*/ 25849 h 4955602"/>
              <a:gd name="connsiteX5" fmla="*/ 3668881 w 7252722"/>
              <a:gd name="connsiteY5" fmla="*/ 531175 h 4955602"/>
              <a:gd name="connsiteX6" fmla="*/ 2886829 w 7252722"/>
              <a:gd name="connsiteY6" fmla="*/ 711649 h 4955602"/>
              <a:gd name="connsiteX7" fmla="*/ 1900239 w 7252722"/>
              <a:gd name="connsiteY7" fmla="*/ 675554 h 4955602"/>
              <a:gd name="connsiteX8" fmla="*/ 721144 w 7252722"/>
              <a:gd name="connsiteY8" fmla="*/ 1096659 h 4955602"/>
              <a:gd name="connsiteX9" fmla="*/ 71439 w 7252722"/>
              <a:gd name="connsiteY9" fmla="*/ 3202186 h 4955602"/>
              <a:gd name="connsiteX10" fmla="*/ 288008 w 7252722"/>
              <a:gd name="connsiteY10" fmla="*/ 4826449 h 4955602"/>
              <a:gd name="connsiteX11" fmla="*/ 2477755 w 7252722"/>
              <a:gd name="connsiteY11" fmla="*/ 4850512 h 4955602"/>
              <a:gd name="connsiteX12" fmla="*/ 4872039 w 7252722"/>
              <a:gd name="connsiteY12" fmla="*/ 4814417 h 4955602"/>
              <a:gd name="connsiteX13" fmla="*/ 7109913 w 7252722"/>
              <a:gd name="connsiteY13" fmla="*/ 1950901 h 4955602"/>
              <a:gd name="connsiteX14" fmla="*/ 6905376 w 7252722"/>
              <a:gd name="connsiteY14" fmla="*/ 386796 h 4955602"/>
              <a:gd name="connsiteX0" fmla="*/ 6926026 w 7273372"/>
              <a:gd name="connsiteY0" fmla="*/ 386796 h 4902445"/>
              <a:gd name="connsiteX1" fmla="*/ 5939437 w 7273372"/>
              <a:gd name="connsiteY1" fmla="*/ 278512 h 4902445"/>
              <a:gd name="connsiteX2" fmla="*/ 5301763 w 7273372"/>
              <a:gd name="connsiteY2" fmla="*/ 194291 h 4902445"/>
              <a:gd name="connsiteX3" fmla="*/ 4928784 w 7273372"/>
              <a:gd name="connsiteY3" fmla="*/ 86007 h 4902445"/>
              <a:gd name="connsiteX4" fmla="*/ 4459552 w 7273372"/>
              <a:gd name="connsiteY4" fmla="*/ 25849 h 4902445"/>
              <a:gd name="connsiteX5" fmla="*/ 3689531 w 7273372"/>
              <a:gd name="connsiteY5" fmla="*/ 531175 h 4902445"/>
              <a:gd name="connsiteX6" fmla="*/ 2907479 w 7273372"/>
              <a:gd name="connsiteY6" fmla="*/ 711649 h 4902445"/>
              <a:gd name="connsiteX7" fmla="*/ 1920889 w 7273372"/>
              <a:gd name="connsiteY7" fmla="*/ 675554 h 4902445"/>
              <a:gd name="connsiteX8" fmla="*/ 741794 w 7273372"/>
              <a:gd name="connsiteY8" fmla="*/ 1096659 h 4902445"/>
              <a:gd name="connsiteX9" fmla="*/ 92089 w 7273372"/>
              <a:gd name="connsiteY9" fmla="*/ 3202186 h 4902445"/>
              <a:gd name="connsiteX10" fmla="*/ 308658 w 7273372"/>
              <a:gd name="connsiteY10" fmla="*/ 4826449 h 4902445"/>
              <a:gd name="connsiteX11" fmla="*/ 2498405 w 7273372"/>
              <a:gd name="connsiteY11" fmla="*/ 4850512 h 4902445"/>
              <a:gd name="connsiteX12" fmla="*/ 4892689 w 7273372"/>
              <a:gd name="connsiteY12" fmla="*/ 4814417 h 4902445"/>
              <a:gd name="connsiteX13" fmla="*/ 7130563 w 7273372"/>
              <a:gd name="connsiteY13" fmla="*/ 1950901 h 4902445"/>
              <a:gd name="connsiteX14" fmla="*/ 6926026 w 7273372"/>
              <a:gd name="connsiteY14" fmla="*/ 386796 h 490244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08279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860731 w 7273372"/>
              <a:gd name="connsiteY7" fmla="*/ 527805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860731 w 7273372"/>
              <a:gd name="connsiteY7" fmla="*/ 527805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7643 h 4903292"/>
              <a:gd name="connsiteX1" fmla="*/ 5939437 w 7273372"/>
              <a:gd name="connsiteY1" fmla="*/ 279359 h 4903292"/>
              <a:gd name="connsiteX2" fmla="*/ 5301763 w 7273372"/>
              <a:gd name="connsiteY2" fmla="*/ 195138 h 4903292"/>
              <a:gd name="connsiteX3" fmla="*/ 4928784 w 7273372"/>
              <a:gd name="connsiteY3" fmla="*/ 86854 h 4903292"/>
              <a:gd name="connsiteX4" fmla="*/ 4459552 w 7273372"/>
              <a:gd name="connsiteY4" fmla="*/ 26696 h 4903292"/>
              <a:gd name="connsiteX5" fmla="*/ 3761721 w 7273372"/>
              <a:gd name="connsiteY5" fmla="*/ 544054 h 4903292"/>
              <a:gd name="connsiteX6" fmla="*/ 2907479 w 7273372"/>
              <a:gd name="connsiteY6" fmla="*/ 772654 h 4903292"/>
              <a:gd name="connsiteX7" fmla="*/ 1860731 w 7273372"/>
              <a:gd name="connsiteY7" fmla="*/ 532022 h 4903292"/>
              <a:gd name="connsiteX8" fmla="*/ 741794 w 7273372"/>
              <a:gd name="connsiteY8" fmla="*/ 1097506 h 4903292"/>
              <a:gd name="connsiteX9" fmla="*/ 92089 w 7273372"/>
              <a:gd name="connsiteY9" fmla="*/ 3203033 h 4903292"/>
              <a:gd name="connsiteX10" fmla="*/ 308658 w 7273372"/>
              <a:gd name="connsiteY10" fmla="*/ 4827296 h 4903292"/>
              <a:gd name="connsiteX11" fmla="*/ 2498405 w 7273372"/>
              <a:gd name="connsiteY11" fmla="*/ 4851359 h 4903292"/>
              <a:gd name="connsiteX12" fmla="*/ 4892689 w 7273372"/>
              <a:gd name="connsiteY12" fmla="*/ 4815264 h 4903292"/>
              <a:gd name="connsiteX13" fmla="*/ 7130563 w 7273372"/>
              <a:gd name="connsiteY13" fmla="*/ 1951748 h 4903292"/>
              <a:gd name="connsiteX14" fmla="*/ 6926026 w 7273372"/>
              <a:gd name="connsiteY14" fmla="*/ 387643 h 4903292"/>
              <a:gd name="connsiteX0" fmla="*/ 6926026 w 7060630"/>
              <a:gd name="connsiteY0" fmla="*/ 387643 h 4903292"/>
              <a:gd name="connsiteX1" fmla="*/ 5939437 w 7060630"/>
              <a:gd name="connsiteY1" fmla="*/ 279359 h 4903292"/>
              <a:gd name="connsiteX2" fmla="*/ 5301763 w 7060630"/>
              <a:gd name="connsiteY2" fmla="*/ 195138 h 4903292"/>
              <a:gd name="connsiteX3" fmla="*/ 4928784 w 7060630"/>
              <a:gd name="connsiteY3" fmla="*/ 86854 h 4903292"/>
              <a:gd name="connsiteX4" fmla="*/ 4459552 w 7060630"/>
              <a:gd name="connsiteY4" fmla="*/ 26696 h 4903292"/>
              <a:gd name="connsiteX5" fmla="*/ 3761721 w 7060630"/>
              <a:gd name="connsiteY5" fmla="*/ 544054 h 4903292"/>
              <a:gd name="connsiteX6" fmla="*/ 2907479 w 7060630"/>
              <a:gd name="connsiteY6" fmla="*/ 772654 h 4903292"/>
              <a:gd name="connsiteX7" fmla="*/ 1860731 w 7060630"/>
              <a:gd name="connsiteY7" fmla="*/ 532022 h 4903292"/>
              <a:gd name="connsiteX8" fmla="*/ 741794 w 7060630"/>
              <a:gd name="connsiteY8" fmla="*/ 1097506 h 4903292"/>
              <a:gd name="connsiteX9" fmla="*/ 92089 w 7060630"/>
              <a:gd name="connsiteY9" fmla="*/ 3203033 h 4903292"/>
              <a:gd name="connsiteX10" fmla="*/ 308658 w 7060630"/>
              <a:gd name="connsiteY10" fmla="*/ 4827296 h 4903292"/>
              <a:gd name="connsiteX11" fmla="*/ 2498405 w 7060630"/>
              <a:gd name="connsiteY11" fmla="*/ 4851359 h 4903292"/>
              <a:gd name="connsiteX12" fmla="*/ 4892689 w 7060630"/>
              <a:gd name="connsiteY12" fmla="*/ 4815264 h 4903292"/>
              <a:gd name="connsiteX13" fmla="*/ 6829774 w 7060630"/>
              <a:gd name="connsiteY13" fmla="*/ 2535447 h 4903292"/>
              <a:gd name="connsiteX14" fmla="*/ 6926026 w 7060630"/>
              <a:gd name="connsiteY14" fmla="*/ 387643 h 4903292"/>
              <a:gd name="connsiteX0" fmla="*/ 6733520 w 6974251"/>
              <a:gd name="connsiteY0" fmla="*/ 594369 h 4903292"/>
              <a:gd name="connsiteX1" fmla="*/ 5939437 w 6974251"/>
              <a:gd name="connsiteY1" fmla="*/ 279359 h 4903292"/>
              <a:gd name="connsiteX2" fmla="*/ 5301763 w 6974251"/>
              <a:gd name="connsiteY2" fmla="*/ 195138 h 4903292"/>
              <a:gd name="connsiteX3" fmla="*/ 4928784 w 6974251"/>
              <a:gd name="connsiteY3" fmla="*/ 86854 h 4903292"/>
              <a:gd name="connsiteX4" fmla="*/ 4459552 w 6974251"/>
              <a:gd name="connsiteY4" fmla="*/ 26696 h 4903292"/>
              <a:gd name="connsiteX5" fmla="*/ 3761721 w 6974251"/>
              <a:gd name="connsiteY5" fmla="*/ 544054 h 4903292"/>
              <a:gd name="connsiteX6" fmla="*/ 2907479 w 6974251"/>
              <a:gd name="connsiteY6" fmla="*/ 772654 h 4903292"/>
              <a:gd name="connsiteX7" fmla="*/ 1860731 w 6974251"/>
              <a:gd name="connsiteY7" fmla="*/ 532022 h 4903292"/>
              <a:gd name="connsiteX8" fmla="*/ 741794 w 6974251"/>
              <a:gd name="connsiteY8" fmla="*/ 1097506 h 4903292"/>
              <a:gd name="connsiteX9" fmla="*/ 92089 w 6974251"/>
              <a:gd name="connsiteY9" fmla="*/ 3203033 h 4903292"/>
              <a:gd name="connsiteX10" fmla="*/ 308658 w 6974251"/>
              <a:gd name="connsiteY10" fmla="*/ 4827296 h 4903292"/>
              <a:gd name="connsiteX11" fmla="*/ 2498405 w 6974251"/>
              <a:gd name="connsiteY11" fmla="*/ 4851359 h 4903292"/>
              <a:gd name="connsiteX12" fmla="*/ 4892689 w 6974251"/>
              <a:gd name="connsiteY12" fmla="*/ 4815264 h 4903292"/>
              <a:gd name="connsiteX13" fmla="*/ 6829774 w 6974251"/>
              <a:gd name="connsiteY13" fmla="*/ 2535447 h 4903292"/>
              <a:gd name="connsiteX14" fmla="*/ 6733520 w 6974251"/>
              <a:gd name="connsiteY14" fmla="*/ 594369 h 4903292"/>
              <a:gd name="connsiteX0" fmla="*/ 6733520 w 7013014"/>
              <a:gd name="connsiteY0" fmla="*/ 594369 h 4903292"/>
              <a:gd name="connsiteX1" fmla="*/ 5939437 w 7013014"/>
              <a:gd name="connsiteY1" fmla="*/ 279359 h 4903292"/>
              <a:gd name="connsiteX2" fmla="*/ 5301763 w 7013014"/>
              <a:gd name="connsiteY2" fmla="*/ 195138 h 4903292"/>
              <a:gd name="connsiteX3" fmla="*/ 4928784 w 7013014"/>
              <a:gd name="connsiteY3" fmla="*/ 86854 h 4903292"/>
              <a:gd name="connsiteX4" fmla="*/ 4459552 w 7013014"/>
              <a:gd name="connsiteY4" fmla="*/ 26696 h 4903292"/>
              <a:gd name="connsiteX5" fmla="*/ 3761721 w 7013014"/>
              <a:gd name="connsiteY5" fmla="*/ 544054 h 4903292"/>
              <a:gd name="connsiteX6" fmla="*/ 2907479 w 7013014"/>
              <a:gd name="connsiteY6" fmla="*/ 772654 h 4903292"/>
              <a:gd name="connsiteX7" fmla="*/ 1860731 w 7013014"/>
              <a:gd name="connsiteY7" fmla="*/ 532022 h 4903292"/>
              <a:gd name="connsiteX8" fmla="*/ 741794 w 7013014"/>
              <a:gd name="connsiteY8" fmla="*/ 1097506 h 4903292"/>
              <a:gd name="connsiteX9" fmla="*/ 92089 w 7013014"/>
              <a:gd name="connsiteY9" fmla="*/ 3203033 h 4903292"/>
              <a:gd name="connsiteX10" fmla="*/ 308658 w 7013014"/>
              <a:gd name="connsiteY10" fmla="*/ 4827296 h 4903292"/>
              <a:gd name="connsiteX11" fmla="*/ 2498405 w 7013014"/>
              <a:gd name="connsiteY11" fmla="*/ 4851359 h 4903292"/>
              <a:gd name="connsiteX12" fmla="*/ 4892689 w 7013014"/>
              <a:gd name="connsiteY12" fmla="*/ 4815264 h 4903292"/>
              <a:gd name="connsiteX13" fmla="*/ 6829774 w 7013014"/>
              <a:gd name="connsiteY13" fmla="*/ 2535447 h 4903292"/>
              <a:gd name="connsiteX14" fmla="*/ 6733520 w 7013014"/>
              <a:gd name="connsiteY14" fmla="*/ 594369 h 4903292"/>
              <a:gd name="connsiteX0" fmla="*/ 6673362 w 6987899"/>
              <a:gd name="connsiteY0" fmla="*/ 801096 h 4903292"/>
              <a:gd name="connsiteX1" fmla="*/ 5939437 w 6987899"/>
              <a:gd name="connsiteY1" fmla="*/ 279359 h 4903292"/>
              <a:gd name="connsiteX2" fmla="*/ 5301763 w 6987899"/>
              <a:gd name="connsiteY2" fmla="*/ 195138 h 4903292"/>
              <a:gd name="connsiteX3" fmla="*/ 4928784 w 6987899"/>
              <a:gd name="connsiteY3" fmla="*/ 86854 h 4903292"/>
              <a:gd name="connsiteX4" fmla="*/ 4459552 w 6987899"/>
              <a:gd name="connsiteY4" fmla="*/ 26696 h 4903292"/>
              <a:gd name="connsiteX5" fmla="*/ 3761721 w 6987899"/>
              <a:gd name="connsiteY5" fmla="*/ 544054 h 4903292"/>
              <a:gd name="connsiteX6" fmla="*/ 2907479 w 6987899"/>
              <a:gd name="connsiteY6" fmla="*/ 772654 h 4903292"/>
              <a:gd name="connsiteX7" fmla="*/ 1860731 w 6987899"/>
              <a:gd name="connsiteY7" fmla="*/ 532022 h 4903292"/>
              <a:gd name="connsiteX8" fmla="*/ 741794 w 6987899"/>
              <a:gd name="connsiteY8" fmla="*/ 1097506 h 4903292"/>
              <a:gd name="connsiteX9" fmla="*/ 92089 w 6987899"/>
              <a:gd name="connsiteY9" fmla="*/ 3203033 h 4903292"/>
              <a:gd name="connsiteX10" fmla="*/ 308658 w 6987899"/>
              <a:gd name="connsiteY10" fmla="*/ 4827296 h 4903292"/>
              <a:gd name="connsiteX11" fmla="*/ 2498405 w 6987899"/>
              <a:gd name="connsiteY11" fmla="*/ 4851359 h 4903292"/>
              <a:gd name="connsiteX12" fmla="*/ 4892689 w 6987899"/>
              <a:gd name="connsiteY12" fmla="*/ 4815264 h 4903292"/>
              <a:gd name="connsiteX13" fmla="*/ 6829774 w 6987899"/>
              <a:gd name="connsiteY13" fmla="*/ 2535447 h 4903292"/>
              <a:gd name="connsiteX14" fmla="*/ 6673362 w 6987899"/>
              <a:gd name="connsiteY14" fmla="*/ 801096 h 4903292"/>
              <a:gd name="connsiteX0" fmla="*/ 6757583 w 7024061"/>
              <a:gd name="connsiteY0" fmla="*/ 898379 h 4903292"/>
              <a:gd name="connsiteX1" fmla="*/ 5939437 w 7024061"/>
              <a:gd name="connsiteY1" fmla="*/ 279359 h 4903292"/>
              <a:gd name="connsiteX2" fmla="*/ 5301763 w 7024061"/>
              <a:gd name="connsiteY2" fmla="*/ 195138 h 4903292"/>
              <a:gd name="connsiteX3" fmla="*/ 4928784 w 7024061"/>
              <a:gd name="connsiteY3" fmla="*/ 86854 h 4903292"/>
              <a:gd name="connsiteX4" fmla="*/ 4459552 w 7024061"/>
              <a:gd name="connsiteY4" fmla="*/ 26696 h 4903292"/>
              <a:gd name="connsiteX5" fmla="*/ 3761721 w 7024061"/>
              <a:gd name="connsiteY5" fmla="*/ 544054 h 4903292"/>
              <a:gd name="connsiteX6" fmla="*/ 2907479 w 7024061"/>
              <a:gd name="connsiteY6" fmla="*/ 772654 h 4903292"/>
              <a:gd name="connsiteX7" fmla="*/ 1860731 w 7024061"/>
              <a:gd name="connsiteY7" fmla="*/ 532022 h 4903292"/>
              <a:gd name="connsiteX8" fmla="*/ 741794 w 7024061"/>
              <a:gd name="connsiteY8" fmla="*/ 1097506 h 4903292"/>
              <a:gd name="connsiteX9" fmla="*/ 92089 w 7024061"/>
              <a:gd name="connsiteY9" fmla="*/ 3203033 h 4903292"/>
              <a:gd name="connsiteX10" fmla="*/ 308658 w 7024061"/>
              <a:gd name="connsiteY10" fmla="*/ 4827296 h 4903292"/>
              <a:gd name="connsiteX11" fmla="*/ 2498405 w 7024061"/>
              <a:gd name="connsiteY11" fmla="*/ 4851359 h 4903292"/>
              <a:gd name="connsiteX12" fmla="*/ 4892689 w 7024061"/>
              <a:gd name="connsiteY12" fmla="*/ 4815264 h 4903292"/>
              <a:gd name="connsiteX13" fmla="*/ 6829774 w 7024061"/>
              <a:gd name="connsiteY13" fmla="*/ 2535447 h 4903292"/>
              <a:gd name="connsiteX14" fmla="*/ 6757583 w 7024061"/>
              <a:gd name="connsiteY14" fmla="*/ 898379 h 4903292"/>
              <a:gd name="connsiteX0" fmla="*/ 6757583 w 7009189"/>
              <a:gd name="connsiteY0" fmla="*/ 898379 h 4903292"/>
              <a:gd name="connsiteX1" fmla="*/ 5939437 w 7009189"/>
              <a:gd name="connsiteY1" fmla="*/ 279359 h 4903292"/>
              <a:gd name="connsiteX2" fmla="*/ 5301763 w 7009189"/>
              <a:gd name="connsiteY2" fmla="*/ 195138 h 4903292"/>
              <a:gd name="connsiteX3" fmla="*/ 4928784 w 7009189"/>
              <a:gd name="connsiteY3" fmla="*/ 86854 h 4903292"/>
              <a:gd name="connsiteX4" fmla="*/ 4459552 w 7009189"/>
              <a:gd name="connsiteY4" fmla="*/ 26696 h 4903292"/>
              <a:gd name="connsiteX5" fmla="*/ 3761721 w 7009189"/>
              <a:gd name="connsiteY5" fmla="*/ 544054 h 4903292"/>
              <a:gd name="connsiteX6" fmla="*/ 2907479 w 7009189"/>
              <a:gd name="connsiteY6" fmla="*/ 772654 h 4903292"/>
              <a:gd name="connsiteX7" fmla="*/ 1860731 w 7009189"/>
              <a:gd name="connsiteY7" fmla="*/ 532022 h 4903292"/>
              <a:gd name="connsiteX8" fmla="*/ 741794 w 7009189"/>
              <a:gd name="connsiteY8" fmla="*/ 1097506 h 4903292"/>
              <a:gd name="connsiteX9" fmla="*/ 92089 w 7009189"/>
              <a:gd name="connsiteY9" fmla="*/ 3203033 h 4903292"/>
              <a:gd name="connsiteX10" fmla="*/ 308658 w 7009189"/>
              <a:gd name="connsiteY10" fmla="*/ 4827296 h 4903292"/>
              <a:gd name="connsiteX11" fmla="*/ 2498405 w 7009189"/>
              <a:gd name="connsiteY11" fmla="*/ 4851359 h 4903292"/>
              <a:gd name="connsiteX12" fmla="*/ 4892689 w 7009189"/>
              <a:gd name="connsiteY12" fmla="*/ 4815264 h 4903292"/>
              <a:gd name="connsiteX13" fmla="*/ 6829774 w 7009189"/>
              <a:gd name="connsiteY13" fmla="*/ 2535447 h 4903292"/>
              <a:gd name="connsiteX14" fmla="*/ 6757583 w 7009189"/>
              <a:gd name="connsiteY14" fmla="*/ 898379 h 4903292"/>
              <a:gd name="connsiteX0" fmla="*/ 6745551 w 7003991"/>
              <a:gd name="connsiteY0" fmla="*/ 959180 h 4903292"/>
              <a:gd name="connsiteX1" fmla="*/ 5939437 w 7003991"/>
              <a:gd name="connsiteY1" fmla="*/ 279359 h 4903292"/>
              <a:gd name="connsiteX2" fmla="*/ 5301763 w 7003991"/>
              <a:gd name="connsiteY2" fmla="*/ 195138 h 4903292"/>
              <a:gd name="connsiteX3" fmla="*/ 4928784 w 7003991"/>
              <a:gd name="connsiteY3" fmla="*/ 86854 h 4903292"/>
              <a:gd name="connsiteX4" fmla="*/ 4459552 w 7003991"/>
              <a:gd name="connsiteY4" fmla="*/ 26696 h 4903292"/>
              <a:gd name="connsiteX5" fmla="*/ 3761721 w 7003991"/>
              <a:gd name="connsiteY5" fmla="*/ 544054 h 4903292"/>
              <a:gd name="connsiteX6" fmla="*/ 2907479 w 7003991"/>
              <a:gd name="connsiteY6" fmla="*/ 772654 h 4903292"/>
              <a:gd name="connsiteX7" fmla="*/ 1860731 w 7003991"/>
              <a:gd name="connsiteY7" fmla="*/ 532022 h 4903292"/>
              <a:gd name="connsiteX8" fmla="*/ 741794 w 7003991"/>
              <a:gd name="connsiteY8" fmla="*/ 1097506 h 4903292"/>
              <a:gd name="connsiteX9" fmla="*/ 92089 w 7003991"/>
              <a:gd name="connsiteY9" fmla="*/ 3203033 h 4903292"/>
              <a:gd name="connsiteX10" fmla="*/ 308658 w 7003991"/>
              <a:gd name="connsiteY10" fmla="*/ 4827296 h 4903292"/>
              <a:gd name="connsiteX11" fmla="*/ 2498405 w 7003991"/>
              <a:gd name="connsiteY11" fmla="*/ 4851359 h 4903292"/>
              <a:gd name="connsiteX12" fmla="*/ 4892689 w 7003991"/>
              <a:gd name="connsiteY12" fmla="*/ 4815264 h 4903292"/>
              <a:gd name="connsiteX13" fmla="*/ 6829774 w 7003991"/>
              <a:gd name="connsiteY13" fmla="*/ 2535447 h 4903292"/>
              <a:gd name="connsiteX14" fmla="*/ 6745551 w 7003991"/>
              <a:gd name="connsiteY14" fmla="*/ 959180 h 4903292"/>
              <a:gd name="connsiteX0" fmla="*/ 6745551 w 6997175"/>
              <a:gd name="connsiteY0" fmla="*/ 959180 h 4903292"/>
              <a:gd name="connsiteX1" fmla="*/ 5939437 w 6997175"/>
              <a:gd name="connsiteY1" fmla="*/ 279359 h 4903292"/>
              <a:gd name="connsiteX2" fmla="*/ 5301763 w 6997175"/>
              <a:gd name="connsiteY2" fmla="*/ 195138 h 4903292"/>
              <a:gd name="connsiteX3" fmla="*/ 4928784 w 6997175"/>
              <a:gd name="connsiteY3" fmla="*/ 86854 h 4903292"/>
              <a:gd name="connsiteX4" fmla="*/ 4459552 w 6997175"/>
              <a:gd name="connsiteY4" fmla="*/ 26696 h 4903292"/>
              <a:gd name="connsiteX5" fmla="*/ 3761721 w 6997175"/>
              <a:gd name="connsiteY5" fmla="*/ 544054 h 4903292"/>
              <a:gd name="connsiteX6" fmla="*/ 2907479 w 6997175"/>
              <a:gd name="connsiteY6" fmla="*/ 772654 h 4903292"/>
              <a:gd name="connsiteX7" fmla="*/ 1860731 w 6997175"/>
              <a:gd name="connsiteY7" fmla="*/ 532022 h 4903292"/>
              <a:gd name="connsiteX8" fmla="*/ 741794 w 6997175"/>
              <a:gd name="connsiteY8" fmla="*/ 1097506 h 4903292"/>
              <a:gd name="connsiteX9" fmla="*/ 92089 w 6997175"/>
              <a:gd name="connsiteY9" fmla="*/ 3203033 h 4903292"/>
              <a:gd name="connsiteX10" fmla="*/ 308658 w 6997175"/>
              <a:gd name="connsiteY10" fmla="*/ 4827296 h 4903292"/>
              <a:gd name="connsiteX11" fmla="*/ 2498405 w 6997175"/>
              <a:gd name="connsiteY11" fmla="*/ 4851359 h 4903292"/>
              <a:gd name="connsiteX12" fmla="*/ 4892689 w 6997175"/>
              <a:gd name="connsiteY12" fmla="*/ 4815264 h 4903292"/>
              <a:gd name="connsiteX13" fmla="*/ 6829774 w 6997175"/>
              <a:gd name="connsiteY13" fmla="*/ 2535447 h 4903292"/>
              <a:gd name="connsiteX14" fmla="*/ 6745551 w 6997175"/>
              <a:gd name="connsiteY14" fmla="*/ 959180 h 4903292"/>
              <a:gd name="connsiteX0" fmla="*/ 6745551 w 7014745"/>
              <a:gd name="connsiteY0" fmla="*/ 959180 h 4903292"/>
              <a:gd name="connsiteX1" fmla="*/ 5939437 w 7014745"/>
              <a:gd name="connsiteY1" fmla="*/ 279359 h 4903292"/>
              <a:gd name="connsiteX2" fmla="*/ 5301763 w 7014745"/>
              <a:gd name="connsiteY2" fmla="*/ 195138 h 4903292"/>
              <a:gd name="connsiteX3" fmla="*/ 4928784 w 7014745"/>
              <a:gd name="connsiteY3" fmla="*/ 86854 h 4903292"/>
              <a:gd name="connsiteX4" fmla="*/ 4459552 w 7014745"/>
              <a:gd name="connsiteY4" fmla="*/ 26696 h 4903292"/>
              <a:gd name="connsiteX5" fmla="*/ 3761721 w 7014745"/>
              <a:gd name="connsiteY5" fmla="*/ 544054 h 4903292"/>
              <a:gd name="connsiteX6" fmla="*/ 2907479 w 7014745"/>
              <a:gd name="connsiteY6" fmla="*/ 772654 h 4903292"/>
              <a:gd name="connsiteX7" fmla="*/ 1860731 w 7014745"/>
              <a:gd name="connsiteY7" fmla="*/ 532022 h 4903292"/>
              <a:gd name="connsiteX8" fmla="*/ 741794 w 7014745"/>
              <a:gd name="connsiteY8" fmla="*/ 1097506 h 4903292"/>
              <a:gd name="connsiteX9" fmla="*/ 92089 w 7014745"/>
              <a:gd name="connsiteY9" fmla="*/ 3203033 h 4903292"/>
              <a:gd name="connsiteX10" fmla="*/ 308658 w 7014745"/>
              <a:gd name="connsiteY10" fmla="*/ 4827296 h 4903292"/>
              <a:gd name="connsiteX11" fmla="*/ 2498405 w 7014745"/>
              <a:gd name="connsiteY11" fmla="*/ 4851359 h 4903292"/>
              <a:gd name="connsiteX12" fmla="*/ 4892689 w 7014745"/>
              <a:gd name="connsiteY12" fmla="*/ 4815264 h 4903292"/>
              <a:gd name="connsiteX13" fmla="*/ 6829774 w 7014745"/>
              <a:gd name="connsiteY13" fmla="*/ 2535447 h 4903292"/>
              <a:gd name="connsiteX14" fmla="*/ 6745551 w 7014745"/>
              <a:gd name="connsiteY14" fmla="*/ 959180 h 4903292"/>
              <a:gd name="connsiteX0" fmla="*/ 6745551 w 7000547"/>
              <a:gd name="connsiteY0" fmla="*/ 959180 h 4903292"/>
              <a:gd name="connsiteX1" fmla="*/ 5939437 w 7000547"/>
              <a:gd name="connsiteY1" fmla="*/ 279359 h 4903292"/>
              <a:gd name="connsiteX2" fmla="*/ 5301763 w 7000547"/>
              <a:gd name="connsiteY2" fmla="*/ 195138 h 4903292"/>
              <a:gd name="connsiteX3" fmla="*/ 4928784 w 7000547"/>
              <a:gd name="connsiteY3" fmla="*/ 86854 h 4903292"/>
              <a:gd name="connsiteX4" fmla="*/ 4459552 w 7000547"/>
              <a:gd name="connsiteY4" fmla="*/ 26696 h 4903292"/>
              <a:gd name="connsiteX5" fmla="*/ 3761721 w 7000547"/>
              <a:gd name="connsiteY5" fmla="*/ 544054 h 4903292"/>
              <a:gd name="connsiteX6" fmla="*/ 2907479 w 7000547"/>
              <a:gd name="connsiteY6" fmla="*/ 772654 h 4903292"/>
              <a:gd name="connsiteX7" fmla="*/ 1860731 w 7000547"/>
              <a:gd name="connsiteY7" fmla="*/ 532022 h 4903292"/>
              <a:gd name="connsiteX8" fmla="*/ 741794 w 7000547"/>
              <a:gd name="connsiteY8" fmla="*/ 1097506 h 4903292"/>
              <a:gd name="connsiteX9" fmla="*/ 92089 w 7000547"/>
              <a:gd name="connsiteY9" fmla="*/ 3203033 h 4903292"/>
              <a:gd name="connsiteX10" fmla="*/ 308658 w 7000547"/>
              <a:gd name="connsiteY10" fmla="*/ 4827296 h 4903292"/>
              <a:gd name="connsiteX11" fmla="*/ 2498405 w 7000547"/>
              <a:gd name="connsiteY11" fmla="*/ 4851359 h 4903292"/>
              <a:gd name="connsiteX12" fmla="*/ 4892689 w 7000547"/>
              <a:gd name="connsiteY12" fmla="*/ 4815264 h 4903292"/>
              <a:gd name="connsiteX13" fmla="*/ 6829774 w 7000547"/>
              <a:gd name="connsiteY13" fmla="*/ 2535447 h 4903292"/>
              <a:gd name="connsiteX14" fmla="*/ 6745551 w 7000547"/>
              <a:gd name="connsiteY14" fmla="*/ 959180 h 4903292"/>
              <a:gd name="connsiteX0" fmla="*/ 6745551 w 7014745"/>
              <a:gd name="connsiteY0" fmla="*/ 959180 h 4903292"/>
              <a:gd name="connsiteX1" fmla="*/ 5939437 w 7014745"/>
              <a:gd name="connsiteY1" fmla="*/ 279359 h 4903292"/>
              <a:gd name="connsiteX2" fmla="*/ 5301763 w 7014745"/>
              <a:gd name="connsiteY2" fmla="*/ 195138 h 4903292"/>
              <a:gd name="connsiteX3" fmla="*/ 4928784 w 7014745"/>
              <a:gd name="connsiteY3" fmla="*/ 86854 h 4903292"/>
              <a:gd name="connsiteX4" fmla="*/ 4459552 w 7014745"/>
              <a:gd name="connsiteY4" fmla="*/ 26696 h 4903292"/>
              <a:gd name="connsiteX5" fmla="*/ 3761721 w 7014745"/>
              <a:gd name="connsiteY5" fmla="*/ 544054 h 4903292"/>
              <a:gd name="connsiteX6" fmla="*/ 2907479 w 7014745"/>
              <a:gd name="connsiteY6" fmla="*/ 772654 h 4903292"/>
              <a:gd name="connsiteX7" fmla="*/ 1860731 w 7014745"/>
              <a:gd name="connsiteY7" fmla="*/ 532022 h 4903292"/>
              <a:gd name="connsiteX8" fmla="*/ 741794 w 7014745"/>
              <a:gd name="connsiteY8" fmla="*/ 1097506 h 4903292"/>
              <a:gd name="connsiteX9" fmla="*/ 92089 w 7014745"/>
              <a:gd name="connsiteY9" fmla="*/ 3203033 h 4903292"/>
              <a:gd name="connsiteX10" fmla="*/ 308658 w 7014745"/>
              <a:gd name="connsiteY10" fmla="*/ 4827296 h 4903292"/>
              <a:gd name="connsiteX11" fmla="*/ 2498405 w 7014745"/>
              <a:gd name="connsiteY11" fmla="*/ 4851359 h 4903292"/>
              <a:gd name="connsiteX12" fmla="*/ 4892689 w 7014745"/>
              <a:gd name="connsiteY12" fmla="*/ 4815264 h 4903292"/>
              <a:gd name="connsiteX13" fmla="*/ 6829774 w 7014745"/>
              <a:gd name="connsiteY13" fmla="*/ 2535447 h 4903292"/>
              <a:gd name="connsiteX14" fmla="*/ 6745551 w 7014745"/>
              <a:gd name="connsiteY14" fmla="*/ 959180 h 4903292"/>
              <a:gd name="connsiteX0" fmla="*/ 6745551 w 7011092"/>
              <a:gd name="connsiteY0" fmla="*/ 959180 h 4903292"/>
              <a:gd name="connsiteX1" fmla="*/ 5939437 w 7011092"/>
              <a:gd name="connsiteY1" fmla="*/ 279359 h 4903292"/>
              <a:gd name="connsiteX2" fmla="*/ 5301763 w 7011092"/>
              <a:gd name="connsiteY2" fmla="*/ 195138 h 4903292"/>
              <a:gd name="connsiteX3" fmla="*/ 4928784 w 7011092"/>
              <a:gd name="connsiteY3" fmla="*/ 86854 h 4903292"/>
              <a:gd name="connsiteX4" fmla="*/ 4459552 w 7011092"/>
              <a:gd name="connsiteY4" fmla="*/ 26696 h 4903292"/>
              <a:gd name="connsiteX5" fmla="*/ 3761721 w 7011092"/>
              <a:gd name="connsiteY5" fmla="*/ 544054 h 4903292"/>
              <a:gd name="connsiteX6" fmla="*/ 2907479 w 7011092"/>
              <a:gd name="connsiteY6" fmla="*/ 772654 h 4903292"/>
              <a:gd name="connsiteX7" fmla="*/ 1860731 w 7011092"/>
              <a:gd name="connsiteY7" fmla="*/ 532022 h 4903292"/>
              <a:gd name="connsiteX8" fmla="*/ 741794 w 7011092"/>
              <a:gd name="connsiteY8" fmla="*/ 1097506 h 4903292"/>
              <a:gd name="connsiteX9" fmla="*/ 92089 w 7011092"/>
              <a:gd name="connsiteY9" fmla="*/ 3203033 h 4903292"/>
              <a:gd name="connsiteX10" fmla="*/ 308658 w 7011092"/>
              <a:gd name="connsiteY10" fmla="*/ 4827296 h 4903292"/>
              <a:gd name="connsiteX11" fmla="*/ 2498405 w 7011092"/>
              <a:gd name="connsiteY11" fmla="*/ 4851359 h 4903292"/>
              <a:gd name="connsiteX12" fmla="*/ 4892689 w 7011092"/>
              <a:gd name="connsiteY12" fmla="*/ 4815264 h 4903292"/>
              <a:gd name="connsiteX13" fmla="*/ 6829774 w 7011092"/>
              <a:gd name="connsiteY13" fmla="*/ 2535447 h 4903292"/>
              <a:gd name="connsiteX14" fmla="*/ 6745551 w 7011092"/>
              <a:gd name="connsiteY14" fmla="*/ 959180 h 4903292"/>
              <a:gd name="connsiteX0" fmla="*/ 6745551 w 7011092"/>
              <a:gd name="connsiteY0" fmla="*/ 2186234 h 6130346"/>
              <a:gd name="connsiteX1" fmla="*/ 5939437 w 7011092"/>
              <a:gd name="connsiteY1" fmla="*/ 1506413 h 6130346"/>
              <a:gd name="connsiteX2" fmla="*/ 5301763 w 7011092"/>
              <a:gd name="connsiteY2" fmla="*/ 1422192 h 6130346"/>
              <a:gd name="connsiteX3" fmla="*/ 4579869 w 7011092"/>
              <a:gd name="connsiteY3" fmla="*/ 587 h 6130346"/>
              <a:gd name="connsiteX4" fmla="*/ 4459552 w 7011092"/>
              <a:gd name="connsiteY4" fmla="*/ 1253750 h 6130346"/>
              <a:gd name="connsiteX5" fmla="*/ 3761721 w 7011092"/>
              <a:gd name="connsiteY5" fmla="*/ 1771108 h 6130346"/>
              <a:gd name="connsiteX6" fmla="*/ 2907479 w 7011092"/>
              <a:gd name="connsiteY6" fmla="*/ 1999708 h 6130346"/>
              <a:gd name="connsiteX7" fmla="*/ 1860731 w 7011092"/>
              <a:gd name="connsiteY7" fmla="*/ 1759076 h 6130346"/>
              <a:gd name="connsiteX8" fmla="*/ 741794 w 7011092"/>
              <a:gd name="connsiteY8" fmla="*/ 2324560 h 6130346"/>
              <a:gd name="connsiteX9" fmla="*/ 92089 w 7011092"/>
              <a:gd name="connsiteY9" fmla="*/ 4430087 h 6130346"/>
              <a:gd name="connsiteX10" fmla="*/ 308658 w 7011092"/>
              <a:gd name="connsiteY10" fmla="*/ 6054350 h 6130346"/>
              <a:gd name="connsiteX11" fmla="*/ 2498405 w 7011092"/>
              <a:gd name="connsiteY11" fmla="*/ 6078413 h 6130346"/>
              <a:gd name="connsiteX12" fmla="*/ 4892689 w 7011092"/>
              <a:gd name="connsiteY12" fmla="*/ 6042318 h 6130346"/>
              <a:gd name="connsiteX13" fmla="*/ 6829774 w 7011092"/>
              <a:gd name="connsiteY13" fmla="*/ 3762501 h 6130346"/>
              <a:gd name="connsiteX14" fmla="*/ 6745551 w 7011092"/>
              <a:gd name="connsiteY14" fmla="*/ 2186234 h 6130346"/>
              <a:gd name="connsiteX0" fmla="*/ 6745551 w 7011092"/>
              <a:gd name="connsiteY0" fmla="*/ 2228853 h 6172965"/>
              <a:gd name="connsiteX1" fmla="*/ 5939437 w 7011092"/>
              <a:gd name="connsiteY1" fmla="*/ 1549032 h 6172965"/>
              <a:gd name="connsiteX2" fmla="*/ 6444763 w 7011092"/>
              <a:gd name="connsiteY2" fmla="*/ 406858 h 6172965"/>
              <a:gd name="connsiteX3" fmla="*/ 4579869 w 7011092"/>
              <a:gd name="connsiteY3" fmla="*/ 43206 h 6172965"/>
              <a:gd name="connsiteX4" fmla="*/ 4459552 w 7011092"/>
              <a:gd name="connsiteY4" fmla="*/ 1296369 h 6172965"/>
              <a:gd name="connsiteX5" fmla="*/ 3761721 w 7011092"/>
              <a:gd name="connsiteY5" fmla="*/ 1813727 h 6172965"/>
              <a:gd name="connsiteX6" fmla="*/ 2907479 w 7011092"/>
              <a:gd name="connsiteY6" fmla="*/ 2042327 h 6172965"/>
              <a:gd name="connsiteX7" fmla="*/ 1860731 w 7011092"/>
              <a:gd name="connsiteY7" fmla="*/ 1801695 h 6172965"/>
              <a:gd name="connsiteX8" fmla="*/ 741794 w 7011092"/>
              <a:gd name="connsiteY8" fmla="*/ 2367179 h 6172965"/>
              <a:gd name="connsiteX9" fmla="*/ 92089 w 7011092"/>
              <a:gd name="connsiteY9" fmla="*/ 4472706 h 6172965"/>
              <a:gd name="connsiteX10" fmla="*/ 308658 w 7011092"/>
              <a:gd name="connsiteY10" fmla="*/ 6096969 h 6172965"/>
              <a:gd name="connsiteX11" fmla="*/ 2498405 w 7011092"/>
              <a:gd name="connsiteY11" fmla="*/ 6121032 h 6172965"/>
              <a:gd name="connsiteX12" fmla="*/ 4892689 w 7011092"/>
              <a:gd name="connsiteY12" fmla="*/ 6084937 h 6172965"/>
              <a:gd name="connsiteX13" fmla="*/ 6829774 w 7011092"/>
              <a:gd name="connsiteY13" fmla="*/ 3805120 h 6172965"/>
              <a:gd name="connsiteX14" fmla="*/ 6745551 w 7011092"/>
              <a:gd name="connsiteY14" fmla="*/ 2228853 h 6172965"/>
              <a:gd name="connsiteX0" fmla="*/ 6745551 w 6949528"/>
              <a:gd name="connsiteY0" fmla="*/ 2224671 h 6168783"/>
              <a:gd name="connsiteX1" fmla="*/ 6781648 w 6949528"/>
              <a:gd name="connsiteY1" fmla="*/ 1265161 h 6168783"/>
              <a:gd name="connsiteX2" fmla="*/ 6444763 w 6949528"/>
              <a:gd name="connsiteY2" fmla="*/ 402676 h 6168783"/>
              <a:gd name="connsiteX3" fmla="*/ 4579869 w 6949528"/>
              <a:gd name="connsiteY3" fmla="*/ 39024 h 6168783"/>
              <a:gd name="connsiteX4" fmla="*/ 4459552 w 6949528"/>
              <a:gd name="connsiteY4" fmla="*/ 1292187 h 6168783"/>
              <a:gd name="connsiteX5" fmla="*/ 3761721 w 6949528"/>
              <a:gd name="connsiteY5" fmla="*/ 1809545 h 6168783"/>
              <a:gd name="connsiteX6" fmla="*/ 2907479 w 6949528"/>
              <a:gd name="connsiteY6" fmla="*/ 2038145 h 6168783"/>
              <a:gd name="connsiteX7" fmla="*/ 1860731 w 6949528"/>
              <a:gd name="connsiteY7" fmla="*/ 1797513 h 6168783"/>
              <a:gd name="connsiteX8" fmla="*/ 741794 w 6949528"/>
              <a:gd name="connsiteY8" fmla="*/ 2362997 h 6168783"/>
              <a:gd name="connsiteX9" fmla="*/ 92089 w 6949528"/>
              <a:gd name="connsiteY9" fmla="*/ 4468524 h 6168783"/>
              <a:gd name="connsiteX10" fmla="*/ 308658 w 6949528"/>
              <a:gd name="connsiteY10" fmla="*/ 6092787 h 6168783"/>
              <a:gd name="connsiteX11" fmla="*/ 2498405 w 6949528"/>
              <a:gd name="connsiteY11" fmla="*/ 6116850 h 6168783"/>
              <a:gd name="connsiteX12" fmla="*/ 4892689 w 6949528"/>
              <a:gd name="connsiteY12" fmla="*/ 6080755 h 6168783"/>
              <a:gd name="connsiteX13" fmla="*/ 6829774 w 6949528"/>
              <a:gd name="connsiteY13" fmla="*/ 3800938 h 6168783"/>
              <a:gd name="connsiteX14" fmla="*/ 6745551 w 6949528"/>
              <a:gd name="connsiteY14" fmla="*/ 2224671 h 6168783"/>
              <a:gd name="connsiteX0" fmla="*/ 6745551 w 6973770"/>
              <a:gd name="connsiteY0" fmla="*/ 2228655 h 6172767"/>
              <a:gd name="connsiteX1" fmla="*/ 6059753 w 6973770"/>
              <a:gd name="connsiteY1" fmla="*/ 1536674 h 6172767"/>
              <a:gd name="connsiteX2" fmla="*/ 6444763 w 6973770"/>
              <a:gd name="connsiteY2" fmla="*/ 406660 h 6172767"/>
              <a:gd name="connsiteX3" fmla="*/ 4579869 w 6973770"/>
              <a:gd name="connsiteY3" fmla="*/ 43008 h 6172767"/>
              <a:gd name="connsiteX4" fmla="*/ 4459552 w 6973770"/>
              <a:gd name="connsiteY4" fmla="*/ 1296171 h 6172767"/>
              <a:gd name="connsiteX5" fmla="*/ 3761721 w 6973770"/>
              <a:gd name="connsiteY5" fmla="*/ 1813529 h 6172767"/>
              <a:gd name="connsiteX6" fmla="*/ 2907479 w 6973770"/>
              <a:gd name="connsiteY6" fmla="*/ 2042129 h 6172767"/>
              <a:gd name="connsiteX7" fmla="*/ 1860731 w 6973770"/>
              <a:gd name="connsiteY7" fmla="*/ 1801497 h 6172767"/>
              <a:gd name="connsiteX8" fmla="*/ 741794 w 6973770"/>
              <a:gd name="connsiteY8" fmla="*/ 2366981 h 6172767"/>
              <a:gd name="connsiteX9" fmla="*/ 92089 w 6973770"/>
              <a:gd name="connsiteY9" fmla="*/ 4472508 h 6172767"/>
              <a:gd name="connsiteX10" fmla="*/ 308658 w 6973770"/>
              <a:gd name="connsiteY10" fmla="*/ 6096771 h 6172767"/>
              <a:gd name="connsiteX11" fmla="*/ 2498405 w 6973770"/>
              <a:gd name="connsiteY11" fmla="*/ 6120834 h 6172767"/>
              <a:gd name="connsiteX12" fmla="*/ 4892689 w 6973770"/>
              <a:gd name="connsiteY12" fmla="*/ 6084739 h 6172767"/>
              <a:gd name="connsiteX13" fmla="*/ 6829774 w 6973770"/>
              <a:gd name="connsiteY13" fmla="*/ 3804922 h 6172767"/>
              <a:gd name="connsiteX14" fmla="*/ 6745551 w 6973770"/>
              <a:gd name="connsiteY14" fmla="*/ 2228655 h 6172767"/>
              <a:gd name="connsiteX0" fmla="*/ 6745551 w 6973770"/>
              <a:gd name="connsiteY0" fmla="*/ 2189129 h 6133241"/>
              <a:gd name="connsiteX1" fmla="*/ 6059753 w 6973770"/>
              <a:gd name="connsiteY1" fmla="*/ 1497148 h 6133241"/>
              <a:gd name="connsiteX2" fmla="*/ 6661332 w 6973770"/>
              <a:gd name="connsiteY2" fmla="*/ 902191 h 6133241"/>
              <a:gd name="connsiteX3" fmla="*/ 4579869 w 6973770"/>
              <a:gd name="connsiteY3" fmla="*/ 3482 h 6133241"/>
              <a:gd name="connsiteX4" fmla="*/ 4459552 w 6973770"/>
              <a:gd name="connsiteY4" fmla="*/ 1256645 h 6133241"/>
              <a:gd name="connsiteX5" fmla="*/ 3761721 w 6973770"/>
              <a:gd name="connsiteY5" fmla="*/ 1774003 h 6133241"/>
              <a:gd name="connsiteX6" fmla="*/ 2907479 w 6973770"/>
              <a:gd name="connsiteY6" fmla="*/ 2002603 h 6133241"/>
              <a:gd name="connsiteX7" fmla="*/ 1860731 w 6973770"/>
              <a:gd name="connsiteY7" fmla="*/ 1761971 h 6133241"/>
              <a:gd name="connsiteX8" fmla="*/ 741794 w 6973770"/>
              <a:gd name="connsiteY8" fmla="*/ 2327455 h 6133241"/>
              <a:gd name="connsiteX9" fmla="*/ 92089 w 6973770"/>
              <a:gd name="connsiteY9" fmla="*/ 4432982 h 6133241"/>
              <a:gd name="connsiteX10" fmla="*/ 308658 w 6973770"/>
              <a:gd name="connsiteY10" fmla="*/ 6057245 h 6133241"/>
              <a:gd name="connsiteX11" fmla="*/ 2498405 w 6973770"/>
              <a:gd name="connsiteY11" fmla="*/ 6081308 h 6133241"/>
              <a:gd name="connsiteX12" fmla="*/ 4892689 w 6973770"/>
              <a:gd name="connsiteY12" fmla="*/ 6045213 h 6133241"/>
              <a:gd name="connsiteX13" fmla="*/ 6829774 w 6973770"/>
              <a:gd name="connsiteY13" fmla="*/ 3765396 h 6133241"/>
              <a:gd name="connsiteX14" fmla="*/ 6745551 w 6973770"/>
              <a:gd name="connsiteY14" fmla="*/ 2189129 h 6133241"/>
              <a:gd name="connsiteX0" fmla="*/ 6745551 w 6973770"/>
              <a:gd name="connsiteY0" fmla="*/ 2189707 h 6133819"/>
              <a:gd name="connsiteX1" fmla="*/ 6059753 w 6973770"/>
              <a:gd name="connsiteY1" fmla="*/ 1497726 h 6133819"/>
              <a:gd name="connsiteX2" fmla="*/ 6661332 w 6973770"/>
              <a:gd name="connsiteY2" fmla="*/ 902769 h 6133819"/>
              <a:gd name="connsiteX3" fmla="*/ 4579869 w 6973770"/>
              <a:gd name="connsiteY3" fmla="*/ 4060 h 6133819"/>
              <a:gd name="connsiteX4" fmla="*/ 4459552 w 6973770"/>
              <a:gd name="connsiteY4" fmla="*/ 1257223 h 6133819"/>
              <a:gd name="connsiteX5" fmla="*/ 3761721 w 6973770"/>
              <a:gd name="connsiteY5" fmla="*/ 1774581 h 6133819"/>
              <a:gd name="connsiteX6" fmla="*/ 2907479 w 6973770"/>
              <a:gd name="connsiteY6" fmla="*/ 2003181 h 6133819"/>
              <a:gd name="connsiteX7" fmla="*/ 1860731 w 6973770"/>
              <a:gd name="connsiteY7" fmla="*/ 1762549 h 6133819"/>
              <a:gd name="connsiteX8" fmla="*/ 741794 w 6973770"/>
              <a:gd name="connsiteY8" fmla="*/ 2328033 h 6133819"/>
              <a:gd name="connsiteX9" fmla="*/ 92089 w 6973770"/>
              <a:gd name="connsiteY9" fmla="*/ 4433560 h 6133819"/>
              <a:gd name="connsiteX10" fmla="*/ 308658 w 6973770"/>
              <a:gd name="connsiteY10" fmla="*/ 6057823 h 6133819"/>
              <a:gd name="connsiteX11" fmla="*/ 2498405 w 6973770"/>
              <a:gd name="connsiteY11" fmla="*/ 6081886 h 6133819"/>
              <a:gd name="connsiteX12" fmla="*/ 4892689 w 6973770"/>
              <a:gd name="connsiteY12" fmla="*/ 6045791 h 6133819"/>
              <a:gd name="connsiteX13" fmla="*/ 6829774 w 6973770"/>
              <a:gd name="connsiteY13" fmla="*/ 3765974 h 6133819"/>
              <a:gd name="connsiteX14" fmla="*/ 6745551 w 6973770"/>
              <a:gd name="connsiteY14" fmla="*/ 2189707 h 6133819"/>
              <a:gd name="connsiteX0" fmla="*/ 6745551 w 6973770"/>
              <a:gd name="connsiteY0" fmla="*/ 2189079 h 6133191"/>
              <a:gd name="connsiteX1" fmla="*/ 6059753 w 6973770"/>
              <a:gd name="connsiteY1" fmla="*/ 1497098 h 6133191"/>
              <a:gd name="connsiteX2" fmla="*/ 6541016 w 6973770"/>
              <a:gd name="connsiteY2" fmla="*/ 926461 h 6133191"/>
              <a:gd name="connsiteX3" fmla="*/ 4579869 w 6973770"/>
              <a:gd name="connsiteY3" fmla="*/ 3432 h 6133191"/>
              <a:gd name="connsiteX4" fmla="*/ 4459552 w 6973770"/>
              <a:gd name="connsiteY4" fmla="*/ 1256595 h 6133191"/>
              <a:gd name="connsiteX5" fmla="*/ 3761721 w 6973770"/>
              <a:gd name="connsiteY5" fmla="*/ 1773953 h 6133191"/>
              <a:gd name="connsiteX6" fmla="*/ 2907479 w 6973770"/>
              <a:gd name="connsiteY6" fmla="*/ 2002553 h 6133191"/>
              <a:gd name="connsiteX7" fmla="*/ 1860731 w 6973770"/>
              <a:gd name="connsiteY7" fmla="*/ 1761921 h 6133191"/>
              <a:gd name="connsiteX8" fmla="*/ 741794 w 6973770"/>
              <a:gd name="connsiteY8" fmla="*/ 2327405 h 6133191"/>
              <a:gd name="connsiteX9" fmla="*/ 92089 w 6973770"/>
              <a:gd name="connsiteY9" fmla="*/ 4432932 h 6133191"/>
              <a:gd name="connsiteX10" fmla="*/ 308658 w 6973770"/>
              <a:gd name="connsiteY10" fmla="*/ 6057195 h 6133191"/>
              <a:gd name="connsiteX11" fmla="*/ 2498405 w 6973770"/>
              <a:gd name="connsiteY11" fmla="*/ 6081258 h 6133191"/>
              <a:gd name="connsiteX12" fmla="*/ 4892689 w 6973770"/>
              <a:gd name="connsiteY12" fmla="*/ 6045163 h 6133191"/>
              <a:gd name="connsiteX13" fmla="*/ 6829774 w 6973770"/>
              <a:gd name="connsiteY13" fmla="*/ 3765346 h 6133191"/>
              <a:gd name="connsiteX14" fmla="*/ 6745551 w 6973770"/>
              <a:gd name="connsiteY14" fmla="*/ 2189079 h 6133191"/>
              <a:gd name="connsiteX0" fmla="*/ 6745551 w 6973770"/>
              <a:gd name="connsiteY0" fmla="*/ 2189707 h 6133819"/>
              <a:gd name="connsiteX1" fmla="*/ 6059753 w 6973770"/>
              <a:gd name="connsiteY1" fmla="*/ 1497726 h 6133819"/>
              <a:gd name="connsiteX2" fmla="*/ 6504921 w 6973770"/>
              <a:gd name="connsiteY2" fmla="*/ 902768 h 6133819"/>
              <a:gd name="connsiteX3" fmla="*/ 4579869 w 6973770"/>
              <a:gd name="connsiteY3" fmla="*/ 4060 h 6133819"/>
              <a:gd name="connsiteX4" fmla="*/ 4459552 w 6973770"/>
              <a:gd name="connsiteY4" fmla="*/ 1257223 h 6133819"/>
              <a:gd name="connsiteX5" fmla="*/ 3761721 w 6973770"/>
              <a:gd name="connsiteY5" fmla="*/ 1774581 h 6133819"/>
              <a:gd name="connsiteX6" fmla="*/ 2907479 w 6973770"/>
              <a:gd name="connsiteY6" fmla="*/ 2003181 h 6133819"/>
              <a:gd name="connsiteX7" fmla="*/ 1860731 w 6973770"/>
              <a:gd name="connsiteY7" fmla="*/ 1762549 h 6133819"/>
              <a:gd name="connsiteX8" fmla="*/ 741794 w 6973770"/>
              <a:gd name="connsiteY8" fmla="*/ 2328033 h 6133819"/>
              <a:gd name="connsiteX9" fmla="*/ 92089 w 6973770"/>
              <a:gd name="connsiteY9" fmla="*/ 4433560 h 6133819"/>
              <a:gd name="connsiteX10" fmla="*/ 308658 w 6973770"/>
              <a:gd name="connsiteY10" fmla="*/ 6057823 h 6133819"/>
              <a:gd name="connsiteX11" fmla="*/ 2498405 w 6973770"/>
              <a:gd name="connsiteY11" fmla="*/ 6081886 h 6133819"/>
              <a:gd name="connsiteX12" fmla="*/ 4892689 w 6973770"/>
              <a:gd name="connsiteY12" fmla="*/ 6045791 h 6133819"/>
              <a:gd name="connsiteX13" fmla="*/ 6829774 w 6973770"/>
              <a:gd name="connsiteY13" fmla="*/ 3765974 h 6133819"/>
              <a:gd name="connsiteX14" fmla="*/ 6745551 w 6973770"/>
              <a:gd name="connsiteY14" fmla="*/ 2189707 h 6133819"/>
              <a:gd name="connsiteX0" fmla="*/ 6745551 w 6948627"/>
              <a:gd name="connsiteY0" fmla="*/ 2189049 h 6133161"/>
              <a:gd name="connsiteX1" fmla="*/ 6812788 w 6948627"/>
              <a:gd name="connsiteY1" fmla="*/ 1388340 h 6133161"/>
              <a:gd name="connsiteX2" fmla="*/ 6504921 w 6948627"/>
              <a:gd name="connsiteY2" fmla="*/ 902110 h 6133161"/>
              <a:gd name="connsiteX3" fmla="*/ 4579869 w 6948627"/>
              <a:gd name="connsiteY3" fmla="*/ 3402 h 6133161"/>
              <a:gd name="connsiteX4" fmla="*/ 4459552 w 6948627"/>
              <a:gd name="connsiteY4" fmla="*/ 1256565 h 6133161"/>
              <a:gd name="connsiteX5" fmla="*/ 3761721 w 6948627"/>
              <a:gd name="connsiteY5" fmla="*/ 1773923 h 6133161"/>
              <a:gd name="connsiteX6" fmla="*/ 2907479 w 6948627"/>
              <a:gd name="connsiteY6" fmla="*/ 2002523 h 6133161"/>
              <a:gd name="connsiteX7" fmla="*/ 1860731 w 6948627"/>
              <a:gd name="connsiteY7" fmla="*/ 1761891 h 6133161"/>
              <a:gd name="connsiteX8" fmla="*/ 741794 w 6948627"/>
              <a:gd name="connsiteY8" fmla="*/ 2327375 h 6133161"/>
              <a:gd name="connsiteX9" fmla="*/ 92089 w 6948627"/>
              <a:gd name="connsiteY9" fmla="*/ 4432902 h 6133161"/>
              <a:gd name="connsiteX10" fmla="*/ 308658 w 6948627"/>
              <a:gd name="connsiteY10" fmla="*/ 6057165 h 6133161"/>
              <a:gd name="connsiteX11" fmla="*/ 2498405 w 6948627"/>
              <a:gd name="connsiteY11" fmla="*/ 6081228 h 6133161"/>
              <a:gd name="connsiteX12" fmla="*/ 4892689 w 6948627"/>
              <a:gd name="connsiteY12" fmla="*/ 6045133 h 6133161"/>
              <a:gd name="connsiteX13" fmla="*/ 6829774 w 6948627"/>
              <a:gd name="connsiteY13" fmla="*/ 3765316 h 6133161"/>
              <a:gd name="connsiteX14" fmla="*/ 6745551 w 6948627"/>
              <a:gd name="connsiteY14" fmla="*/ 2189049 h 6133161"/>
              <a:gd name="connsiteX0" fmla="*/ 6960704 w 7027153"/>
              <a:gd name="connsiteY0" fmla="*/ 2199923 h 6133161"/>
              <a:gd name="connsiteX1" fmla="*/ 6812788 w 7027153"/>
              <a:gd name="connsiteY1" fmla="*/ 1388340 h 6133161"/>
              <a:gd name="connsiteX2" fmla="*/ 6504921 w 7027153"/>
              <a:gd name="connsiteY2" fmla="*/ 902110 h 6133161"/>
              <a:gd name="connsiteX3" fmla="*/ 4579869 w 7027153"/>
              <a:gd name="connsiteY3" fmla="*/ 3402 h 6133161"/>
              <a:gd name="connsiteX4" fmla="*/ 4459552 w 7027153"/>
              <a:gd name="connsiteY4" fmla="*/ 1256565 h 6133161"/>
              <a:gd name="connsiteX5" fmla="*/ 3761721 w 7027153"/>
              <a:gd name="connsiteY5" fmla="*/ 1773923 h 6133161"/>
              <a:gd name="connsiteX6" fmla="*/ 2907479 w 7027153"/>
              <a:gd name="connsiteY6" fmla="*/ 2002523 h 6133161"/>
              <a:gd name="connsiteX7" fmla="*/ 1860731 w 7027153"/>
              <a:gd name="connsiteY7" fmla="*/ 1761891 h 6133161"/>
              <a:gd name="connsiteX8" fmla="*/ 741794 w 7027153"/>
              <a:gd name="connsiteY8" fmla="*/ 2327375 h 6133161"/>
              <a:gd name="connsiteX9" fmla="*/ 92089 w 7027153"/>
              <a:gd name="connsiteY9" fmla="*/ 4432902 h 6133161"/>
              <a:gd name="connsiteX10" fmla="*/ 308658 w 7027153"/>
              <a:gd name="connsiteY10" fmla="*/ 6057165 h 6133161"/>
              <a:gd name="connsiteX11" fmla="*/ 2498405 w 7027153"/>
              <a:gd name="connsiteY11" fmla="*/ 6081228 h 6133161"/>
              <a:gd name="connsiteX12" fmla="*/ 4892689 w 7027153"/>
              <a:gd name="connsiteY12" fmla="*/ 6045133 h 6133161"/>
              <a:gd name="connsiteX13" fmla="*/ 6829774 w 7027153"/>
              <a:gd name="connsiteY13" fmla="*/ 3765316 h 6133161"/>
              <a:gd name="connsiteX14" fmla="*/ 6960704 w 7027153"/>
              <a:gd name="connsiteY14" fmla="*/ 2199923 h 6133161"/>
              <a:gd name="connsiteX0" fmla="*/ 7014492 w 7055900"/>
              <a:gd name="connsiteY0" fmla="*/ 2221668 h 6133161"/>
              <a:gd name="connsiteX1" fmla="*/ 6812788 w 7055900"/>
              <a:gd name="connsiteY1" fmla="*/ 1388340 h 6133161"/>
              <a:gd name="connsiteX2" fmla="*/ 6504921 w 7055900"/>
              <a:gd name="connsiteY2" fmla="*/ 902110 h 6133161"/>
              <a:gd name="connsiteX3" fmla="*/ 4579869 w 7055900"/>
              <a:gd name="connsiteY3" fmla="*/ 3402 h 6133161"/>
              <a:gd name="connsiteX4" fmla="*/ 4459552 w 7055900"/>
              <a:gd name="connsiteY4" fmla="*/ 1256565 h 6133161"/>
              <a:gd name="connsiteX5" fmla="*/ 3761721 w 7055900"/>
              <a:gd name="connsiteY5" fmla="*/ 1773923 h 6133161"/>
              <a:gd name="connsiteX6" fmla="*/ 2907479 w 7055900"/>
              <a:gd name="connsiteY6" fmla="*/ 2002523 h 6133161"/>
              <a:gd name="connsiteX7" fmla="*/ 1860731 w 7055900"/>
              <a:gd name="connsiteY7" fmla="*/ 1761891 h 6133161"/>
              <a:gd name="connsiteX8" fmla="*/ 741794 w 7055900"/>
              <a:gd name="connsiteY8" fmla="*/ 2327375 h 6133161"/>
              <a:gd name="connsiteX9" fmla="*/ 92089 w 7055900"/>
              <a:gd name="connsiteY9" fmla="*/ 4432902 h 6133161"/>
              <a:gd name="connsiteX10" fmla="*/ 308658 w 7055900"/>
              <a:gd name="connsiteY10" fmla="*/ 6057165 h 6133161"/>
              <a:gd name="connsiteX11" fmla="*/ 2498405 w 7055900"/>
              <a:gd name="connsiteY11" fmla="*/ 6081228 h 6133161"/>
              <a:gd name="connsiteX12" fmla="*/ 4892689 w 7055900"/>
              <a:gd name="connsiteY12" fmla="*/ 6045133 h 6133161"/>
              <a:gd name="connsiteX13" fmla="*/ 6829774 w 7055900"/>
              <a:gd name="connsiteY13" fmla="*/ 3765316 h 6133161"/>
              <a:gd name="connsiteX14" fmla="*/ 7014492 w 7055900"/>
              <a:gd name="connsiteY14" fmla="*/ 2221668 h 6133161"/>
              <a:gd name="connsiteX0" fmla="*/ 6829774 w 6979888"/>
              <a:gd name="connsiteY0" fmla="*/ 3765316 h 6133161"/>
              <a:gd name="connsiteX1" fmla="*/ 6812788 w 6979888"/>
              <a:gd name="connsiteY1" fmla="*/ 1388340 h 6133161"/>
              <a:gd name="connsiteX2" fmla="*/ 6504921 w 6979888"/>
              <a:gd name="connsiteY2" fmla="*/ 902110 h 6133161"/>
              <a:gd name="connsiteX3" fmla="*/ 4579869 w 6979888"/>
              <a:gd name="connsiteY3" fmla="*/ 3402 h 6133161"/>
              <a:gd name="connsiteX4" fmla="*/ 4459552 w 6979888"/>
              <a:gd name="connsiteY4" fmla="*/ 1256565 h 6133161"/>
              <a:gd name="connsiteX5" fmla="*/ 3761721 w 6979888"/>
              <a:gd name="connsiteY5" fmla="*/ 1773923 h 6133161"/>
              <a:gd name="connsiteX6" fmla="*/ 2907479 w 6979888"/>
              <a:gd name="connsiteY6" fmla="*/ 2002523 h 6133161"/>
              <a:gd name="connsiteX7" fmla="*/ 1860731 w 6979888"/>
              <a:gd name="connsiteY7" fmla="*/ 1761891 h 6133161"/>
              <a:gd name="connsiteX8" fmla="*/ 741794 w 6979888"/>
              <a:gd name="connsiteY8" fmla="*/ 2327375 h 6133161"/>
              <a:gd name="connsiteX9" fmla="*/ 92089 w 6979888"/>
              <a:gd name="connsiteY9" fmla="*/ 4432902 h 6133161"/>
              <a:gd name="connsiteX10" fmla="*/ 308658 w 6979888"/>
              <a:gd name="connsiteY10" fmla="*/ 6057165 h 6133161"/>
              <a:gd name="connsiteX11" fmla="*/ 2498405 w 6979888"/>
              <a:gd name="connsiteY11" fmla="*/ 6081228 h 6133161"/>
              <a:gd name="connsiteX12" fmla="*/ 4892689 w 6979888"/>
              <a:gd name="connsiteY12" fmla="*/ 6045133 h 6133161"/>
              <a:gd name="connsiteX13" fmla="*/ 6829774 w 6979888"/>
              <a:gd name="connsiteY13" fmla="*/ 3765316 h 6133161"/>
              <a:gd name="connsiteX0" fmla="*/ 6829774 w 6949049"/>
              <a:gd name="connsiteY0" fmla="*/ 3768667 h 6136512"/>
              <a:gd name="connsiteX1" fmla="*/ 6504921 w 6949049"/>
              <a:gd name="connsiteY1" fmla="*/ 905461 h 6136512"/>
              <a:gd name="connsiteX2" fmla="*/ 4579869 w 6949049"/>
              <a:gd name="connsiteY2" fmla="*/ 6753 h 6136512"/>
              <a:gd name="connsiteX3" fmla="*/ 4459552 w 6949049"/>
              <a:gd name="connsiteY3" fmla="*/ 1259916 h 6136512"/>
              <a:gd name="connsiteX4" fmla="*/ 3761721 w 6949049"/>
              <a:gd name="connsiteY4" fmla="*/ 1777274 h 6136512"/>
              <a:gd name="connsiteX5" fmla="*/ 2907479 w 6949049"/>
              <a:gd name="connsiteY5" fmla="*/ 2005874 h 6136512"/>
              <a:gd name="connsiteX6" fmla="*/ 1860731 w 6949049"/>
              <a:gd name="connsiteY6" fmla="*/ 1765242 h 6136512"/>
              <a:gd name="connsiteX7" fmla="*/ 741794 w 6949049"/>
              <a:gd name="connsiteY7" fmla="*/ 2330726 h 6136512"/>
              <a:gd name="connsiteX8" fmla="*/ 92089 w 6949049"/>
              <a:gd name="connsiteY8" fmla="*/ 4436253 h 6136512"/>
              <a:gd name="connsiteX9" fmla="*/ 308658 w 6949049"/>
              <a:gd name="connsiteY9" fmla="*/ 6060516 h 6136512"/>
              <a:gd name="connsiteX10" fmla="*/ 2498405 w 6949049"/>
              <a:gd name="connsiteY10" fmla="*/ 6084579 h 6136512"/>
              <a:gd name="connsiteX11" fmla="*/ 4892689 w 6949049"/>
              <a:gd name="connsiteY11" fmla="*/ 6048484 h 6136512"/>
              <a:gd name="connsiteX12" fmla="*/ 6829774 w 6949049"/>
              <a:gd name="connsiteY12" fmla="*/ 3768667 h 6136512"/>
              <a:gd name="connsiteX0" fmla="*/ 6829774 w 6943245"/>
              <a:gd name="connsiteY0" fmla="*/ 3736538 h 6104383"/>
              <a:gd name="connsiteX1" fmla="*/ 6504921 w 6943245"/>
              <a:gd name="connsiteY1" fmla="*/ 873332 h 6104383"/>
              <a:gd name="connsiteX2" fmla="*/ 4762749 w 6943245"/>
              <a:gd name="connsiteY2" fmla="*/ 7242 h 6104383"/>
              <a:gd name="connsiteX3" fmla="*/ 4459552 w 6943245"/>
              <a:gd name="connsiteY3" fmla="*/ 1227787 h 6104383"/>
              <a:gd name="connsiteX4" fmla="*/ 3761721 w 6943245"/>
              <a:gd name="connsiteY4" fmla="*/ 1745145 h 6104383"/>
              <a:gd name="connsiteX5" fmla="*/ 2907479 w 6943245"/>
              <a:gd name="connsiteY5" fmla="*/ 1973745 h 6104383"/>
              <a:gd name="connsiteX6" fmla="*/ 1860731 w 6943245"/>
              <a:gd name="connsiteY6" fmla="*/ 1733113 h 6104383"/>
              <a:gd name="connsiteX7" fmla="*/ 741794 w 6943245"/>
              <a:gd name="connsiteY7" fmla="*/ 2298597 h 6104383"/>
              <a:gd name="connsiteX8" fmla="*/ 92089 w 6943245"/>
              <a:gd name="connsiteY8" fmla="*/ 4404124 h 6104383"/>
              <a:gd name="connsiteX9" fmla="*/ 308658 w 6943245"/>
              <a:gd name="connsiteY9" fmla="*/ 6028387 h 6104383"/>
              <a:gd name="connsiteX10" fmla="*/ 2498405 w 6943245"/>
              <a:gd name="connsiteY10" fmla="*/ 6052450 h 6104383"/>
              <a:gd name="connsiteX11" fmla="*/ 4892689 w 6943245"/>
              <a:gd name="connsiteY11" fmla="*/ 6016355 h 6104383"/>
              <a:gd name="connsiteX12" fmla="*/ 6829774 w 6943245"/>
              <a:gd name="connsiteY12" fmla="*/ 3736538 h 6104383"/>
              <a:gd name="connsiteX0" fmla="*/ 6829774 w 6943245"/>
              <a:gd name="connsiteY0" fmla="*/ 3744211 h 6112056"/>
              <a:gd name="connsiteX1" fmla="*/ 6504921 w 6943245"/>
              <a:gd name="connsiteY1" fmla="*/ 881005 h 6112056"/>
              <a:gd name="connsiteX2" fmla="*/ 4762749 w 6943245"/>
              <a:gd name="connsiteY2" fmla="*/ 14915 h 6112056"/>
              <a:gd name="connsiteX3" fmla="*/ 4459552 w 6943245"/>
              <a:gd name="connsiteY3" fmla="*/ 1235460 h 6112056"/>
              <a:gd name="connsiteX4" fmla="*/ 3761721 w 6943245"/>
              <a:gd name="connsiteY4" fmla="*/ 1752818 h 6112056"/>
              <a:gd name="connsiteX5" fmla="*/ 2907479 w 6943245"/>
              <a:gd name="connsiteY5" fmla="*/ 1981418 h 6112056"/>
              <a:gd name="connsiteX6" fmla="*/ 1860731 w 6943245"/>
              <a:gd name="connsiteY6" fmla="*/ 1740786 h 6112056"/>
              <a:gd name="connsiteX7" fmla="*/ 741794 w 6943245"/>
              <a:gd name="connsiteY7" fmla="*/ 2306270 h 6112056"/>
              <a:gd name="connsiteX8" fmla="*/ 92089 w 6943245"/>
              <a:gd name="connsiteY8" fmla="*/ 4411797 h 6112056"/>
              <a:gd name="connsiteX9" fmla="*/ 308658 w 6943245"/>
              <a:gd name="connsiteY9" fmla="*/ 6036060 h 6112056"/>
              <a:gd name="connsiteX10" fmla="*/ 2498405 w 6943245"/>
              <a:gd name="connsiteY10" fmla="*/ 6060123 h 6112056"/>
              <a:gd name="connsiteX11" fmla="*/ 4892689 w 6943245"/>
              <a:gd name="connsiteY11" fmla="*/ 6024028 h 6112056"/>
              <a:gd name="connsiteX12" fmla="*/ 6829774 w 6943245"/>
              <a:gd name="connsiteY12" fmla="*/ 3744211 h 6112056"/>
              <a:gd name="connsiteX0" fmla="*/ 6829774 w 6945928"/>
              <a:gd name="connsiteY0" fmla="*/ 3608064 h 5975909"/>
              <a:gd name="connsiteX1" fmla="*/ 6504921 w 6945928"/>
              <a:gd name="connsiteY1" fmla="*/ 744858 h 5975909"/>
              <a:gd name="connsiteX2" fmla="*/ 4676688 w 6945928"/>
              <a:gd name="connsiteY2" fmla="*/ 20114 h 5975909"/>
              <a:gd name="connsiteX3" fmla="*/ 4459552 w 6945928"/>
              <a:gd name="connsiteY3" fmla="*/ 1099313 h 5975909"/>
              <a:gd name="connsiteX4" fmla="*/ 3761721 w 6945928"/>
              <a:gd name="connsiteY4" fmla="*/ 1616671 h 5975909"/>
              <a:gd name="connsiteX5" fmla="*/ 2907479 w 6945928"/>
              <a:gd name="connsiteY5" fmla="*/ 1845271 h 5975909"/>
              <a:gd name="connsiteX6" fmla="*/ 1860731 w 6945928"/>
              <a:gd name="connsiteY6" fmla="*/ 1604639 h 5975909"/>
              <a:gd name="connsiteX7" fmla="*/ 741794 w 6945928"/>
              <a:gd name="connsiteY7" fmla="*/ 2170123 h 5975909"/>
              <a:gd name="connsiteX8" fmla="*/ 92089 w 6945928"/>
              <a:gd name="connsiteY8" fmla="*/ 4275650 h 5975909"/>
              <a:gd name="connsiteX9" fmla="*/ 308658 w 6945928"/>
              <a:gd name="connsiteY9" fmla="*/ 5899913 h 5975909"/>
              <a:gd name="connsiteX10" fmla="*/ 2498405 w 6945928"/>
              <a:gd name="connsiteY10" fmla="*/ 5923976 h 5975909"/>
              <a:gd name="connsiteX11" fmla="*/ 4892689 w 6945928"/>
              <a:gd name="connsiteY11" fmla="*/ 5887881 h 5975909"/>
              <a:gd name="connsiteX12" fmla="*/ 6829774 w 6945928"/>
              <a:gd name="connsiteY12" fmla="*/ 3608064 h 5975909"/>
              <a:gd name="connsiteX0" fmla="*/ 6829774 w 6945928"/>
              <a:gd name="connsiteY0" fmla="*/ 3618956 h 5986801"/>
              <a:gd name="connsiteX1" fmla="*/ 6504921 w 6945928"/>
              <a:gd name="connsiteY1" fmla="*/ 755750 h 5986801"/>
              <a:gd name="connsiteX2" fmla="*/ 4676688 w 6945928"/>
              <a:gd name="connsiteY2" fmla="*/ 31006 h 5986801"/>
              <a:gd name="connsiteX3" fmla="*/ 4459552 w 6945928"/>
              <a:gd name="connsiteY3" fmla="*/ 1110205 h 5986801"/>
              <a:gd name="connsiteX4" fmla="*/ 3761721 w 6945928"/>
              <a:gd name="connsiteY4" fmla="*/ 1627563 h 5986801"/>
              <a:gd name="connsiteX5" fmla="*/ 2907479 w 6945928"/>
              <a:gd name="connsiteY5" fmla="*/ 1856163 h 5986801"/>
              <a:gd name="connsiteX6" fmla="*/ 1860731 w 6945928"/>
              <a:gd name="connsiteY6" fmla="*/ 1615531 h 5986801"/>
              <a:gd name="connsiteX7" fmla="*/ 741794 w 6945928"/>
              <a:gd name="connsiteY7" fmla="*/ 2181015 h 5986801"/>
              <a:gd name="connsiteX8" fmla="*/ 92089 w 6945928"/>
              <a:gd name="connsiteY8" fmla="*/ 4286542 h 5986801"/>
              <a:gd name="connsiteX9" fmla="*/ 308658 w 6945928"/>
              <a:gd name="connsiteY9" fmla="*/ 5910805 h 5986801"/>
              <a:gd name="connsiteX10" fmla="*/ 2498405 w 6945928"/>
              <a:gd name="connsiteY10" fmla="*/ 5934868 h 5986801"/>
              <a:gd name="connsiteX11" fmla="*/ 4892689 w 6945928"/>
              <a:gd name="connsiteY11" fmla="*/ 5898773 h 5986801"/>
              <a:gd name="connsiteX12" fmla="*/ 6829774 w 6945928"/>
              <a:gd name="connsiteY12" fmla="*/ 3618956 h 5986801"/>
              <a:gd name="connsiteX0" fmla="*/ 6829774 w 6945928"/>
              <a:gd name="connsiteY0" fmla="*/ 3663904 h 6031749"/>
              <a:gd name="connsiteX1" fmla="*/ 6504921 w 6945928"/>
              <a:gd name="connsiteY1" fmla="*/ 800698 h 6031749"/>
              <a:gd name="connsiteX2" fmla="*/ 4676688 w 6945928"/>
              <a:gd name="connsiteY2" fmla="*/ 75954 h 6031749"/>
              <a:gd name="connsiteX3" fmla="*/ 4459552 w 6945928"/>
              <a:gd name="connsiteY3" fmla="*/ 1155153 h 6031749"/>
              <a:gd name="connsiteX4" fmla="*/ 3761721 w 6945928"/>
              <a:gd name="connsiteY4" fmla="*/ 1672511 h 6031749"/>
              <a:gd name="connsiteX5" fmla="*/ 2907479 w 6945928"/>
              <a:gd name="connsiteY5" fmla="*/ 1901111 h 6031749"/>
              <a:gd name="connsiteX6" fmla="*/ 1860731 w 6945928"/>
              <a:gd name="connsiteY6" fmla="*/ 1660479 h 6031749"/>
              <a:gd name="connsiteX7" fmla="*/ 741794 w 6945928"/>
              <a:gd name="connsiteY7" fmla="*/ 2225963 h 6031749"/>
              <a:gd name="connsiteX8" fmla="*/ 92089 w 6945928"/>
              <a:gd name="connsiteY8" fmla="*/ 4331490 h 6031749"/>
              <a:gd name="connsiteX9" fmla="*/ 308658 w 6945928"/>
              <a:gd name="connsiteY9" fmla="*/ 5955753 h 6031749"/>
              <a:gd name="connsiteX10" fmla="*/ 2498405 w 6945928"/>
              <a:gd name="connsiteY10" fmla="*/ 5979816 h 6031749"/>
              <a:gd name="connsiteX11" fmla="*/ 4892689 w 6945928"/>
              <a:gd name="connsiteY11" fmla="*/ 5943721 h 6031749"/>
              <a:gd name="connsiteX12" fmla="*/ 6829774 w 6945928"/>
              <a:gd name="connsiteY12" fmla="*/ 3663904 h 6031749"/>
              <a:gd name="connsiteX0" fmla="*/ 6829774 w 6945928"/>
              <a:gd name="connsiteY0" fmla="*/ 3615267 h 5983112"/>
              <a:gd name="connsiteX1" fmla="*/ 6504921 w 6945928"/>
              <a:gd name="connsiteY1" fmla="*/ 752061 h 5983112"/>
              <a:gd name="connsiteX2" fmla="*/ 4676688 w 6945928"/>
              <a:gd name="connsiteY2" fmla="*/ 81681 h 5983112"/>
              <a:gd name="connsiteX3" fmla="*/ 4459552 w 6945928"/>
              <a:gd name="connsiteY3" fmla="*/ 1106516 h 5983112"/>
              <a:gd name="connsiteX4" fmla="*/ 3761721 w 6945928"/>
              <a:gd name="connsiteY4" fmla="*/ 1623874 h 5983112"/>
              <a:gd name="connsiteX5" fmla="*/ 2907479 w 6945928"/>
              <a:gd name="connsiteY5" fmla="*/ 1852474 h 5983112"/>
              <a:gd name="connsiteX6" fmla="*/ 1860731 w 6945928"/>
              <a:gd name="connsiteY6" fmla="*/ 1611842 h 5983112"/>
              <a:gd name="connsiteX7" fmla="*/ 741794 w 6945928"/>
              <a:gd name="connsiteY7" fmla="*/ 2177326 h 5983112"/>
              <a:gd name="connsiteX8" fmla="*/ 92089 w 6945928"/>
              <a:gd name="connsiteY8" fmla="*/ 4282853 h 5983112"/>
              <a:gd name="connsiteX9" fmla="*/ 308658 w 6945928"/>
              <a:gd name="connsiteY9" fmla="*/ 5907116 h 5983112"/>
              <a:gd name="connsiteX10" fmla="*/ 2498405 w 6945928"/>
              <a:gd name="connsiteY10" fmla="*/ 5931179 h 5983112"/>
              <a:gd name="connsiteX11" fmla="*/ 4892689 w 6945928"/>
              <a:gd name="connsiteY11" fmla="*/ 5895084 h 5983112"/>
              <a:gd name="connsiteX12" fmla="*/ 6829774 w 6945928"/>
              <a:gd name="connsiteY12" fmla="*/ 3615267 h 5983112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55571"/>
              <a:gd name="connsiteY0" fmla="*/ 4510611 h 6878935"/>
              <a:gd name="connsiteX1" fmla="*/ 6504921 w 6955571"/>
              <a:gd name="connsiteY1" fmla="*/ 1647405 h 6878935"/>
              <a:gd name="connsiteX2" fmla="*/ 4456555 w 6955571"/>
              <a:gd name="connsiteY2" fmla="*/ 34309 h 6878935"/>
              <a:gd name="connsiteX3" fmla="*/ 4459552 w 6955571"/>
              <a:gd name="connsiteY3" fmla="*/ 2001860 h 6878935"/>
              <a:gd name="connsiteX4" fmla="*/ 3761721 w 6955571"/>
              <a:gd name="connsiteY4" fmla="*/ 2519218 h 6878935"/>
              <a:gd name="connsiteX5" fmla="*/ 2907479 w 6955571"/>
              <a:gd name="connsiteY5" fmla="*/ 2747818 h 6878935"/>
              <a:gd name="connsiteX6" fmla="*/ 1860731 w 6955571"/>
              <a:gd name="connsiteY6" fmla="*/ 2507186 h 6878935"/>
              <a:gd name="connsiteX7" fmla="*/ 741794 w 6955571"/>
              <a:gd name="connsiteY7" fmla="*/ 3072670 h 6878935"/>
              <a:gd name="connsiteX8" fmla="*/ 92089 w 6955571"/>
              <a:gd name="connsiteY8" fmla="*/ 5178197 h 6878935"/>
              <a:gd name="connsiteX9" fmla="*/ 308658 w 6955571"/>
              <a:gd name="connsiteY9" fmla="*/ 6802460 h 6878935"/>
              <a:gd name="connsiteX10" fmla="*/ 2498405 w 6955571"/>
              <a:gd name="connsiteY10" fmla="*/ 6826523 h 6878935"/>
              <a:gd name="connsiteX11" fmla="*/ 4860416 w 6955571"/>
              <a:gd name="connsiteY11" fmla="*/ 6779555 h 6878935"/>
              <a:gd name="connsiteX12" fmla="*/ 6829774 w 6955571"/>
              <a:gd name="connsiteY12" fmla="*/ 4510611 h 6878935"/>
              <a:gd name="connsiteX0" fmla="*/ 6829774 w 7061847"/>
              <a:gd name="connsiteY0" fmla="*/ 4540876 h 6909200"/>
              <a:gd name="connsiteX1" fmla="*/ 6758921 w 7061847"/>
              <a:gd name="connsiteY1" fmla="*/ 858996 h 6909200"/>
              <a:gd name="connsiteX2" fmla="*/ 4456555 w 7061847"/>
              <a:gd name="connsiteY2" fmla="*/ 64574 h 6909200"/>
              <a:gd name="connsiteX3" fmla="*/ 4459552 w 7061847"/>
              <a:gd name="connsiteY3" fmla="*/ 2032125 h 6909200"/>
              <a:gd name="connsiteX4" fmla="*/ 3761721 w 7061847"/>
              <a:gd name="connsiteY4" fmla="*/ 2549483 h 6909200"/>
              <a:gd name="connsiteX5" fmla="*/ 2907479 w 7061847"/>
              <a:gd name="connsiteY5" fmla="*/ 2778083 h 6909200"/>
              <a:gd name="connsiteX6" fmla="*/ 1860731 w 7061847"/>
              <a:gd name="connsiteY6" fmla="*/ 2537451 h 6909200"/>
              <a:gd name="connsiteX7" fmla="*/ 741794 w 7061847"/>
              <a:gd name="connsiteY7" fmla="*/ 3102935 h 6909200"/>
              <a:gd name="connsiteX8" fmla="*/ 92089 w 7061847"/>
              <a:gd name="connsiteY8" fmla="*/ 5208462 h 6909200"/>
              <a:gd name="connsiteX9" fmla="*/ 308658 w 7061847"/>
              <a:gd name="connsiteY9" fmla="*/ 6832725 h 6909200"/>
              <a:gd name="connsiteX10" fmla="*/ 2498405 w 7061847"/>
              <a:gd name="connsiteY10" fmla="*/ 6856788 h 6909200"/>
              <a:gd name="connsiteX11" fmla="*/ 4860416 w 7061847"/>
              <a:gd name="connsiteY11" fmla="*/ 6809820 h 6909200"/>
              <a:gd name="connsiteX12" fmla="*/ 6829774 w 7061847"/>
              <a:gd name="connsiteY12" fmla="*/ 4540876 h 6909200"/>
              <a:gd name="connsiteX0" fmla="*/ 6762041 w 7023736"/>
              <a:gd name="connsiteY0" fmla="*/ 5505170 h 6930777"/>
              <a:gd name="connsiteX1" fmla="*/ 6758921 w 7023736"/>
              <a:gd name="connsiteY1" fmla="*/ 880573 h 6930777"/>
              <a:gd name="connsiteX2" fmla="*/ 4456555 w 7023736"/>
              <a:gd name="connsiteY2" fmla="*/ 86151 h 6930777"/>
              <a:gd name="connsiteX3" fmla="*/ 4459552 w 7023736"/>
              <a:gd name="connsiteY3" fmla="*/ 2053702 h 6930777"/>
              <a:gd name="connsiteX4" fmla="*/ 3761721 w 7023736"/>
              <a:gd name="connsiteY4" fmla="*/ 2571060 h 6930777"/>
              <a:gd name="connsiteX5" fmla="*/ 2907479 w 7023736"/>
              <a:gd name="connsiteY5" fmla="*/ 2799660 h 6930777"/>
              <a:gd name="connsiteX6" fmla="*/ 1860731 w 7023736"/>
              <a:gd name="connsiteY6" fmla="*/ 2559028 h 6930777"/>
              <a:gd name="connsiteX7" fmla="*/ 741794 w 7023736"/>
              <a:gd name="connsiteY7" fmla="*/ 3124512 h 6930777"/>
              <a:gd name="connsiteX8" fmla="*/ 92089 w 7023736"/>
              <a:gd name="connsiteY8" fmla="*/ 5230039 h 6930777"/>
              <a:gd name="connsiteX9" fmla="*/ 308658 w 7023736"/>
              <a:gd name="connsiteY9" fmla="*/ 6854302 h 6930777"/>
              <a:gd name="connsiteX10" fmla="*/ 2498405 w 7023736"/>
              <a:gd name="connsiteY10" fmla="*/ 6878365 h 6930777"/>
              <a:gd name="connsiteX11" fmla="*/ 4860416 w 7023736"/>
              <a:gd name="connsiteY11" fmla="*/ 6831397 h 6930777"/>
              <a:gd name="connsiteX12" fmla="*/ 6762041 w 7023736"/>
              <a:gd name="connsiteY12" fmla="*/ 5505170 h 6930777"/>
              <a:gd name="connsiteX0" fmla="*/ 6762041 w 7023736"/>
              <a:gd name="connsiteY0" fmla="*/ 5487299 h 6912906"/>
              <a:gd name="connsiteX1" fmla="*/ 6758921 w 7023736"/>
              <a:gd name="connsiteY1" fmla="*/ 862702 h 6912906"/>
              <a:gd name="connsiteX2" fmla="*/ 4456555 w 7023736"/>
              <a:gd name="connsiteY2" fmla="*/ 68280 h 6912906"/>
              <a:gd name="connsiteX3" fmla="*/ 4324085 w 7023736"/>
              <a:gd name="connsiteY3" fmla="*/ 1787748 h 6912906"/>
              <a:gd name="connsiteX4" fmla="*/ 3761721 w 7023736"/>
              <a:gd name="connsiteY4" fmla="*/ 2553189 h 6912906"/>
              <a:gd name="connsiteX5" fmla="*/ 2907479 w 7023736"/>
              <a:gd name="connsiteY5" fmla="*/ 2781789 h 6912906"/>
              <a:gd name="connsiteX6" fmla="*/ 1860731 w 7023736"/>
              <a:gd name="connsiteY6" fmla="*/ 2541157 h 6912906"/>
              <a:gd name="connsiteX7" fmla="*/ 741794 w 7023736"/>
              <a:gd name="connsiteY7" fmla="*/ 3106641 h 6912906"/>
              <a:gd name="connsiteX8" fmla="*/ 92089 w 7023736"/>
              <a:gd name="connsiteY8" fmla="*/ 5212168 h 6912906"/>
              <a:gd name="connsiteX9" fmla="*/ 308658 w 7023736"/>
              <a:gd name="connsiteY9" fmla="*/ 6836431 h 6912906"/>
              <a:gd name="connsiteX10" fmla="*/ 2498405 w 7023736"/>
              <a:gd name="connsiteY10" fmla="*/ 6860494 h 6912906"/>
              <a:gd name="connsiteX11" fmla="*/ 4860416 w 7023736"/>
              <a:gd name="connsiteY11" fmla="*/ 6813526 h 6912906"/>
              <a:gd name="connsiteX12" fmla="*/ 6762041 w 7023736"/>
              <a:gd name="connsiteY12" fmla="*/ 5487299 h 6912906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46008 w 7023736"/>
              <a:gd name="connsiteY6" fmla="*/ 2888044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669340 w 7023736"/>
              <a:gd name="connsiteY6" fmla="*/ 2780200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716089 w 7023736"/>
              <a:gd name="connsiteY5" fmla="*/ 2762002 h 6914688"/>
              <a:gd name="connsiteX6" fmla="*/ 1669340 w 7023736"/>
              <a:gd name="connsiteY6" fmla="*/ 2780200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716089 w 7023736"/>
              <a:gd name="connsiteY5" fmla="*/ 2762002 h 6914688"/>
              <a:gd name="connsiteX6" fmla="*/ 2007953 w 7023736"/>
              <a:gd name="connsiteY6" fmla="*/ 3017458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6997474"/>
              <a:gd name="connsiteY0" fmla="*/ 4797614 h 6223221"/>
              <a:gd name="connsiteX1" fmla="*/ 6758921 w 6997474"/>
              <a:gd name="connsiteY1" fmla="*/ 173017 h 6223221"/>
              <a:gd name="connsiteX2" fmla="*/ 4868779 w 6997474"/>
              <a:gd name="connsiteY2" fmla="*/ 996272 h 6223221"/>
              <a:gd name="connsiteX3" fmla="*/ 4036219 w 6997474"/>
              <a:gd name="connsiteY3" fmla="*/ 1122873 h 6223221"/>
              <a:gd name="connsiteX4" fmla="*/ 3744788 w 6997474"/>
              <a:gd name="connsiteY4" fmla="*/ 1789080 h 6223221"/>
              <a:gd name="connsiteX5" fmla="*/ 2716089 w 6997474"/>
              <a:gd name="connsiteY5" fmla="*/ 2070535 h 6223221"/>
              <a:gd name="connsiteX6" fmla="*/ 2007953 w 6997474"/>
              <a:gd name="connsiteY6" fmla="*/ 2325991 h 6223221"/>
              <a:gd name="connsiteX7" fmla="*/ 741794 w 6997474"/>
              <a:gd name="connsiteY7" fmla="*/ 2416956 h 6223221"/>
              <a:gd name="connsiteX8" fmla="*/ 92089 w 6997474"/>
              <a:gd name="connsiteY8" fmla="*/ 4522483 h 6223221"/>
              <a:gd name="connsiteX9" fmla="*/ 308658 w 6997474"/>
              <a:gd name="connsiteY9" fmla="*/ 6146746 h 6223221"/>
              <a:gd name="connsiteX10" fmla="*/ 2498405 w 6997474"/>
              <a:gd name="connsiteY10" fmla="*/ 6170809 h 6223221"/>
              <a:gd name="connsiteX11" fmla="*/ 4860416 w 6997474"/>
              <a:gd name="connsiteY11" fmla="*/ 6123841 h 6223221"/>
              <a:gd name="connsiteX12" fmla="*/ 6762041 w 6997474"/>
              <a:gd name="connsiteY12" fmla="*/ 4797614 h 6223221"/>
              <a:gd name="connsiteX0" fmla="*/ 6762041 w 7005806"/>
              <a:gd name="connsiteY0" fmla="*/ 3863910 h 5289517"/>
              <a:gd name="connsiteX1" fmla="*/ 6773644 w 7005806"/>
              <a:gd name="connsiteY1" fmla="*/ 1072680 h 5289517"/>
              <a:gd name="connsiteX2" fmla="*/ 4868779 w 7005806"/>
              <a:gd name="connsiteY2" fmla="*/ 62568 h 5289517"/>
              <a:gd name="connsiteX3" fmla="*/ 4036219 w 7005806"/>
              <a:gd name="connsiteY3" fmla="*/ 189169 h 5289517"/>
              <a:gd name="connsiteX4" fmla="*/ 3744788 w 7005806"/>
              <a:gd name="connsiteY4" fmla="*/ 855376 h 5289517"/>
              <a:gd name="connsiteX5" fmla="*/ 2716089 w 7005806"/>
              <a:gd name="connsiteY5" fmla="*/ 1136831 h 5289517"/>
              <a:gd name="connsiteX6" fmla="*/ 2007953 w 7005806"/>
              <a:gd name="connsiteY6" fmla="*/ 1392287 h 5289517"/>
              <a:gd name="connsiteX7" fmla="*/ 741794 w 7005806"/>
              <a:gd name="connsiteY7" fmla="*/ 1483252 h 5289517"/>
              <a:gd name="connsiteX8" fmla="*/ 92089 w 7005806"/>
              <a:gd name="connsiteY8" fmla="*/ 3588779 h 5289517"/>
              <a:gd name="connsiteX9" fmla="*/ 308658 w 7005806"/>
              <a:gd name="connsiteY9" fmla="*/ 5213042 h 5289517"/>
              <a:gd name="connsiteX10" fmla="*/ 2498405 w 7005806"/>
              <a:gd name="connsiteY10" fmla="*/ 5237105 h 5289517"/>
              <a:gd name="connsiteX11" fmla="*/ 4860416 w 7005806"/>
              <a:gd name="connsiteY11" fmla="*/ 5190137 h 5289517"/>
              <a:gd name="connsiteX12" fmla="*/ 6762041 w 7005806"/>
              <a:gd name="connsiteY12" fmla="*/ 3863910 h 5289517"/>
              <a:gd name="connsiteX0" fmla="*/ 6762041 w 6989359"/>
              <a:gd name="connsiteY0" fmla="*/ 3870259 h 5295866"/>
              <a:gd name="connsiteX1" fmla="*/ 6744200 w 6989359"/>
              <a:gd name="connsiteY1" fmla="*/ 1165306 h 5295866"/>
              <a:gd name="connsiteX2" fmla="*/ 4868779 w 6989359"/>
              <a:gd name="connsiteY2" fmla="*/ 68917 h 5295866"/>
              <a:gd name="connsiteX3" fmla="*/ 4036219 w 6989359"/>
              <a:gd name="connsiteY3" fmla="*/ 195518 h 5295866"/>
              <a:gd name="connsiteX4" fmla="*/ 3744788 w 6989359"/>
              <a:gd name="connsiteY4" fmla="*/ 861725 h 5295866"/>
              <a:gd name="connsiteX5" fmla="*/ 2716089 w 6989359"/>
              <a:gd name="connsiteY5" fmla="*/ 1143180 h 5295866"/>
              <a:gd name="connsiteX6" fmla="*/ 2007953 w 6989359"/>
              <a:gd name="connsiteY6" fmla="*/ 1398636 h 5295866"/>
              <a:gd name="connsiteX7" fmla="*/ 741794 w 6989359"/>
              <a:gd name="connsiteY7" fmla="*/ 1489601 h 5295866"/>
              <a:gd name="connsiteX8" fmla="*/ 92089 w 6989359"/>
              <a:gd name="connsiteY8" fmla="*/ 3595128 h 5295866"/>
              <a:gd name="connsiteX9" fmla="*/ 308658 w 6989359"/>
              <a:gd name="connsiteY9" fmla="*/ 5219391 h 5295866"/>
              <a:gd name="connsiteX10" fmla="*/ 2498405 w 6989359"/>
              <a:gd name="connsiteY10" fmla="*/ 5243454 h 5295866"/>
              <a:gd name="connsiteX11" fmla="*/ 4860416 w 6989359"/>
              <a:gd name="connsiteY11" fmla="*/ 5196486 h 5295866"/>
              <a:gd name="connsiteX12" fmla="*/ 6762041 w 6989359"/>
              <a:gd name="connsiteY12" fmla="*/ 3870259 h 5295866"/>
              <a:gd name="connsiteX0" fmla="*/ 6762041 w 6989359"/>
              <a:gd name="connsiteY0" fmla="*/ 3879794 h 5305401"/>
              <a:gd name="connsiteX1" fmla="*/ 6744200 w 6989359"/>
              <a:gd name="connsiteY1" fmla="*/ 1304255 h 5305401"/>
              <a:gd name="connsiteX2" fmla="*/ 4868779 w 6989359"/>
              <a:gd name="connsiteY2" fmla="*/ 78452 h 5305401"/>
              <a:gd name="connsiteX3" fmla="*/ 4036219 w 6989359"/>
              <a:gd name="connsiteY3" fmla="*/ 205053 h 5305401"/>
              <a:gd name="connsiteX4" fmla="*/ 3744788 w 6989359"/>
              <a:gd name="connsiteY4" fmla="*/ 871260 h 5305401"/>
              <a:gd name="connsiteX5" fmla="*/ 2716089 w 6989359"/>
              <a:gd name="connsiteY5" fmla="*/ 1152715 h 5305401"/>
              <a:gd name="connsiteX6" fmla="*/ 2007953 w 6989359"/>
              <a:gd name="connsiteY6" fmla="*/ 1408171 h 5305401"/>
              <a:gd name="connsiteX7" fmla="*/ 741794 w 6989359"/>
              <a:gd name="connsiteY7" fmla="*/ 1499136 h 5305401"/>
              <a:gd name="connsiteX8" fmla="*/ 92089 w 6989359"/>
              <a:gd name="connsiteY8" fmla="*/ 3604663 h 5305401"/>
              <a:gd name="connsiteX9" fmla="*/ 308658 w 6989359"/>
              <a:gd name="connsiteY9" fmla="*/ 5228926 h 5305401"/>
              <a:gd name="connsiteX10" fmla="*/ 2498405 w 6989359"/>
              <a:gd name="connsiteY10" fmla="*/ 5252989 h 5305401"/>
              <a:gd name="connsiteX11" fmla="*/ 4860416 w 6989359"/>
              <a:gd name="connsiteY11" fmla="*/ 5206021 h 5305401"/>
              <a:gd name="connsiteX12" fmla="*/ 6762041 w 6989359"/>
              <a:gd name="connsiteY12" fmla="*/ 3879794 h 5305401"/>
              <a:gd name="connsiteX0" fmla="*/ 6762041 w 6978772"/>
              <a:gd name="connsiteY0" fmla="*/ 3759281 h 5184888"/>
              <a:gd name="connsiteX1" fmla="*/ 6744200 w 6978772"/>
              <a:gd name="connsiteY1" fmla="*/ 1183742 h 5184888"/>
              <a:gd name="connsiteX2" fmla="*/ 5045447 w 6978772"/>
              <a:gd name="connsiteY2" fmla="*/ 130491 h 5184888"/>
              <a:gd name="connsiteX3" fmla="*/ 4036219 w 6978772"/>
              <a:gd name="connsiteY3" fmla="*/ 84540 h 5184888"/>
              <a:gd name="connsiteX4" fmla="*/ 3744788 w 6978772"/>
              <a:gd name="connsiteY4" fmla="*/ 750747 h 5184888"/>
              <a:gd name="connsiteX5" fmla="*/ 2716089 w 6978772"/>
              <a:gd name="connsiteY5" fmla="*/ 1032202 h 5184888"/>
              <a:gd name="connsiteX6" fmla="*/ 2007953 w 6978772"/>
              <a:gd name="connsiteY6" fmla="*/ 1287658 h 5184888"/>
              <a:gd name="connsiteX7" fmla="*/ 741794 w 6978772"/>
              <a:gd name="connsiteY7" fmla="*/ 1378623 h 5184888"/>
              <a:gd name="connsiteX8" fmla="*/ 92089 w 6978772"/>
              <a:gd name="connsiteY8" fmla="*/ 3484150 h 5184888"/>
              <a:gd name="connsiteX9" fmla="*/ 308658 w 6978772"/>
              <a:gd name="connsiteY9" fmla="*/ 5108413 h 5184888"/>
              <a:gd name="connsiteX10" fmla="*/ 2498405 w 6978772"/>
              <a:gd name="connsiteY10" fmla="*/ 5132476 h 5184888"/>
              <a:gd name="connsiteX11" fmla="*/ 4860416 w 6978772"/>
              <a:gd name="connsiteY11" fmla="*/ 5085508 h 5184888"/>
              <a:gd name="connsiteX12" fmla="*/ 6762041 w 6978772"/>
              <a:gd name="connsiteY12" fmla="*/ 3759281 h 5184888"/>
              <a:gd name="connsiteX0" fmla="*/ 6762041 w 6978772"/>
              <a:gd name="connsiteY0" fmla="*/ 3702427 h 5128034"/>
              <a:gd name="connsiteX1" fmla="*/ 6744200 w 6978772"/>
              <a:gd name="connsiteY1" fmla="*/ 1126888 h 5128034"/>
              <a:gd name="connsiteX2" fmla="*/ 5045447 w 6978772"/>
              <a:gd name="connsiteY2" fmla="*/ 73637 h 5128034"/>
              <a:gd name="connsiteX3" fmla="*/ 4036219 w 6978772"/>
              <a:gd name="connsiteY3" fmla="*/ 27686 h 5128034"/>
              <a:gd name="connsiteX4" fmla="*/ 3744788 w 6978772"/>
              <a:gd name="connsiteY4" fmla="*/ 693893 h 5128034"/>
              <a:gd name="connsiteX5" fmla="*/ 2716089 w 6978772"/>
              <a:gd name="connsiteY5" fmla="*/ 975348 h 5128034"/>
              <a:gd name="connsiteX6" fmla="*/ 2007953 w 6978772"/>
              <a:gd name="connsiteY6" fmla="*/ 1230804 h 5128034"/>
              <a:gd name="connsiteX7" fmla="*/ 741794 w 6978772"/>
              <a:gd name="connsiteY7" fmla="*/ 1321769 h 5128034"/>
              <a:gd name="connsiteX8" fmla="*/ 92089 w 6978772"/>
              <a:gd name="connsiteY8" fmla="*/ 3427296 h 5128034"/>
              <a:gd name="connsiteX9" fmla="*/ 308658 w 6978772"/>
              <a:gd name="connsiteY9" fmla="*/ 5051559 h 5128034"/>
              <a:gd name="connsiteX10" fmla="*/ 2498405 w 6978772"/>
              <a:gd name="connsiteY10" fmla="*/ 5075622 h 5128034"/>
              <a:gd name="connsiteX11" fmla="*/ 4860416 w 6978772"/>
              <a:gd name="connsiteY11" fmla="*/ 5028654 h 5128034"/>
              <a:gd name="connsiteX12" fmla="*/ 6762041 w 6978772"/>
              <a:gd name="connsiteY12" fmla="*/ 3702427 h 5128034"/>
              <a:gd name="connsiteX0" fmla="*/ 6762041 w 6978772"/>
              <a:gd name="connsiteY0" fmla="*/ 3737428 h 5163035"/>
              <a:gd name="connsiteX1" fmla="*/ 6744200 w 6978772"/>
              <a:gd name="connsiteY1" fmla="*/ 1161889 h 5163035"/>
              <a:gd name="connsiteX2" fmla="*/ 5045447 w 6978772"/>
              <a:gd name="connsiteY2" fmla="*/ 108638 h 5163035"/>
              <a:gd name="connsiteX3" fmla="*/ 4036219 w 6978772"/>
              <a:gd name="connsiteY3" fmla="*/ 62687 h 5163035"/>
              <a:gd name="connsiteX4" fmla="*/ 3744788 w 6978772"/>
              <a:gd name="connsiteY4" fmla="*/ 728894 h 5163035"/>
              <a:gd name="connsiteX5" fmla="*/ 2716089 w 6978772"/>
              <a:gd name="connsiteY5" fmla="*/ 1010349 h 5163035"/>
              <a:gd name="connsiteX6" fmla="*/ 2007953 w 6978772"/>
              <a:gd name="connsiteY6" fmla="*/ 1265805 h 5163035"/>
              <a:gd name="connsiteX7" fmla="*/ 741794 w 6978772"/>
              <a:gd name="connsiteY7" fmla="*/ 1356770 h 5163035"/>
              <a:gd name="connsiteX8" fmla="*/ 92089 w 6978772"/>
              <a:gd name="connsiteY8" fmla="*/ 3462297 h 5163035"/>
              <a:gd name="connsiteX9" fmla="*/ 308658 w 6978772"/>
              <a:gd name="connsiteY9" fmla="*/ 5086560 h 5163035"/>
              <a:gd name="connsiteX10" fmla="*/ 2498405 w 6978772"/>
              <a:gd name="connsiteY10" fmla="*/ 5110623 h 5163035"/>
              <a:gd name="connsiteX11" fmla="*/ 4860416 w 6978772"/>
              <a:gd name="connsiteY11" fmla="*/ 5063655 h 5163035"/>
              <a:gd name="connsiteX12" fmla="*/ 6762041 w 6978772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050114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29819 h 5155426"/>
              <a:gd name="connsiteX1" fmla="*/ 6768659 w 7003231"/>
              <a:gd name="connsiteY1" fmla="*/ 1154280 h 5155426"/>
              <a:gd name="connsiteX2" fmla="*/ 5069906 w 7003231"/>
              <a:gd name="connsiteY2" fmla="*/ 101029 h 5155426"/>
              <a:gd name="connsiteX3" fmla="*/ 4060678 w 7003231"/>
              <a:gd name="connsiteY3" fmla="*/ 55078 h 5155426"/>
              <a:gd name="connsiteX4" fmla="*/ 3710358 w 7003231"/>
              <a:gd name="connsiteY4" fmla="*/ 613438 h 5155426"/>
              <a:gd name="connsiteX5" fmla="*/ 2740548 w 7003231"/>
              <a:gd name="connsiteY5" fmla="*/ 1002740 h 5155426"/>
              <a:gd name="connsiteX6" fmla="*/ 2032412 w 7003231"/>
              <a:gd name="connsiteY6" fmla="*/ 1042505 h 5155426"/>
              <a:gd name="connsiteX7" fmla="*/ 1134310 w 7003231"/>
              <a:gd name="connsiteY7" fmla="*/ 960919 h 5155426"/>
              <a:gd name="connsiteX8" fmla="*/ 116548 w 7003231"/>
              <a:gd name="connsiteY8" fmla="*/ 3454688 h 5155426"/>
              <a:gd name="connsiteX9" fmla="*/ 333117 w 7003231"/>
              <a:gd name="connsiteY9" fmla="*/ 5078951 h 5155426"/>
              <a:gd name="connsiteX10" fmla="*/ 2522864 w 7003231"/>
              <a:gd name="connsiteY10" fmla="*/ 5103014 h 5155426"/>
              <a:gd name="connsiteX11" fmla="*/ 4884875 w 7003231"/>
              <a:gd name="connsiteY11" fmla="*/ 5056046 h 5155426"/>
              <a:gd name="connsiteX12" fmla="*/ 6786500 w 7003231"/>
              <a:gd name="connsiteY12" fmla="*/ 3729819 h 5155426"/>
              <a:gd name="connsiteX0" fmla="*/ 6771707 w 6988438"/>
              <a:gd name="connsiteY0" fmla="*/ 3729819 h 5155426"/>
              <a:gd name="connsiteX1" fmla="*/ 6753866 w 6988438"/>
              <a:gd name="connsiteY1" fmla="*/ 1154280 h 5155426"/>
              <a:gd name="connsiteX2" fmla="*/ 5055113 w 6988438"/>
              <a:gd name="connsiteY2" fmla="*/ 101029 h 5155426"/>
              <a:gd name="connsiteX3" fmla="*/ 4045885 w 6988438"/>
              <a:gd name="connsiteY3" fmla="*/ 55078 h 5155426"/>
              <a:gd name="connsiteX4" fmla="*/ 3695565 w 6988438"/>
              <a:gd name="connsiteY4" fmla="*/ 613438 h 5155426"/>
              <a:gd name="connsiteX5" fmla="*/ 2725755 w 6988438"/>
              <a:gd name="connsiteY5" fmla="*/ 1002740 h 5155426"/>
              <a:gd name="connsiteX6" fmla="*/ 2017619 w 6988438"/>
              <a:gd name="connsiteY6" fmla="*/ 1042505 h 5155426"/>
              <a:gd name="connsiteX7" fmla="*/ 898682 w 6988438"/>
              <a:gd name="connsiteY7" fmla="*/ 1047195 h 5155426"/>
              <a:gd name="connsiteX8" fmla="*/ 101755 w 6988438"/>
              <a:gd name="connsiteY8" fmla="*/ 3454688 h 5155426"/>
              <a:gd name="connsiteX9" fmla="*/ 318324 w 6988438"/>
              <a:gd name="connsiteY9" fmla="*/ 5078951 h 5155426"/>
              <a:gd name="connsiteX10" fmla="*/ 2508071 w 6988438"/>
              <a:gd name="connsiteY10" fmla="*/ 5103014 h 5155426"/>
              <a:gd name="connsiteX11" fmla="*/ 4870082 w 6988438"/>
              <a:gd name="connsiteY11" fmla="*/ 5056046 h 5155426"/>
              <a:gd name="connsiteX12" fmla="*/ 6771707 w 6988438"/>
              <a:gd name="connsiteY12" fmla="*/ 3729819 h 5155426"/>
              <a:gd name="connsiteX0" fmla="*/ 6798548 w 7015279"/>
              <a:gd name="connsiteY0" fmla="*/ 3729819 h 5155426"/>
              <a:gd name="connsiteX1" fmla="*/ 6780707 w 7015279"/>
              <a:gd name="connsiteY1" fmla="*/ 1154280 h 5155426"/>
              <a:gd name="connsiteX2" fmla="*/ 5081954 w 7015279"/>
              <a:gd name="connsiteY2" fmla="*/ 101029 h 5155426"/>
              <a:gd name="connsiteX3" fmla="*/ 4072726 w 7015279"/>
              <a:gd name="connsiteY3" fmla="*/ 55078 h 5155426"/>
              <a:gd name="connsiteX4" fmla="*/ 3722406 w 7015279"/>
              <a:gd name="connsiteY4" fmla="*/ 613438 h 5155426"/>
              <a:gd name="connsiteX5" fmla="*/ 2752596 w 7015279"/>
              <a:gd name="connsiteY5" fmla="*/ 1002740 h 5155426"/>
              <a:gd name="connsiteX6" fmla="*/ 2044460 w 7015279"/>
              <a:gd name="connsiteY6" fmla="*/ 1042505 h 5155426"/>
              <a:gd name="connsiteX7" fmla="*/ 1323025 w 7015279"/>
              <a:gd name="connsiteY7" fmla="*/ 594247 h 5155426"/>
              <a:gd name="connsiteX8" fmla="*/ 128596 w 7015279"/>
              <a:gd name="connsiteY8" fmla="*/ 3454688 h 5155426"/>
              <a:gd name="connsiteX9" fmla="*/ 345165 w 7015279"/>
              <a:gd name="connsiteY9" fmla="*/ 5078951 h 5155426"/>
              <a:gd name="connsiteX10" fmla="*/ 2534912 w 7015279"/>
              <a:gd name="connsiteY10" fmla="*/ 5103014 h 5155426"/>
              <a:gd name="connsiteX11" fmla="*/ 4896923 w 7015279"/>
              <a:gd name="connsiteY11" fmla="*/ 5056046 h 5155426"/>
              <a:gd name="connsiteX12" fmla="*/ 6798548 w 7015279"/>
              <a:gd name="connsiteY12" fmla="*/ 3729819 h 5155426"/>
              <a:gd name="connsiteX0" fmla="*/ 6798548 w 7015279"/>
              <a:gd name="connsiteY0" fmla="*/ 3729819 h 5155426"/>
              <a:gd name="connsiteX1" fmla="*/ 6780707 w 7015279"/>
              <a:gd name="connsiteY1" fmla="*/ 1154280 h 5155426"/>
              <a:gd name="connsiteX2" fmla="*/ 5081954 w 7015279"/>
              <a:gd name="connsiteY2" fmla="*/ 101029 h 5155426"/>
              <a:gd name="connsiteX3" fmla="*/ 4072726 w 7015279"/>
              <a:gd name="connsiteY3" fmla="*/ 55078 h 5155426"/>
              <a:gd name="connsiteX4" fmla="*/ 3722406 w 7015279"/>
              <a:gd name="connsiteY4" fmla="*/ 613438 h 5155426"/>
              <a:gd name="connsiteX5" fmla="*/ 2752596 w 7015279"/>
              <a:gd name="connsiteY5" fmla="*/ 1002740 h 5155426"/>
              <a:gd name="connsiteX6" fmla="*/ 2162237 w 7015279"/>
              <a:gd name="connsiteY6" fmla="*/ 956230 h 5155426"/>
              <a:gd name="connsiteX7" fmla="*/ 1323025 w 7015279"/>
              <a:gd name="connsiteY7" fmla="*/ 594247 h 5155426"/>
              <a:gd name="connsiteX8" fmla="*/ 128596 w 7015279"/>
              <a:gd name="connsiteY8" fmla="*/ 3454688 h 5155426"/>
              <a:gd name="connsiteX9" fmla="*/ 345165 w 7015279"/>
              <a:gd name="connsiteY9" fmla="*/ 5078951 h 5155426"/>
              <a:gd name="connsiteX10" fmla="*/ 2534912 w 7015279"/>
              <a:gd name="connsiteY10" fmla="*/ 5103014 h 5155426"/>
              <a:gd name="connsiteX11" fmla="*/ 4896923 w 7015279"/>
              <a:gd name="connsiteY11" fmla="*/ 5056046 h 5155426"/>
              <a:gd name="connsiteX12" fmla="*/ 6798548 w 7015279"/>
              <a:gd name="connsiteY12" fmla="*/ 3729819 h 5155426"/>
              <a:gd name="connsiteX0" fmla="*/ 6927653 w 7144384"/>
              <a:gd name="connsiteY0" fmla="*/ 3729819 h 5251573"/>
              <a:gd name="connsiteX1" fmla="*/ 6909812 w 7144384"/>
              <a:gd name="connsiteY1" fmla="*/ 1154280 h 5251573"/>
              <a:gd name="connsiteX2" fmla="*/ 5211059 w 7144384"/>
              <a:gd name="connsiteY2" fmla="*/ 101029 h 5251573"/>
              <a:gd name="connsiteX3" fmla="*/ 4201831 w 7144384"/>
              <a:gd name="connsiteY3" fmla="*/ 55078 h 5251573"/>
              <a:gd name="connsiteX4" fmla="*/ 3851511 w 7144384"/>
              <a:gd name="connsiteY4" fmla="*/ 613438 h 5251573"/>
              <a:gd name="connsiteX5" fmla="*/ 2881701 w 7144384"/>
              <a:gd name="connsiteY5" fmla="*/ 1002740 h 5251573"/>
              <a:gd name="connsiteX6" fmla="*/ 2291342 w 7144384"/>
              <a:gd name="connsiteY6" fmla="*/ 956230 h 5251573"/>
              <a:gd name="connsiteX7" fmla="*/ 1452130 w 7144384"/>
              <a:gd name="connsiteY7" fmla="*/ 594247 h 5251573"/>
              <a:gd name="connsiteX8" fmla="*/ 66311 w 7144384"/>
              <a:gd name="connsiteY8" fmla="*/ 2872326 h 5251573"/>
              <a:gd name="connsiteX9" fmla="*/ 474270 w 7144384"/>
              <a:gd name="connsiteY9" fmla="*/ 5078951 h 5251573"/>
              <a:gd name="connsiteX10" fmla="*/ 2664017 w 7144384"/>
              <a:gd name="connsiteY10" fmla="*/ 5103014 h 5251573"/>
              <a:gd name="connsiteX11" fmla="*/ 5026028 w 7144384"/>
              <a:gd name="connsiteY11" fmla="*/ 5056046 h 5251573"/>
              <a:gd name="connsiteX12" fmla="*/ 6927653 w 7144384"/>
              <a:gd name="connsiteY12" fmla="*/ 3729819 h 5251573"/>
              <a:gd name="connsiteX0" fmla="*/ 6872182 w 7088913"/>
              <a:gd name="connsiteY0" fmla="*/ 3729819 h 5251573"/>
              <a:gd name="connsiteX1" fmla="*/ 6854341 w 7088913"/>
              <a:gd name="connsiteY1" fmla="*/ 1154280 h 5251573"/>
              <a:gd name="connsiteX2" fmla="*/ 5155588 w 7088913"/>
              <a:gd name="connsiteY2" fmla="*/ 101029 h 5251573"/>
              <a:gd name="connsiteX3" fmla="*/ 4146360 w 7088913"/>
              <a:gd name="connsiteY3" fmla="*/ 55078 h 5251573"/>
              <a:gd name="connsiteX4" fmla="*/ 3796040 w 7088913"/>
              <a:gd name="connsiteY4" fmla="*/ 613438 h 5251573"/>
              <a:gd name="connsiteX5" fmla="*/ 2826230 w 7088913"/>
              <a:gd name="connsiteY5" fmla="*/ 1002740 h 5251573"/>
              <a:gd name="connsiteX6" fmla="*/ 2235871 w 7088913"/>
              <a:gd name="connsiteY6" fmla="*/ 956230 h 5251573"/>
              <a:gd name="connsiteX7" fmla="*/ 1396659 w 7088913"/>
              <a:gd name="connsiteY7" fmla="*/ 594247 h 5251573"/>
              <a:gd name="connsiteX8" fmla="*/ 10840 w 7088913"/>
              <a:gd name="connsiteY8" fmla="*/ 2872326 h 5251573"/>
              <a:gd name="connsiteX9" fmla="*/ 418799 w 7088913"/>
              <a:gd name="connsiteY9" fmla="*/ 5078951 h 5251573"/>
              <a:gd name="connsiteX10" fmla="*/ 2608546 w 7088913"/>
              <a:gd name="connsiteY10" fmla="*/ 5103014 h 5251573"/>
              <a:gd name="connsiteX11" fmla="*/ 4970557 w 7088913"/>
              <a:gd name="connsiteY11" fmla="*/ 5056046 h 5251573"/>
              <a:gd name="connsiteX12" fmla="*/ 6872182 w 7088913"/>
              <a:gd name="connsiteY12" fmla="*/ 3729819 h 5251573"/>
              <a:gd name="connsiteX0" fmla="*/ 6872182 w 7088913"/>
              <a:gd name="connsiteY0" fmla="*/ 3729819 h 5251573"/>
              <a:gd name="connsiteX1" fmla="*/ 6854341 w 7088913"/>
              <a:gd name="connsiteY1" fmla="*/ 1154280 h 5251573"/>
              <a:gd name="connsiteX2" fmla="*/ 5155588 w 7088913"/>
              <a:gd name="connsiteY2" fmla="*/ 101029 h 5251573"/>
              <a:gd name="connsiteX3" fmla="*/ 4146360 w 7088913"/>
              <a:gd name="connsiteY3" fmla="*/ 55078 h 5251573"/>
              <a:gd name="connsiteX4" fmla="*/ 3796040 w 7088913"/>
              <a:gd name="connsiteY4" fmla="*/ 613438 h 5251573"/>
              <a:gd name="connsiteX5" fmla="*/ 2826230 w 7088913"/>
              <a:gd name="connsiteY5" fmla="*/ 1002740 h 5251573"/>
              <a:gd name="connsiteX6" fmla="*/ 2235871 w 7088913"/>
              <a:gd name="connsiteY6" fmla="*/ 956230 h 5251573"/>
              <a:gd name="connsiteX7" fmla="*/ 1396659 w 7088913"/>
              <a:gd name="connsiteY7" fmla="*/ 594247 h 5251573"/>
              <a:gd name="connsiteX8" fmla="*/ 10840 w 7088913"/>
              <a:gd name="connsiteY8" fmla="*/ 2872326 h 5251573"/>
              <a:gd name="connsiteX9" fmla="*/ 418799 w 7088913"/>
              <a:gd name="connsiteY9" fmla="*/ 5078951 h 5251573"/>
              <a:gd name="connsiteX10" fmla="*/ 2608546 w 7088913"/>
              <a:gd name="connsiteY10" fmla="*/ 5103014 h 5251573"/>
              <a:gd name="connsiteX11" fmla="*/ 4970557 w 7088913"/>
              <a:gd name="connsiteY11" fmla="*/ 5056046 h 5251573"/>
              <a:gd name="connsiteX12" fmla="*/ 6872182 w 7088913"/>
              <a:gd name="connsiteY12" fmla="*/ 3729819 h 525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88913" h="5251573">
                <a:moveTo>
                  <a:pt x="6872182" y="3729819"/>
                </a:moveTo>
                <a:cubicBezTo>
                  <a:pt x="7186146" y="3079525"/>
                  <a:pt x="7140440" y="1759078"/>
                  <a:pt x="6854341" y="1154280"/>
                </a:cubicBezTo>
                <a:cubicBezTo>
                  <a:pt x="6568242" y="549482"/>
                  <a:pt x="5665808" y="219521"/>
                  <a:pt x="5155588" y="101029"/>
                </a:cubicBezTo>
                <a:cubicBezTo>
                  <a:pt x="4645368" y="-17463"/>
                  <a:pt x="4372951" y="-30324"/>
                  <a:pt x="4146360" y="55078"/>
                </a:cubicBezTo>
                <a:cubicBezTo>
                  <a:pt x="3919769" y="140480"/>
                  <a:pt x="4016062" y="455494"/>
                  <a:pt x="3796040" y="613438"/>
                </a:cubicBezTo>
                <a:cubicBezTo>
                  <a:pt x="3576018" y="771382"/>
                  <a:pt x="3086258" y="945608"/>
                  <a:pt x="2826230" y="1002740"/>
                </a:cubicBezTo>
                <a:cubicBezTo>
                  <a:pt x="2566202" y="1059872"/>
                  <a:pt x="2474133" y="1024312"/>
                  <a:pt x="2235871" y="956230"/>
                </a:cubicBezTo>
                <a:cubicBezTo>
                  <a:pt x="1997609" y="888148"/>
                  <a:pt x="1914720" y="469021"/>
                  <a:pt x="1396659" y="594247"/>
                </a:cubicBezTo>
                <a:cubicBezTo>
                  <a:pt x="878598" y="719473"/>
                  <a:pt x="41316" y="2038601"/>
                  <a:pt x="10840" y="2872326"/>
                </a:cubicBezTo>
                <a:cubicBezTo>
                  <a:pt x="-19636" y="3706051"/>
                  <a:pt x="-14152" y="4707170"/>
                  <a:pt x="418799" y="5078951"/>
                </a:cubicBezTo>
                <a:cubicBezTo>
                  <a:pt x="851750" y="5450732"/>
                  <a:pt x="1849920" y="5106831"/>
                  <a:pt x="2608546" y="5103014"/>
                </a:cubicBezTo>
                <a:cubicBezTo>
                  <a:pt x="3367172" y="5099197"/>
                  <a:pt x="4064178" y="5178367"/>
                  <a:pt x="4970557" y="5056046"/>
                </a:cubicBezTo>
                <a:cubicBezTo>
                  <a:pt x="5970499" y="4935057"/>
                  <a:pt x="6558218" y="4380113"/>
                  <a:pt x="6872182" y="3729819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793195" y="6229166"/>
            <a:ext cx="1377293" cy="535327"/>
            <a:chOff x="4367862" y="6052205"/>
            <a:chExt cx="1377294" cy="535326"/>
          </a:xfrm>
        </p:grpSpPr>
        <p:grpSp>
          <p:nvGrpSpPr>
            <p:cNvPr id="29" name="Group 28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03954" y="6229166"/>
            <a:ext cx="1377293" cy="535327"/>
            <a:chOff x="4367862" y="6052205"/>
            <a:chExt cx="1377294" cy="535326"/>
          </a:xfrm>
        </p:grpSpPr>
        <p:grpSp>
          <p:nvGrpSpPr>
            <p:cNvPr id="34" name="Group 33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sp>
        <p:nvSpPr>
          <p:cNvPr id="53" name="Freeform 52"/>
          <p:cNvSpPr/>
          <p:nvPr/>
        </p:nvSpPr>
        <p:spPr>
          <a:xfrm>
            <a:off x="5205107" y="794636"/>
            <a:ext cx="2363667" cy="1904333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542366 w 6426812"/>
              <a:gd name="connsiteY0" fmla="*/ 4098337 h 4232230"/>
              <a:gd name="connsiteX1" fmla="*/ 1810823 w 6426812"/>
              <a:gd name="connsiteY1" fmla="*/ 3869738 h 4232230"/>
              <a:gd name="connsiteX2" fmla="*/ 3045156 w 6426812"/>
              <a:gd name="connsiteY2" fmla="*/ 2228094 h 4232230"/>
              <a:gd name="connsiteX3" fmla="*/ 3729517 w 6426812"/>
              <a:gd name="connsiteY3" fmla="*/ 1716085 h 4232230"/>
              <a:gd name="connsiteX4" fmla="*/ 4318254 w 6426812"/>
              <a:gd name="connsiteY4" fmla="*/ 1776243 h 4232230"/>
              <a:gd name="connsiteX5" fmla="*/ 4823581 w 6426812"/>
              <a:gd name="connsiteY5" fmla="*/ 1968748 h 4232230"/>
              <a:gd name="connsiteX6" fmla="*/ 5837604 w 6426812"/>
              <a:gd name="connsiteY6" fmla="*/ 1884527 h 4232230"/>
              <a:gd name="connsiteX7" fmla="*/ 6421755 w 6426812"/>
              <a:gd name="connsiteY7" fmla="*/ 1415295 h 4232230"/>
              <a:gd name="connsiteX8" fmla="*/ 5521412 w 6426812"/>
              <a:gd name="connsiteY8" fmla="*/ 500895 h 4232230"/>
              <a:gd name="connsiteX9" fmla="*/ 4283211 w 6426812"/>
              <a:gd name="connsiteY9" fmla="*/ 87365 h 4232230"/>
              <a:gd name="connsiteX10" fmla="*/ 263611 w 6426812"/>
              <a:gd name="connsiteY10" fmla="*/ 2197348 h 4232230"/>
              <a:gd name="connsiteX11" fmla="*/ 542366 w 6426812"/>
              <a:gd name="connsiteY11" fmla="*/ 4098337 h 4232230"/>
              <a:gd name="connsiteX0" fmla="*/ 81504 w 5965950"/>
              <a:gd name="connsiteY0" fmla="*/ 4098337 h 4388519"/>
              <a:gd name="connsiteX1" fmla="*/ 1349961 w 5965950"/>
              <a:gd name="connsiteY1" fmla="*/ 3869738 h 4388519"/>
              <a:gd name="connsiteX2" fmla="*/ 2584294 w 5965950"/>
              <a:gd name="connsiteY2" fmla="*/ 2228094 h 4388519"/>
              <a:gd name="connsiteX3" fmla="*/ 3268655 w 5965950"/>
              <a:gd name="connsiteY3" fmla="*/ 1716085 h 4388519"/>
              <a:gd name="connsiteX4" fmla="*/ 3857392 w 5965950"/>
              <a:gd name="connsiteY4" fmla="*/ 1776243 h 4388519"/>
              <a:gd name="connsiteX5" fmla="*/ 4362719 w 5965950"/>
              <a:gd name="connsiteY5" fmla="*/ 1968748 h 4388519"/>
              <a:gd name="connsiteX6" fmla="*/ 5376742 w 5965950"/>
              <a:gd name="connsiteY6" fmla="*/ 1884527 h 4388519"/>
              <a:gd name="connsiteX7" fmla="*/ 5960893 w 5965950"/>
              <a:gd name="connsiteY7" fmla="*/ 1415295 h 4388519"/>
              <a:gd name="connsiteX8" fmla="*/ 5060550 w 5965950"/>
              <a:gd name="connsiteY8" fmla="*/ 500895 h 4388519"/>
              <a:gd name="connsiteX9" fmla="*/ 3822349 w 5965950"/>
              <a:gd name="connsiteY9" fmla="*/ 87365 h 4388519"/>
              <a:gd name="connsiteX10" fmla="*/ 81504 w 5965950"/>
              <a:gd name="connsiteY10" fmla="*/ 4098337 h 4388519"/>
              <a:gd name="connsiteX0" fmla="*/ 2497555 w 4641156"/>
              <a:gd name="connsiteY0" fmla="*/ 87365 h 3920206"/>
              <a:gd name="connsiteX1" fmla="*/ 25167 w 4641156"/>
              <a:gd name="connsiteY1" fmla="*/ 3869738 h 3920206"/>
              <a:gd name="connsiteX2" fmla="*/ 1259500 w 4641156"/>
              <a:gd name="connsiteY2" fmla="*/ 2228094 h 3920206"/>
              <a:gd name="connsiteX3" fmla="*/ 1943861 w 4641156"/>
              <a:gd name="connsiteY3" fmla="*/ 1716085 h 3920206"/>
              <a:gd name="connsiteX4" fmla="*/ 2532598 w 4641156"/>
              <a:gd name="connsiteY4" fmla="*/ 1776243 h 3920206"/>
              <a:gd name="connsiteX5" fmla="*/ 3037925 w 4641156"/>
              <a:gd name="connsiteY5" fmla="*/ 1968748 h 3920206"/>
              <a:gd name="connsiteX6" fmla="*/ 4051948 w 4641156"/>
              <a:gd name="connsiteY6" fmla="*/ 1884527 h 3920206"/>
              <a:gd name="connsiteX7" fmla="*/ 4636099 w 4641156"/>
              <a:gd name="connsiteY7" fmla="*/ 1415295 h 3920206"/>
              <a:gd name="connsiteX8" fmla="*/ 3735756 w 4641156"/>
              <a:gd name="connsiteY8" fmla="*/ 500895 h 3920206"/>
              <a:gd name="connsiteX9" fmla="*/ 2497555 w 4641156"/>
              <a:gd name="connsiteY9" fmla="*/ 87365 h 3920206"/>
              <a:gd name="connsiteX0" fmla="*/ 1248163 w 3391764"/>
              <a:gd name="connsiteY0" fmla="*/ 87365 h 2289762"/>
              <a:gd name="connsiteX1" fmla="*/ 10108 w 3391764"/>
              <a:gd name="connsiteY1" fmla="*/ 2228094 h 2289762"/>
              <a:gd name="connsiteX2" fmla="*/ 694469 w 3391764"/>
              <a:gd name="connsiteY2" fmla="*/ 1716085 h 2289762"/>
              <a:gd name="connsiteX3" fmla="*/ 1283206 w 3391764"/>
              <a:gd name="connsiteY3" fmla="*/ 1776243 h 2289762"/>
              <a:gd name="connsiteX4" fmla="*/ 1788533 w 3391764"/>
              <a:gd name="connsiteY4" fmla="*/ 1968748 h 2289762"/>
              <a:gd name="connsiteX5" fmla="*/ 2802556 w 3391764"/>
              <a:gd name="connsiteY5" fmla="*/ 1884527 h 2289762"/>
              <a:gd name="connsiteX6" fmla="*/ 3386707 w 3391764"/>
              <a:gd name="connsiteY6" fmla="*/ 1415295 h 2289762"/>
              <a:gd name="connsiteX7" fmla="*/ 2486364 w 3391764"/>
              <a:gd name="connsiteY7" fmla="*/ 500895 h 2289762"/>
              <a:gd name="connsiteX8" fmla="*/ 1248163 w 3391764"/>
              <a:gd name="connsiteY8" fmla="*/ 87365 h 2289762"/>
              <a:gd name="connsiteX0" fmla="*/ 553791 w 2697392"/>
              <a:gd name="connsiteY0" fmla="*/ 87365 h 1976181"/>
              <a:gd name="connsiteX1" fmla="*/ 97 w 2697392"/>
              <a:gd name="connsiteY1" fmla="*/ 1716085 h 1976181"/>
              <a:gd name="connsiteX2" fmla="*/ 588834 w 2697392"/>
              <a:gd name="connsiteY2" fmla="*/ 1776243 h 1976181"/>
              <a:gd name="connsiteX3" fmla="*/ 1094161 w 2697392"/>
              <a:gd name="connsiteY3" fmla="*/ 1968748 h 1976181"/>
              <a:gd name="connsiteX4" fmla="*/ 2108184 w 2697392"/>
              <a:gd name="connsiteY4" fmla="*/ 1884527 h 1976181"/>
              <a:gd name="connsiteX5" fmla="*/ 2692335 w 2697392"/>
              <a:gd name="connsiteY5" fmla="*/ 1415295 h 1976181"/>
              <a:gd name="connsiteX6" fmla="*/ 1791992 w 2697392"/>
              <a:gd name="connsiteY6" fmla="*/ 500895 h 1976181"/>
              <a:gd name="connsiteX7" fmla="*/ 553791 w 2697392"/>
              <a:gd name="connsiteY7" fmla="*/ 87365 h 1976181"/>
              <a:gd name="connsiteX0" fmla="*/ 100806 w 2244407"/>
              <a:gd name="connsiteY0" fmla="*/ 87365 h 1984284"/>
              <a:gd name="connsiteX1" fmla="*/ 135849 w 2244407"/>
              <a:gd name="connsiteY1" fmla="*/ 1776243 h 1984284"/>
              <a:gd name="connsiteX2" fmla="*/ 641176 w 2244407"/>
              <a:gd name="connsiteY2" fmla="*/ 1968748 h 1984284"/>
              <a:gd name="connsiteX3" fmla="*/ 1655199 w 2244407"/>
              <a:gd name="connsiteY3" fmla="*/ 1884527 h 1984284"/>
              <a:gd name="connsiteX4" fmla="*/ 2239350 w 2244407"/>
              <a:gd name="connsiteY4" fmla="*/ 1415295 h 1984284"/>
              <a:gd name="connsiteX5" fmla="*/ 1339007 w 2244407"/>
              <a:gd name="connsiteY5" fmla="*/ 500895 h 1984284"/>
              <a:gd name="connsiteX6" fmla="*/ 100806 w 2244407"/>
              <a:gd name="connsiteY6" fmla="*/ 87365 h 1984284"/>
              <a:gd name="connsiteX0" fmla="*/ 161829 w 2305430"/>
              <a:gd name="connsiteY0" fmla="*/ 87365 h 1976180"/>
              <a:gd name="connsiteX1" fmla="*/ 196872 w 2305430"/>
              <a:gd name="connsiteY1" fmla="*/ 1776243 h 1976180"/>
              <a:gd name="connsiteX2" fmla="*/ 702199 w 2305430"/>
              <a:gd name="connsiteY2" fmla="*/ 1968748 h 1976180"/>
              <a:gd name="connsiteX3" fmla="*/ 1716222 w 2305430"/>
              <a:gd name="connsiteY3" fmla="*/ 1884527 h 1976180"/>
              <a:gd name="connsiteX4" fmla="*/ 2300373 w 2305430"/>
              <a:gd name="connsiteY4" fmla="*/ 1415295 h 1976180"/>
              <a:gd name="connsiteX5" fmla="*/ 1400030 w 2305430"/>
              <a:gd name="connsiteY5" fmla="*/ 500895 h 1976180"/>
              <a:gd name="connsiteX6" fmla="*/ 161829 w 2305430"/>
              <a:gd name="connsiteY6" fmla="*/ 87365 h 1976180"/>
              <a:gd name="connsiteX0" fmla="*/ 247555 w 2391156"/>
              <a:gd name="connsiteY0" fmla="*/ 52596 h 1949731"/>
              <a:gd name="connsiteX1" fmla="*/ 149939 w 2391156"/>
              <a:gd name="connsiteY1" fmla="*/ 1625971 h 1949731"/>
              <a:gd name="connsiteX2" fmla="*/ 787925 w 2391156"/>
              <a:gd name="connsiteY2" fmla="*/ 1933979 h 1949731"/>
              <a:gd name="connsiteX3" fmla="*/ 1801948 w 2391156"/>
              <a:gd name="connsiteY3" fmla="*/ 1849758 h 1949731"/>
              <a:gd name="connsiteX4" fmla="*/ 2386099 w 2391156"/>
              <a:gd name="connsiteY4" fmla="*/ 1380526 h 1949731"/>
              <a:gd name="connsiteX5" fmla="*/ 1485756 w 2391156"/>
              <a:gd name="connsiteY5" fmla="*/ 466126 h 1949731"/>
              <a:gd name="connsiteX6" fmla="*/ 247555 w 2391156"/>
              <a:gd name="connsiteY6" fmla="*/ 52596 h 1949731"/>
              <a:gd name="connsiteX0" fmla="*/ 578604 w 2722205"/>
              <a:gd name="connsiteY0" fmla="*/ 56619 h 1949108"/>
              <a:gd name="connsiteX1" fmla="*/ 83007 w 2722205"/>
              <a:gd name="connsiteY1" fmla="*/ 1694162 h 1949108"/>
              <a:gd name="connsiteX2" fmla="*/ 1118974 w 2722205"/>
              <a:gd name="connsiteY2" fmla="*/ 1938002 h 1949108"/>
              <a:gd name="connsiteX3" fmla="*/ 2132997 w 2722205"/>
              <a:gd name="connsiteY3" fmla="*/ 1853781 h 1949108"/>
              <a:gd name="connsiteX4" fmla="*/ 2717148 w 2722205"/>
              <a:gd name="connsiteY4" fmla="*/ 1384549 h 1949108"/>
              <a:gd name="connsiteX5" fmla="*/ 1816805 w 2722205"/>
              <a:gd name="connsiteY5" fmla="*/ 470149 h 1949108"/>
              <a:gd name="connsiteX6" fmla="*/ 578604 w 2722205"/>
              <a:gd name="connsiteY6" fmla="*/ 56619 h 1949108"/>
              <a:gd name="connsiteX0" fmla="*/ 542816 w 2686417"/>
              <a:gd name="connsiteY0" fmla="*/ 45474 h 1951044"/>
              <a:gd name="connsiteX1" fmla="*/ 87017 w 2686417"/>
              <a:gd name="connsiteY1" fmla="*/ 1503345 h 1951044"/>
              <a:gd name="connsiteX2" fmla="*/ 1083186 w 2686417"/>
              <a:gd name="connsiteY2" fmla="*/ 1926857 h 1951044"/>
              <a:gd name="connsiteX3" fmla="*/ 2097209 w 2686417"/>
              <a:gd name="connsiteY3" fmla="*/ 1842636 h 1951044"/>
              <a:gd name="connsiteX4" fmla="*/ 2681360 w 2686417"/>
              <a:gd name="connsiteY4" fmla="*/ 1373404 h 1951044"/>
              <a:gd name="connsiteX5" fmla="*/ 1781017 w 2686417"/>
              <a:gd name="connsiteY5" fmla="*/ 459004 h 1951044"/>
              <a:gd name="connsiteX6" fmla="*/ 542816 w 2686417"/>
              <a:gd name="connsiteY6" fmla="*/ 45474 h 1951044"/>
              <a:gd name="connsiteX0" fmla="*/ 449434 w 2593035"/>
              <a:gd name="connsiteY0" fmla="*/ 48617 h 1950429"/>
              <a:gd name="connsiteX1" fmla="*/ 99763 w 2593035"/>
              <a:gd name="connsiteY1" fmla="*/ 1557823 h 1950429"/>
              <a:gd name="connsiteX2" fmla="*/ 989804 w 2593035"/>
              <a:gd name="connsiteY2" fmla="*/ 1930000 h 1950429"/>
              <a:gd name="connsiteX3" fmla="*/ 2003827 w 2593035"/>
              <a:gd name="connsiteY3" fmla="*/ 1845779 h 1950429"/>
              <a:gd name="connsiteX4" fmla="*/ 2587978 w 2593035"/>
              <a:gd name="connsiteY4" fmla="*/ 1376547 h 1950429"/>
              <a:gd name="connsiteX5" fmla="*/ 1687635 w 2593035"/>
              <a:gd name="connsiteY5" fmla="*/ 462147 h 1950429"/>
              <a:gd name="connsiteX6" fmla="*/ 449434 w 2593035"/>
              <a:gd name="connsiteY6" fmla="*/ 48617 h 1950429"/>
              <a:gd name="connsiteX0" fmla="*/ 340305 w 2523704"/>
              <a:gd name="connsiteY0" fmla="*/ 52891 h 1903369"/>
              <a:gd name="connsiteX1" fmla="*/ 30432 w 2523704"/>
              <a:gd name="connsiteY1" fmla="*/ 1510762 h 1903369"/>
              <a:gd name="connsiteX2" fmla="*/ 920473 w 2523704"/>
              <a:gd name="connsiteY2" fmla="*/ 1882939 h 1903369"/>
              <a:gd name="connsiteX3" fmla="*/ 1934496 w 2523704"/>
              <a:gd name="connsiteY3" fmla="*/ 1798718 h 1903369"/>
              <a:gd name="connsiteX4" fmla="*/ 2518647 w 2523704"/>
              <a:gd name="connsiteY4" fmla="*/ 1329486 h 1903369"/>
              <a:gd name="connsiteX5" fmla="*/ 1618304 w 2523704"/>
              <a:gd name="connsiteY5" fmla="*/ 415086 h 1903369"/>
              <a:gd name="connsiteX6" fmla="*/ 340305 w 2523704"/>
              <a:gd name="connsiteY6" fmla="*/ 52891 h 1903369"/>
              <a:gd name="connsiteX0" fmla="*/ 259892 w 2443291"/>
              <a:gd name="connsiteY0" fmla="*/ 46334 h 1904334"/>
              <a:gd name="connsiteX1" fmla="*/ 42881 w 2443291"/>
              <a:gd name="connsiteY1" fmla="*/ 1401534 h 1904334"/>
              <a:gd name="connsiteX2" fmla="*/ 840060 w 2443291"/>
              <a:gd name="connsiteY2" fmla="*/ 1876382 h 1904334"/>
              <a:gd name="connsiteX3" fmla="*/ 1854083 w 2443291"/>
              <a:gd name="connsiteY3" fmla="*/ 1792161 h 1904334"/>
              <a:gd name="connsiteX4" fmla="*/ 2438234 w 2443291"/>
              <a:gd name="connsiteY4" fmla="*/ 1322929 h 1904334"/>
              <a:gd name="connsiteX5" fmla="*/ 1537891 w 2443291"/>
              <a:gd name="connsiteY5" fmla="*/ 408529 h 1904334"/>
              <a:gd name="connsiteX6" fmla="*/ 259892 w 2443291"/>
              <a:gd name="connsiteY6" fmla="*/ 46334 h 190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3291" h="1904334">
                <a:moveTo>
                  <a:pt x="259892" y="46334"/>
                </a:moveTo>
                <a:cubicBezTo>
                  <a:pt x="10724" y="211835"/>
                  <a:pt x="-53814" y="1096526"/>
                  <a:pt x="42881" y="1401534"/>
                </a:cubicBezTo>
                <a:cubicBezTo>
                  <a:pt x="139576" y="1706542"/>
                  <a:pt x="538193" y="1811278"/>
                  <a:pt x="840060" y="1876382"/>
                </a:cubicBezTo>
                <a:cubicBezTo>
                  <a:pt x="1141927" y="1941486"/>
                  <a:pt x="1587721" y="1884403"/>
                  <a:pt x="1854083" y="1792161"/>
                </a:cubicBezTo>
                <a:cubicBezTo>
                  <a:pt x="2120445" y="1699919"/>
                  <a:pt x="2490933" y="1553534"/>
                  <a:pt x="2438234" y="1322929"/>
                </a:cubicBezTo>
                <a:cubicBezTo>
                  <a:pt x="2385535" y="1092324"/>
                  <a:pt x="1900948" y="621295"/>
                  <a:pt x="1537891" y="408529"/>
                </a:cubicBezTo>
                <a:cubicBezTo>
                  <a:pt x="1174834" y="195763"/>
                  <a:pt x="509060" y="-119167"/>
                  <a:pt x="259892" y="46334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596225" y="761187"/>
            <a:ext cx="3680036" cy="4173311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289299 w 5621406"/>
              <a:gd name="connsiteY0" fmla="*/ 4039418 h 4173311"/>
              <a:gd name="connsiteX1" fmla="*/ 1557756 w 5621406"/>
              <a:gd name="connsiteY1" fmla="*/ 3810819 h 4173311"/>
              <a:gd name="connsiteX2" fmla="*/ 2792089 w 5621406"/>
              <a:gd name="connsiteY2" fmla="*/ 2169175 h 4173311"/>
              <a:gd name="connsiteX3" fmla="*/ 3476450 w 5621406"/>
              <a:gd name="connsiteY3" fmla="*/ 1657166 h 4173311"/>
              <a:gd name="connsiteX4" fmla="*/ 4065187 w 5621406"/>
              <a:gd name="connsiteY4" fmla="*/ 1717324 h 4173311"/>
              <a:gd name="connsiteX5" fmla="*/ 4570514 w 5621406"/>
              <a:gd name="connsiteY5" fmla="*/ 1909829 h 4173311"/>
              <a:gd name="connsiteX6" fmla="*/ 5584537 w 5621406"/>
              <a:gd name="connsiteY6" fmla="*/ 1825608 h 4173311"/>
              <a:gd name="connsiteX7" fmla="*/ 5268345 w 5621406"/>
              <a:gd name="connsiteY7" fmla="*/ 441976 h 4173311"/>
              <a:gd name="connsiteX8" fmla="*/ 4030144 w 5621406"/>
              <a:gd name="connsiteY8" fmla="*/ 28446 h 4173311"/>
              <a:gd name="connsiteX9" fmla="*/ 467746 w 5621406"/>
              <a:gd name="connsiteY9" fmla="*/ 285567 h 4173311"/>
              <a:gd name="connsiteX10" fmla="*/ 10544 w 5621406"/>
              <a:gd name="connsiteY10" fmla="*/ 2138429 h 4173311"/>
              <a:gd name="connsiteX11" fmla="*/ 289299 w 5621406"/>
              <a:gd name="connsiteY11" fmla="*/ 4039418 h 4173311"/>
              <a:gd name="connsiteX0" fmla="*/ 289299 w 5277665"/>
              <a:gd name="connsiteY0" fmla="*/ 4039418 h 4173311"/>
              <a:gd name="connsiteX1" fmla="*/ 1557756 w 5277665"/>
              <a:gd name="connsiteY1" fmla="*/ 3810819 h 4173311"/>
              <a:gd name="connsiteX2" fmla="*/ 2792089 w 5277665"/>
              <a:gd name="connsiteY2" fmla="*/ 2169175 h 4173311"/>
              <a:gd name="connsiteX3" fmla="*/ 3476450 w 5277665"/>
              <a:gd name="connsiteY3" fmla="*/ 1657166 h 4173311"/>
              <a:gd name="connsiteX4" fmla="*/ 4065187 w 5277665"/>
              <a:gd name="connsiteY4" fmla="*/ 1717324 h 4173311"/>
              <a:gd name="connsiteX5" fmla="*/ 4570514 w 5277665"/>
              <a:gd name="connsiteY5" fmla="*/ 1909829 h 4173311"/>
              <a:gd name="connsiteX6" fmla="*/ 5268345 w 5277665"/>
              <a:gd name="connsiteY6" fmla="*/ 441976 h 4173311"/>
              <a:gd name="connsiteX7" fmla="*/ 4030144 w 5277665"/>
              <a:gd name="connsiteY7" fmla="*/ 28446 h 4173311"/>
              <a:gd name="connsiteX8" fmla="*/ 467746 w 5277665"/>
              <a:gd name="connsiteY8" fmla="*/ 285567 h 4173311"/>
              <a:gd name="connsiteX9" fmla="*/ 10544 w 5277665"/>
              <a:gd name="connsiteY9" fmla="*/ 2138429 h 4173311"/>
              <a:gd name="connsiteX10" fmla="*/ 289299 w 5277665"/>
              <a:gd name="connsiteY10" fmla="*/ 4039418 h 4173311"/>
              <a:gd name="connsiteX0" fmla="*/ 289299 w 5268371"/>
              <a:gd name="connsiteY0" fmla="*/ 4039418 h 4173311"/>
              <a:gd name="connsiteX1" fmla="*/ 1557756 w 5268371"/>
              <a:gd name="connsiteY1" fmla="*/ 3810819 h 4173311"/>
              <a:gd name="connsiteX2" fmla="*/ 2792089 w 5268371"/>
              <a:gd name="connsiteY2" fmla="*/ 2169175 h 4173311"/>
              <a:gd name="connsiteX3" fmla="*/ 3476450 w 5268371"/>
              <a:gd name="connsiteY3" fmla="*/ 1657166 h 4173311"/>
              <a:gd name="connsiteX4" fmla="*/ 4065187 w 5268371"/>
              <a:gd name="connsiteY4" fmla="*/ 1717324 h 4173311"/>
              <a:gd name="connsiteX5" fmla="*/ 5268345 w 5268371"/>
              <a:gd name="connsiteY5" fmla="*/ 441976 h 4173311"/>
              <a:gd name="connsiteX6" fmla="*/ 4030144 w 5268371"/>
              <a:gd name="connsiteY6" fmla="*/ 28446 h 4173311"/>
              <a:gd name="connsiteX7" fmla="*/ 467746 w 5268371"/>
              <a:gd name="connsiteY7" fmla="*/ 285567 h 4173311"/>
              <a:gd name="connsiteX8" fmla="*/ 10544 w 5268371"/>
              <a:gd name="connsiteY8" fmla="*/ 2138429 h 4173311"/>
              <a:gd name="connsiteX9" fmla="*/ 289299 w 5268371"/>
              <a:gd name="connsiteY9" fmla="*/ 4039418 h 4173311"/>
              <a:gd name="connsiteX0" fmla="*/ 289299 w 5278751"/>
              <a:gd name="connsiteY0" fmla="*/ 4039418 h 4173311"/>
              <a:gd name="connsiteX1" fmla="*/ 1557756 w 5278751"/>
              <a:gd name="connsiteY1" fmla="*/ 3810819 h 4173311"/>
              <a:gd name="connsiteX2" fmla="*/ 2792089 w 5278751"/>
              <a:gd name="connsiteY2" fmla="*/ 2169175 h 4173311"/>
              <a:gd name="connsiteX3" fmla="*/ 3476450 w 5278751"/>
              <a:gd name="connsiteY3" fmla="*/ 1657166 h 4173311"/>
              <a:gd name="connsiteX4" fmla="*/ 5268345 w 5278751"/>
              <a:gd name="connsiteY4" fmla="*/ 441976 h 4173311"/>
              <a:gd name="connsiteX5" fmla="*/ 4030144 w 5278751"/>
              <a:gd name="connsiteY5" fmla="*/ 28446 h 4173311"/>
              <a:gd name="connsiteX6" fmla="*/ 467746 w 5278751"/>
              <a:gd name="connsiteY6" fmla="*/ 285567 h 4173311"/>
              <a:gd name="connsiteX7" fmla="*/ 10544 w 5278751"/>
              <a:gd name="connsiteY7" fmla="*/ 2138429 h 4173311"/>
              <a:gd name="connsiteX8" fmla="*/ 289299 w 5278751"/>
              <a:gd name="connsiteY8" fmla="*/ 4039418 h 4173311"/>
              <a:gd name="connsiteX0" fmla="*/ 289299 w 4186275"/>
              <a:gd name="connsiteY0" fmla="*/ 4039418 h 4173311"/>
              <a:gd name="connsiteX1" fmla="*/ 1557756 w 4186275"/>
              <a:gd name="connsiteY1" fmla="*/ 3810819 h 4173311"/>
              <a:gd name="connsiteX2" fmla="*/ 2792089 w 4186275"/>
              <a:gd name="connsiteY2" fmla="*/ 2169175 h 4173311"/>
              <a:gd name="connsiteX3" fmla="*/ 3476450 w 4186275"/>
              <a:gd name="connsiteY3" fmla="*/ 1657166 h 4173311"/>
              <a:gd name="connsiteX4" fmla="*/ 4030144 w 4186275"/>
              <a:gd name="connsiteY4" fmla="*/ 28446 h 4173311"/>
              <a:gd name="connsiteX5" fmla="*/ 467746 w 4186275"/>
              <a:gd name="connsiteY5" fmla="*/ 285567 h 4173311"/>
              <a:gd name="connsiteX6" fmla="*/ 10544 w 4186275"/>
              <a:gd name="connsiteY6" fmla="*/ 2138429 h 4173311"/>
              <a:gd name="connsiteX7" fmla="*/ 289299 w 4186275"/>
              <a:gd name="connsiteY7" fmla="*/ 4039418 h 4173311"/>
              <a:gd name="connsiteX0" fmla="*/ 289299 w 4105426"/>
              <a:gd name="connsiteY0" fmla="*/ 4039418 h 4173311"/>
              <a:gd name="connsiteX1" fmla="*/ 1557756 w 4105426"/>
              <a:gd name="connsiteY1" fmla="*/ 3810819 h 4173311"/>
              <a:gd name="connsiteX2" fmla="*/ 2792089 w 4105426"/>
              <a:gd name="connsiteY2" fmla="*/ 2169175 h 4173311"/>
              <a:gd name="connsiteX3" fmla="*/ 4030144 w 4105426"/>
              <a:gd name="connsiteY3" fmla="*/ 28446 h 4173311"/>
              <a:gd name="connsiteX4" fmla="*/ 467746 w 4105426"/>
              <a:gd name="connsiteY4" fmla="*/ 285567 h 4173311"/>
              <a:gd name="connsiteX5" fmla="*/ 10544 w 4105426"/>
              <a:gd name="connsiteY5" fmla="*/ 2138429 h 4173311"/>
              <a:gd name="connsiteX6" fmla="*/ 289299 w 4105426"/>
              <a:gd name="connsiteY6" fmla="*/ 4039418 h 417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5426" h="4173311">
                <a:moveTo>
                  <a:pt x="289299" y="4039418"/>
                </a:moveTo>
                <a:cubicBezTo>
                  <a:pt x="547168" y="4318150"/>
                  <a:pt x="1140624" y="4122526"/>
                  <a:pt x="1557756" y="3810819"/>
                </a:cubicBezTo>
                <a:cubicBezTo>
                  <a:pt x="1974888" y="3499112"/>
                  <a:pt x="2380024" y="2799570"/>
                  <a:pt x="2792089" y="2169175"/>
                </a:cubicBezTo>
                <a:cubicBezTo>
                  <a:pt x="3204154" y="1538780"/>
                  <a:pt x="4417534" y="342381"/>
                  <a:pt x="4030144" y="28446"/>
                </a:cubicBezTo>
                <a:cubicBezTo>
                  <a:pt x="3230044" y="2378"/>
                  <a:pt x="1063309" y="-87412"/>
                  <a:pt x="467746" y="285567"/>
                </a:cubicBezTo>
                <a:cubicBezTo>
                  <a:pt x="-139849" y="995430"/>
                  <a:pt x="48644" y="1504766"/>
                  <a:pt x="10544" y="2138429"/>
                </a:cubicBezTo>
                <a:cubicBezTo>
                  <a:pt x="-27556" y="2772092"/>
                  <a:pt x="31430" y="3760686"/>
                  <a:pt x="289299" y="4039418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5358827" y="6229166"/>
            <a:ext cx="1377293" cy="535327"/>
            <a:chOff x="4367862" y="6052205"/>
            <a:chExt cx="1377294" cy="535326"/>
          </a:xfrm>
        </p:grpSpPr>
        <p:grpSp>
          <p:nvGrpSpPr>
            <p:cNvPr id="56" name="Group 55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53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253" y="2152935"/>
            <a:ext cx="123323" cy="1108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/>
          <p:cNvSpPr/>
          <p:nvPr/>
        </p:nvSpPr>
        <p:spPr>
          <a:xfrm>
            <a:off x="1689085" y="5694182"/>
            <a:ext cx="88360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Revenue: App Store obsoletes the software retailing industry.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8874" y="2764532"/>
            <a:ext cx="2210551" cy="2022000"/>
          </a:xfrm>
          <a:custGeom>
            <a:avLst/>
            <a:gdLst>
              <a:gd name="connsiteX0" fmla="*/ 1028246 w 2144697"/>
              <a:gd name="connsiteY0" fmla="*/ 202252 h 1888334"/>
              <a:gd name="connsiteX1" fmla="*/ 1655567 w 2144697"/>
              <a:gd name="connsiteY1" fmla="*/ 21499 h 1888334"/>
              <a:gd name="connsiteX2" fmla="*/ 2144665 w 2144697"/>
              <a:gd name="connsiteY2" fmla="*/ 776410 h 1888334"/>
              <a:gd name="connsiteX3" fmla="*/ 1676832 w 2144697"/>
              <a:gd name="connsiteY3" fmla="*/ 1648280 h 1888334"/>
              <a:gd name="connsiteX4" fmla="*/ 1028246 w 2144697"/>
              <a:gd name="connsiteY4" fmla="*/ 1871564 h 1888334"/>
              <a:gd name="connsiteX5" fmla="*/ 71316 w 2144697"/>
              <a:gd name="connsiteY5" fmla="*/ 1297406 h 1888334"/>
              <a:gd name="connsiteX6" fmla="*/ 113846 w 2144697"/>
              <a:gd name="connsiteY6" fmla="*/ 414903 h 1888334"/>
              <a:gd name="connsiteX7" fmla="*/ 464721 w 2144697"/>
              <a:gd name="connsiteY7" fmla="*/ 159722 h 1888334"/>
              <a:gd name="connsiteX8" fmla="*/ 1028246 w 2144697"/>
              <a:gd name="connsiteY8" fmla="*/ 202252 h 1888334"/>
              <a:gd name="connsiteX0" fmla="*/ 1028246 w 2145342"/>
              <a:gd name="connsiteY0" fmla="*/ 182256 h 1868338"/>
              <a:gd name="connsiteX1" fmla="*/ 1761892 w 2145342"/>
              <a:gd name="connsiteY1" fmla="*/ 22768 h 1868338"/>
              <a:gd name="connsiteX2" fmla="*/ 2144665 w 2145342"/>
              <a:gd name="connsiteY2" fmla="*/ 756414 h 1868338"/>
              <a:gd name="connsiteX3" fmla="*/ 1676832 w 2145342"/>
              <a:gd name="connsiteY3" fmla="*/ 1628284 h 1868338"/>
              <a:gd name="connsiteX4" fmla="*/ 1028246 w 2145342"/>
              <a:gd name="connsiteY4" fmla="*/ 1851568 h 1868338"/>
              <a:gd name="connsiteX5" fmla="*/ 71316 w 2145342"/>
              <a:gd name="connsiteY5" fmla="*/ 1277410 h 1868338"/>
              <a:gd name="connsiteX6" fmla="*/ 113846 w 2145342"/>
              <a:gd name="connsiteY6" fmla="*/ 394907 h 1868338"/>
              <a:gd name="connsiteX7" fmla="*/ 464721 w 2145342"/>
              <a:gd name="connsiteY7" fmla="*/ 139726 h 1868338"/>
              <a:gd name="connsiteX8" fmla="*/ 1028246 w 2145342"/>
              <a:gd name="connsiteY8" fmla="*/ 182256 h 1868338"/>
              <a:gd name="connsiteX0" fmla="*/ 1028246 w 2145342"/>
              <a:gd name="connsiteY0" fmla="*/ 182009 h 1868091"/>
              <a:gd name="connsiteX1" fmla="*/ 1761892 w 2145342"/>
              <a:gd name="connsiteY1" fmla="*/ 22521 h 1868091"/>
              <a:gd name="connsiteX2" fmla="*/ 2144665 w 2145342"/>
              <a:gd name="connsiteY2" fmla="*/ 756167 h 1868091"/>
              <a:gd name="connsiteX3" fmla="*/ 1676832 w 2145342"/>
              <a:gd name="connsiteY3" fmla="*/ 1628037 h 1868091"/>
              <a:gd name="connsiteX4" fmla="*/ 1028246 w 2145342"/>
              <a:gd name="connsiteY4" fmla="*/ 1851321 h 1868091"/>
              <a:gd name="connsiteX5" fmla="*/ 71316 w 2145342"/>
              <a:gd name="connsiteY5" fmla="*/ 1277163 h 1868091"/>
              <a:gd name="connsiteX6" fmla="*/ 113846 w 2145342"/>
              <a:gd name="connsiteY6" fmla="*/ 394660 h 1868091"/>
              <a:gd name="connsiteX7" fmla="*/ 496619 w 2145342"/>
              <a:gd name="connsiteY7" fmla="*/ 118214 h 1868091"/>
              <a:gd name="connsiteX8" fmla="*/ 1028246 w 2145342"/>
              <a:gd name="connsiteY8" fmla="*/ 182009 h 1868091"/>
              <a:gd name="connsiteX0" fmla="*/ 1008572 w 2125668"/>
              <a:gd name="connsiteY0" fmla="*/ 182009 h 1868091"/>
              <a:gd name="connsiteX1" fmla="*/ 1742218 w 2125668"/>
              <a:gd name="connsiteY1" fmla="*/ 22521 h 1868091"/>
              <a:gd name="connsiteX2" fmla="*/ 2124991 w 2125668"/>
              <a:gd name="connsiteY2" fmla="*/ 756167 h 1868091"/>
              <a:gd name="connsiteX3" fmla="*/ 1657158 w 2125668"/>
              <a:gd name="connsiteY3" fmla="*/ 1628037 h 1868091"/>
              <a:gd name="connsiteX4" fmla="*/ 742758 w 2125668"/>
              <a:gd name="connsiteY4" fmla="*/ 1851321 h 1868091"/>
              <a:gd name="connsiteX5" fmla="*/ 51642 w 2125668"/>
              <a:gd name="connsiteY5" fmla="*/ 1277163 h 1868091"/>
              <a:gd name="connsiteX6" fmla="*/ 94172 w 2125668"/>
              <a:gd name="connsiteY6" fmla="*/ 394660 h 1868091"/>
              <a:gd name="connsiteX7" fmla="*/ 476945 w 2125668"/>
              <a:gd name="connsiteY7" fmla="*/ 118214 h 1868091"/>
              <a:gd name="connsiteX8" fmla="*/ 1008572 w 2125668"/>
              <a:gd name="connsiteY8" fmla="*/ 182009 h 1868091"/>
              <a:gd name="connsiteX0" fmla="*/ 1008572 w 2197273"/>
              <a:gd name="connsiteY0" fmla="*/ 182644 h 1868560"/>
              <a:gd name="connsiteX1" fmla="*/ 1742218 w 2197273"/>
              <a:gd name="connsiteY1" fmla="*/ 23156 h 1868560"/>
              <a:gd name="connsiteX2" fmla="*/ 2196739 w 2197273"/>
              <a:gd name="connsiteY2" fmla="*/ 767791 h 1868560"/>
              <a:gd name="connsiteX3" fmla="*/ 1657158 w 2197273"/>
              <a:gd name="connsiteY3" fmla="*/ 1628672 h 1868560"/>
              <a:gd name="connsiteX4" fmla="*/ 742758 w 2197273"/>
              <a:gd name="connsiteY4" fmla="*/ 1851956 h 1868560"/>
              <a:gd name="connsiteX5" fmla="*/ 51642 w 2197273"/>
              <a:gd name="connsiteY5" fmla="*/ 1277798 h 1868560"/>
              <a:gd name="connsiteX6" fmla="*/ 94172 w 2197273"/>
              <a:gd name="connsiteY6" fmla="*/ 395295 h 1868560"/>
              <a:gd name="connsiteX7" fmla="*/ 476945 w 2197273"/>
              <a:gd name="connsiteY7" fmla="*/ 118849 h 1868560"/>
              <a:gd name="connsiteX8" fmla="*/ 1008572 w 2197273"/>
              <a:gd name="connsiteY8" fmla="*/ 182644 h 1868560"/>
              <a:gd name="connsiteX0" fmla="*/ 1008572 w 2196965"/>
              <a:gd name="connsiteY0" fmla="*/ 182644 h 1868560"/>
              <a:gd name="connsiteX1" fmla="*/ 1742218 w 2196965"/>
              <a:gd name="connsiteY1" fmla="*/ 23156 h 1868560"/>
              <a:gd name="connsiteX2" fmla="*/ 2196739 w 2196965"/>
              <a:gd name="connsiteY2" fmla="*/ 767791 h 1868560"/>
              <a:gd name="connsiteX3" fmla="*/ 1657158 w 2196965"/>
              <a:gd name="connsiteY3" fmla="*/ 1628672 h 1868560"/>
              <a:gd name="connsiteX4" fmla="*/ 742758 w 2196965"/>
              <a:gd name="connsiteY4" fmla="*/ 1851956 h 1868560"/>
              <a:gd name="connsiteX5" fmla="*/ 51642 w 2196965"/>
              <a:gd name="connsiteY5" fmla="*/ 1277798 h 1868560"/>
              <a:gd name="connsiteX6" fmla="*/ 94172 w 2196965"/>
              <a:gd name="connsiteY6" fmla="*/ 395295 h 1868560"/>
              <a:gd name="connsiteX7" fmla="*/ 476945 w 2196965"/>
              <a:gd name="connsiteY7" fmla="*/ 118849 h 1868560"/>
              <a:gd name="connsiteX8" fmla="*/ 1008572 w 2196965"/>
              <a:gd name="connsiteY8" fmla="*/ 182644 h 1868560"/>
              <a:gd name="connsiteX0" fmla="*/ 1008572 w 2199115"/>
              <a:gd name="connsiteY0" fmla="*/ 182644 h 1868560"/>
              <a:gd name="connsiteX1" fmla="*/ 1742218 w 2199115"/>
              <a:gd name="connsiteY1" fmla="*/ 23156 h 1868560"/>
              <a:gd name="connsiteX2" fmla="*/ 2196739 w 2199115"/>
              <a:gd name="connsiteY2" fmla="*/ 767791 h 1868560"/>
              <a:gd name="connsiteX3" fmla="*/ 1657158 w 2199115"/>
              <a:gd name="connsiteY3" fmla="*/ 1628672 h 1868560"/>
              <a:gd name="connsiteX4" fmla="*/ 742758 w 2199115"/>
              <a:gd name="connsiteY4" fmla="*/ 1851956 h 1868560"/>
              <a:gd name="connsiteX5" fmla="*/ 51642 w 2199115"/>
              <a:gd name="connsiteY5" fmla="*/ 1277798 h 1868560"/>
              <a:gd name="connsiteX6" fmla="*/ 94172 w 2199115"/>
              <a:gd name="connsiteY6" fmla="*/ 395295 h 1868560"/>
              <a:gd name="connsiteX7" fmla="*/ 476945 w 2199115"/>
              <a:gd name="connsiteY7" fmla="*/ 118849 h 1868560"/>
              <a:gd name="connsiteX8" fmla="*/ 1008572 w 2199115"/>
              <a:gd name="connsiteY8" fmla="*/ 182644 h 1868560"/>
              <a:gd name="connsiteX0" fmla="*/ 1008572 w 2197022"/>
              <a:gd name="connsiteY0" fmla="*/ 182644 h 1877121"/>
              <a:gd name="connsiteX1" fmla="*/ 1742218 w 2197022"/>
              <a:gd name="connsiteY1" fmla="*/ 23156 h 1877121"/>
              <a:gd name="connsiteX2" fmla="*/ 2196739 w 2197022"/>
              <a:gd name="connsiteY2" fmla="*/ 767791 h 1877121"/>
              <a:gd name="connsiteX3" fmla="*/ 1681074 w 2197022"/>
              <a:gd name="connsiteY3" fmla="*/ 1672627 h 1877121"/>
              <a:gd name="connsiteX4" fmla="*/ 742758 w 2197022"/>
              <a:gd name="connsiteY4" fmla="*/ 1851956 h 1877121"/>
              <a:gd name="connsiteX5" fmla="*/ 51642 w 2197022"/>
              <a:gd name="connsiteY5" fmla="*/ 1277798 h 1877121"/>
              <a:gd name="connsiteX6" fmla="*/ 94172 w 2197022"/>
              <a:gd name="connsiteY6" fmla="*/ 395295 h 1877121"/>
              <a:gd name="connsiteX7" fmla="*/ 476945 w 2197022"/>
              <a:gd name="connsiteY7" fmla="*/ 118849 h 1877121"/>
              <a:gd name="connsiteX8" fmla="*/ 1008572 w 2197022"/>
              <a:gd name="connsiteY8" fmla="*/ 182644 h 187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22" h="1877121">
                <a:moveTo>
                  <a:pt x="1008572" y="182644"/>
                </a:moveTo>
                <a:cubicBezTo>
                  <a:pt x="1219451" y="166695"/>
                  <a:pt x="1544190" y="-74368"/>
                  <a:pt x="1742218" y="23156"/>
                </a:cubicBezTo>
                <a:cubicBezTo>
                  <a:pt x="1940246" y="120680"/>
                  <a:pt x="2206930" y="492879"/>
                  <a:pt x="2196739" y="767791"/>
                </a:cubicBezTo>
                <a:cubicBezTo>
                  <a:pt x="2186548" y="1042703"/>
                  <a:pt x="1923404" y="1491933"/>
                  <a:pt x="1681074" y="1672627"/>
                </a:cubicBezTo>
                <a:cubicBezTo>
                  <a:pt x="1438744" y="1853321"/>
                  <a:pt x="1014330" y="1917761"/>
                  <a:pt x="742758" y="1851956"/>
                </a:cubicBezTo>
                <a:cubicBezTo>
                  <a:pt x="471186" y="1786151"/>
                  <a:pt x="159740" y="1520575"/>
                  <a:pt x="51642" y="1277798"/>
                </a:cubicBezTo>
                <a:cubicBezTo>
                  <a:pt x="-56456" y="1035021"/>
                  <a:pt x="28605" y="584909"/>
                  <a:pt x="94172" y="395295"/>
                </a:cubicBezTo>
                <a:cubicBezTo>
                  <a:pt x="159739" y="205681"/>
                  <a:pt x="322773" y="157835"/>
                  <a:pt x="476945" y="118849"/>
                </a:cubicBezTo>
                <a:cubicBezTo>
                  <a:pt x="631117" y="79863"/>
                  <a:pt x="797693" y="198593"/>
                  <a:pt x="1008572" y="182644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739933" y="2092419"/>
            <a:ext cx="6773716" cy="3425168"/>
          </a:xfrm>
          <a:custGeom>
            <a:avLst/>
            <a:gdLst>
              <a:gd name="connsiteX0" fmla="*/ 6863069 w 7224595"/>
              <a:gd name="connsiteY0" fmla="*/ 386796 h 4964289"/>
              <a:gd name="connsiteX1" fmla="*/ 5876480 w 7224595"/>
              <a:gd name="connsiteY1" fmla="*/ 278512 h 4964289"/>
              <a:gd name="connsiteX2" fmla="*/ 5238806 w 7224595"/>
              <a:gd name="connsiteY2" fmla="*/ 194291 h 4964289"/>
              <a:gd name="connsiteX3" fmla="*/ 4865827 w 7224595"/>
              <a:gd name="connsiteY3" fmla="*/ 86007 h 4964289"/>
              <a:gd name="connsiteX4" fmla="*/ 4396595 w 7224595"/>
              <a:gd name="connsiteY4" fmla="*/ 25849 h 4964289"/>
              <a:gd name="connsiteX5" fmla="*/ 3626574 w 7224595"/>
              <a:gd name="connsiteY5" fmla="*/ 531175 h 4964289"/>
              <a:gd name="connsiteX6" fmla="*/ 2844522 w 7224595"/>
              <a:gd name="connsiteY6" fmla="*/ 711649 h 4964289"/>
              <a:gd name="connsiteX7" fmla="*/ 1857932 w 7224595"/>
              <a:gd name="connsiteY7" fmla="*/ 675554 h 4964289"/>
              <a:gd name="connsiteX8" fmla="*/ 678837 w 7224595"/>
              <a:gd name="connsiteY8" fmla="*/ 1096659 h 4964289"/>
              <a:gd name="connsiteX9" fmla="*/ 29132 w 7224595"/>
              <a:gd name="connsiteY9" fmla="*/ 3202186 h 4964289"/>
              <a:gd name="connsiteX10" fmla="*/ 353985 w 7224595"/>
              <a:gd name="connsiteY10" fmla="*/ 4838480 h 4964289"/>
              <a:gd name="connsiteX11" fmla="*/ 2423416 w 7224595"/>
              <a:gd name="connsiteY11" fmla="*/ 4633944 h 4964289"/>
              <a:gd name="connsiteX12" fmla="*/ 4661290 w 7224595"/>
              <a:gd name="connsiteY12" fmla="*/ 4802386 h 4964289"/>
              <a:gd name="connsiteX13" fmla="*/ 7067606 w 7224595"/>
              <a:gd name="connsiteY13" fmla="*/ 1950901 h 4964289"/>
              <a:gd name="connsiteX14" fmla="*/ 6863069 w 7224595"/>
              <a:gd name="connsiteY14" fmla="*/ 386796 h 4964289"/>
              <a:gd name="connsiteX0" fmla="*/ 6863444 w 7224970"/>
              <a:gd name="connsiteY0" fmla="*/ 386796 h 5006161"/>
              <a:gd name="connsiteX1" fmla="*/ 5876855 w 7224970"/>
              <a:gd name="connsiteY1" fmla="*/ 278512 h 5006161"/>
              <a:gd name="connsiteX2" fmla="*/ 5239181 w 7224970"/>
              <a:gd name="connsiteY2" fmla="*/ 194291 h 5006161"/>
              <a:gd name="connsiteX3" fmla="*/ 4866202 w 7224970"/>
              <a:gd name="connsiteY3" fmla="*/ 86007 h 5006161"/>
              <a:gd name="connsiteX4" fmla="*/ 4396970 w 7224970"/>
              <a:gd name="connsiteY4" fmla="*/ 25849 h 5006161"/>
              <a:gd name="connsiteX5" fmla="*/ 3626949 w 7224970"/>
              <a:gd name="connsiteY5" fmla="*/ 531175 h 5006161"/>
              <a:gd name="connsiteX6" fmla="*/ 2844897 w 7224970"/>
              <a:gd name="connsiteY6" fmla="*/ 711649 h 5006161"/>
              <a:gd name="connsiteX7" fmla="*/ 1858307 w 7224970"/>
              <a:gd name="connsiteY7" fmla="*/ 675554 h 5006161"/>
              <a:gd name="connsiteX8" fmla="*/ 679212 w 7224970"/>
              <a:gd name="connsiteY8" fmla="*/ 1096659 h 5006161"/>
              <a:gd name="connsiteX9" fmla="*/ 29507 w 7224970"/>
              <a:gd name="connsiteY9" fmla="*/ 3202186 h 5006161"/>
              <a:gd name="connsiteX10" fmla="*/ 354360 w 7224970"/>
              <a:gd name="connsiteY10" fmla="*/ 4838480 h 5006161"/>
              <a:gd name="connsiteX11" fmla="*/ 2435823 w 7224970"/>
              <a:gd name="connsiteY11" fmla="*/ 4826449 h 5006161"/>
              <a:gd name="connsiteX12" fmla="*/ 4661665 w 7224970"/>
              <a:gd name="connsiteY12" fmla="*/ 4802386 h 5006161"/>
              <a:gd name="connsiteX13" fmla="*/ 7067981 w 7224970"/>
              <a:gd name="connsiteY13" fmla="*/ 1950901 h 5006161"/>
              <a:gd name="connsiteX14" fmla="*/ 6863444 w 7224970"/>
              <a:gd name="connsiteY14" fmla="*/ 386796 h 5006161"/>
              <a:gd name="connsiteX0" fmla="*/ 6905375 w 7266901"/>
              <a:gd name="connsiteY0" fmla="*/ 386796 h 5006628"/>
              <a:gd name="connsiteX1" fmla="*/ 5918786 w 7266901"/>
              <a:gd name="connsiteY1" fmla="*/ 278512 h 5006628"/>
              <a:gd name="connsiteX2" fmla="*/ 5281112 w 7266901"/>
              <a:gd name="connsiteY2" fmla="*/ 194291 h 5006628"/>
              <a:gd name="connsiteX3" fmla="*/ 4908133 w 7266901"/>
              <a:gd name="connsiteY3" fmla="*/ 86007 h 5006628"/>
              <a:gd name="connsiteX4" fmla="*/ 4438901 w 7266901"/>
              <a:gd name="connsiteY4" fmla="*/ 25849 h 5006628"/>
              <a:gd name="connsiteX5" fmla="*/ 3668880 w 7266901"/>
              <a:gd name="connsiteY5" fmla="*/ 531175 h 5006628"/>
              <a:gd name="connsiteX6" fmla="*/ 2886828 w 7266901"/>
              <a:gd name="connsiteY6" fmla="*/ 711649 h 5006628"/>
              <a:gd name="connsiteX7" fmla="*/ 1900238 w 7266901"/>
              <a:gd name="connsiteY7" fmla="*/ 675554 h 5006628"/>
              <a:gd name="connsiteX8" fmla="*/ 721143 w 7266901"/>
              <a:gd name="connsiteY8" fmla="*/ 1096659 h 5006628"/>
              <a:gd name="connsiteX9" fmla="*/ 71438 w 7266901"/>
              <a:gd name="connsiteY9" fmla="*/ 3202186 h 5006628"/>
              <a:gd name="connsiteX10" fmla="*/ 288007 w 7266901"/>
              <a:gd name="connsiteY10" fmla="*/ 4826449 h 5006628"/>
              <a:gd name="connsiteX11" fmla="*/ 2477754 w 7266901"/>
              <a:gd name="connsiteY11" fmla="*/ 4826449 h 5006628"/>
              <a:gd name="connsiteX12" fmla="*/ 4703596 w 7266901"/>
              <a:gd name="connsiteY12" fmla="*/ 4802386 h 5006628"/>
              <a:gd name="connsiteX13" fmla="*/ 7109912 w 7266901"/>
              <a:gd name="connsiteY13" fmla="*/ 1950901 h 5006628"/>
              <a:gd name="connsiteX14" fmla="*/ 6905375 w 7266901"/>
              <a:gd name="connsiteY14" fmla="*/ 386796 h 5006628"/>
              <a:gd name="connsiteX0" fmla="*/ 6905375 w 7252721"/>
              <a:gd name="connsiteY0" fmla="*/ 386796 h 5015872"/>
              <a:gd name="connsiteX1" fmla="*/ 5918786 w 7252721"/>
              <a:gd name="connsiteY1" fmla="*/ 278512 h 5015872"/>
              <a:gd name="connsiteX2" fmla="*/ 5281112 w 7252721"/>
              <a:gd name="connsiteY2" fmla="*/ 194291 h 5015872"/>
              <a:gd name="connsiteX3" fmla="*/ 4908133 w 7252721"/>
              <a:gd name="connsiteY3" fmla="*/ 86007 h 5015872"/>
              <a:gd name="connsiteX4" fmla="*/ 4438901 w 7252721"/>
              <a:gd name="connsiteY4" fmla="*/ 25849 h 5015872"/>
              <a:gd name="connsiteX5" fmla="*/ 3668880 w 7252721"/>
              <a:gd name="connsiteY5" fmla="*/ 531175 h 5015872"/>
              <a:gd name="connsiteX6" fmla="*/ 2886828 w 7252721"/>
              <a:gd name="connsiteY6" fmla="*/ 711649 h 5015872"/>
              <a:gd name="connsiteX7" fmla="*/ 1900238 w 7252721"/>
              <a:gd name="connsiteY7" fmla="*/ 675554 h 5015872"/>
              <a:gd name="connsiteX8" fmla="*/ 721143 w 7252721"/>
              <a:gd name="connsiteY8" fmla="*/ 1096659 h 5015872"/>
              <a:gd name="connsiteX9" fmla="*/ 71438 w 7252721"/>
              <a:gd name="connsiteY9" fmla="*/ 3202186 h 5015872"/>
              <a:gd name="connsiteX10" fmla="*/ 288007 w 7252721"/>
              <a:gd name="connsiteY10" fmla="*/ 4826449 h 5015872"/>
              <a:gd name="connsiteX11" fmla="*/ 2477754 w 7252721"/>
              <a:gd name="connsiteY11" fmla="*/ 4826449 h 5015872"/>
              <a:gd name="connsiteX12" fmla="*/ 4872038 w 7252721"/>
              <a:gd name="connsiteY12" fmla="*/ 4814417 h 5015872"/>
              <a:gd name="connsiteX13" fmla="*/ 7109912 w 7252721"/>
              <a:gd name="connsiteY13" fmla="*/ 1950901 h 5015872"/>
              <a:gd name="connsiteX14" fmla="*/ 6905375 w 7252721"/>
              <a:gd name="connsiteY14" fmla="*/ 386796 h 5015872"/>
              <a:gd name="connsiteX0" fmla="*/ 6905375 w 7252721"/>
              <a:gd name="connsiteY0" fmla="*/ 386796 h 4947211"/>
              <a:gd name="connsiteX1" fmla="*/ 5918786 w 7252721"/>
              <a:gd name="connsiteY1" fmla="*/ 278512 h 4947211"/>
              <a:gd name="connsiteX2" fmla="*/ 5281112 w 7252721"/>
              <a:gd name="connsiteY2" fmla="*/ 194291 h 4947211"/>
              <a:gd name="connsiteX3" fmla="*/ 4908133 w 7252721"/>
              <a:gd name="connsiteY3" fmla="*/ 86007 h 4947211"/>
              <a:gd name="connsiteX4" fmla="*/ 4438901 w 7252721"/>
              <a:gd name="connsiteY4" fmla="*/ 25849 h 4947211"/>
              <a:gd name="connsiteX5" fmla="*/ 3668880 w 7252721"/>
              <a:gd name="connsiteY5" fmla="*/ 531175 h 4947211"/>
              <a:gd name="connsiteX6" fmla="*/ 2886828 w 7252721"/>
              <a:gd name="connsiteY6" fmla="*/ 711649 h 4947211"/>
              <a:gd name="connsiteX7" fmla="*/ 1900238 w 7252721"/>
              <a:gd name="connsiteY7" fmla="*/ 675554 h 4947211"/>
              <a:gd name="connsiteX8" fmla="*/ 721143 w 7252721"/>
              <a:gd name="connsiteY8" fmla="*/ 1096659 h 4947211"/>
              <a:gd name="connsiteX9" fmla="*/ 71438 w 7252721"/>
              <a:gd name="connsiteY9" fmla="*/ 3202186 h 4947211"/>
              <a:gd name="connsiteX10" fmla="*/ 288007 w 7252721"/>
              <a:gd name="connsiteY10" fmla="*/ 4826449 h 4947211"/>
              <a:gd name="connsiteX11" fmla="*/ 2477754 w 7252721"/>
              <a:gd name="connsiteY11" fmla="*/ 4826449 h 4947211"/>
              <a:gd name="connsiteX12" fmla="*/ 4872038 w 7252721"/>
              <a:gd name="connsiteY12" fmla="*/ 4814417 h 4947211"/>
              <a:gd name="connsiteX13" fmla="*/ 7109912 w 7252721"/>
              <a:gd name="connsiteY13" fmla="*/ 1950901 h 4947211"/>
              <a:gd name="connsiteX14" fmla="*/ 6905375 w 7252721"/>
              <a:gd name="connsiteY14" fmla="*/ 386796 h 4947211"/>
              <a:gd name="connsiteX0" fmla="*/ 6921746 w 7269092"/>
              <a:gd name="connsiteY0" fmla="*/ 386796 h 4924999"/>
              <a:gd name="connsiteX1" fmla="*/ 5935157 w 7269092"/>
              <a:gd name="connsiteY1" fmla="*/ 278512 h 4924999"/>
              <a:gd name="connsiteX2" fmla="*/ 5297483 w 7269092"/>
              <a:gd name="connsiteY2" fmla="*/ 194291 h 4924999"/>
              <a:gd name="connsiteX3" fmla="*/ 4924504 w 7269092"/>
              <a:gd name="connsiteY3" fmla="*/ 86007 h 4924999"/>
              <a:gd name="connsiteX4" fmla="*/ 4455272 w 7269092"/>
              <a:gd name="connsiteY4" fmla="*/ 25849 h 4924999"/>
              <a:gd name="connsiteX5" fmla="*/ 3685251 w 7269092"/>
              <a:gd name="connsiteY5" fmla="*/ 531175 h 4924999"/>
              <a:gd name="connsiteX6" fmla="*/ 2903199 w 7269092"/>
              <a:gd name="connsiteY6" fmla="*/ 711649 h 4924999"/>
              <a:gd name="connsiteX7" fmla="*/ 1916609 w 7269092"/>
              <a:gd name="connsiteY7" fmla="*/ 675554 h 4924999"/>
              <a:gd name="connsiteX8" fmla="*/ 737514 w 7269092"/>
              <a:gd name="connsiteY8" fmla="*/ 1096659 h 4924999"/>
              <a:gd name="connsiteX9" fmla="*/ 87809 w 7269092"/>
              <a:gd name="connsiteY9" fmla="*/ 3202186 h 4924999"/>
              <a:gd name="connsiteX10" fmla="*/ 304378 w 7269092"/>
              <a:gd name="connsiteY10" fmla="*/ 4826449 h 4924999"/>
              <a:gd name="connsiteX11" fmla="*/ 2494125 w 7269092"/>
              <a:gd name="connsiteY11" fmla="*/ 4826449 h 4924999"/>
              <a:gd name="connsiteX12" fmla="*/ 4888409 w 7269092"/>
              <a:gd name="connsiteY12" fmla="*/ 4814417 h 4924999"/>
              <a:gd name="connsiteX13" fmla="*/ 7126283 w 7269092"/>
              <a:gd name="connsiteY13" fmla="*/ 1950901 h 4924999"/>
              <a:gd name="connsiteX14" fmla="*/ 6921746 w 7269092"/>
              <a:gd name="connsiteY14" fmla="*/ 386796 h 4924999"/>
              <a:gd name="connsiteX0" fmla="*/ 6930368 w 7277714"/>
              <a:gd name="connsiteY0" fmla="*/ 386796 h 4924999"/>
              <a:gd name="connsiteX1" fmla="*/ 5943779 w 7277714"/>
              <a:gd name="connsiteY1" fmla="*/ 278512 h 4924999"/>
              <a:gd name="connsiteX2" fmla="*/ 5306105 w 7277714"/>
              <a:gd name="connsiteY2" fmla="*/ 194291 h 4924999"/>
              <a:gd name="connsiteX3" fmla="*/ 4933126 w 7277714"/>
              <a:gd name="connsiteY3" fmla="*/ 86007 h 4924999"/>
              <a:gd name="connsiteX4" fmla="*/ 4463894 w 7277714"/>
              <a:gd name="connsiteY4" fmla="*/ 25849 h 4924999"/>
              <a:gd name="connsiteX5" fmla="*/ 3693873 w 7277714"/>
              <a:gd name="connsiteY5" fmla="*/ 531175 h 4924999"/>
              <a:gd name="connsiteX6" fmla="*/ 2911821 w 7277714"/>
              <a:gd name="connsiteY6" fmla="*/ 711649 h 4924999"/>
              <a:gd name="connsiteX7" fmla="*/ 1925231 w 7277714"/>
              <a:gd name="connsiteY7" fmla="*/ 675554 h 4924999"/>
              <a:gd name="connsiteX8" fmla="*/ 746136 w 7277714"/>
              <a:gd name="connsiteY8" fmla="*/ 1096659 h 4924999"/>
              <a:gd name="connsiteX9" fmla="*/ 96431 w 7277714"/>
              <a:gd name="connsiteY9" fmla="*/ 3202186 h 4924999"/>
              <a:gd name="connsiteX10" fmla="*/ 313000 w 7277714"/>
              <a:gd name="connsiteY10" fmla="*/ 4826449 h 4924999"/>
              <a:gd name="connsiteX11" fmla="*/ 2502747 w 7277714"/>
              <a:gd name="connsiteY11" fmla="*/ 4826449 h 4924999"/>
              <a:gd name="connsiteX12" fmla="*/ 4897031 w 7277714"/>
              <a:gd name="connsiteY12" fmla="*/ 4814417 h 4924999"/>
              <a:gd name="connsiteX13" fmla="*/ 7134905 w 7277714"/>
              <a:gd name="connsiteY13" fmla="*/ 1950901 h 4924999"/>
              <a:gd name="connsiteX14" fmla="*/ 6930368 w 7277714"/>
              <a:gd name="connsiteY14" fmla="*/ 386796 h 4924999"/>
              <a:gd name="connsiteX0" fmla="*/ 6930368 w 7277714"/>
              <a:gd name="connsiteY0" fmla="*/ 386796 h 4871597"/>
              <a:gd name="connsiteX1" fmla="*/ 5943779 w 7277714"/>
              <a:gd name="connsiteY1" fmla="*/ 278512 h 4871597"/>
              <a:gd name="connsiteX2" fmla="*/ 5306105 w 7277714"/>
              <a:gd name="connsiteY2" fmla="*/ 194291 h 4871597"/>
              <a:gd name="connsiteX3" fmla="*/ 4933126 w 7277714"/>
              <a:gd name="connsiteY3" fmla="*/ 86007 h 4871597"/>
              <a:gd name="connsiteX4" fmla="*/ 4463894 w 7277714"/>
              <a:gd name="connsiteY4" fmla="*/ 25849 h 4871597"/>
              <a:gd name="connsiteX5" fmla="*/ 3693873 w 7277714"/>
              <a:gd name="connsiteY5" fmla="*/ 531175 h 4871597"/>
              <a:gd name="connsiteX6" fmla="*/ 2911821 w 7277714"/>
              <a:gd name="connsiteY6" fmla="*/ 711649 h 4871597"/>
              <a:gd name="connsiteX7" fmla="*/ 1925231 w 7277714"/>
              <a:gd name="connsiteY7" fmla="*/ 675554 h 4871597"/>
              <a:gd name="connsiteX8" fmla="*/ 746136 w 7277714"/>
              <a:gd name="connsiteY8" fmla="*/ 1096659 h 4871597"/>
              <a:gd name="connsiteX9" fmla="*/ 96431 w 7277714"/>
              <a:gd name="connsiteY9" fmla="*/ 3202186 h 4871597"/>
              <a:gd name="connsiteX10" fmla="*/ 313000 w 7277714"/>
              <a:gd name="connsiteY10" fmla="*/ 4826449 h 4871597"/>
              <a:gd name="connsiteX11" fmla="*/ 2502747 w 7277714"/>
              <a:gd name="connsiteY11" fmla="*/ 4826449 h 4871597"/>
              <a:gd name="connsiteX12" fmla="*/ 4897031 w 7277714"/>
              <a:gd name="connsiteY12" fmla="*/ 4814417 h 4871597"/>
              <a:gd name="connsiteX13" fmla="*/ 7134905 w 7277714"/>
              <a:gd name="connsiteY13" fmla="*/ 1950901 h 4871597"/>
              <a:gd name="connsiteX14" fmla="*/ 6930368 w 7277714"/>
              <a:gd name="connsiteY14" fmla="*/ 386796 h 4871597"/>
              <a:gd name="connsiteX0" fmla="*/ 6905376 w 7252722"/>
              <a:gd name="connsiteY0" fmla="*/ 386796 h 4955602"/>
              <a:gd name="connsiteX1" fmla="*/ 5918787 w 7252722"/>
              <a:gd name="connsiteY1" fmla="*/ 278512 h 4955602"/>
              <a:gd name="connsiteX2" fmla="*/ 5281113 w 7252722"/>
              <a:gd name="connsiteY2" fmla="*/ 194291 h 4955602"/>
              <a:gd name="connsiteX3" fmla="*/ 4908134 w 7252722"/>
              <a:gd name="connsiteY3" fmla="*/ 86007 h 4955602"/>
              <a:gd name="connsiteX4" fmla="*/ 4438902 w 7252722"/>
              <a:gd name="connsiteY4" fmla="*/ 25849 h 4955602"/>
              <a:gd name="connsiteX5" fmla="*/ 3668881 w 7252722"/>
              <a:gd name="connsiteY5" fmla="*/ 531175 h 4955602"/>
              <a:gd name="connsiteX6" fmla="*/ 2886829 w 7252722"/>
              <a:gd name="connsiteY6" fmla="*/ 711649 h 4955602"/>
              <a:gd name="connsiteX7" fmla="*/ 1900239 w 7252722"/>
              <a:gd name="connsiteY7" fmla="*/ 675554 h 4955602"/>
              <a:gd name="connsiteX8" fmla="*/ 721144 w 7252722"/>
              <a:gd name="connsiteY8" fmla="*/ 1096659 h 4955602"/>
              <a:gd name="connsiteX9" fmla="*/ 71439 w 7252722"/>
              <a:gd name="connsiteY9" fmla="*/ 3202186 h 4955602"/>
              <a:gd name="connsiteX10" fmla="*/ 288008 w 7252722"/>
              <a:gd name="connsiteY10" fmla="*/ 4826449 h 4955602"/>
              <a:gd name="connsiteX11" fmla="*/ 2477755 w 7252722"/>
              <a:gd name="connsiteY11" fmla="*/ 4850512 h 4955602"/>
              <a:gd name="connsiteX12" fmla="*/ 4872039 w 7252722"/>
              <a:gd name="connsiteY12" fmla="*/ 4814417 h 4955602"/>
              <a:gd name="connsiteX13" fmla="*/ 7109913 w 7252722"/>
              <a:gd name="connsiteY13" fmla="*/ 1950901 h 4955602"/>
              <a:gd name="connsiteX14" fmla="*/ 6905376 w 7252722"/>
              <a:gd name="connsiteY14" fmla="*/ 386796 h 4955602"/>
              <a:gd name="connsiteX0" fmla="*/ 6926026 w 7273372"/>
              <a:gd name="connsiteY0" fmla="*/ 386796 h 4902445"/>
              <a:gd name="connsiteX1" fmla="*/ 5939437 w 7273372"/>
              <a:gd name="connsiteY1" fmla="*/ 278512 h 4902445"/>
              <a:gd name="connsiteX2" fmla="*/ 5301763 w 7273372"/>
              <a:gd name="connsiteY2" fmla="*/ 194291 h 4902445"/>
              <a:gd name="connsiteX3" fmla="*/ 4928784 w 7273372"/>
              <a:gd name="connsiteY3" fmla="*/ 86007 h 4902445"/>
              <a:gd name="connsiteX4" fmla="*/ 4459552 w 7273372"/>
              <a:gd name="connsiteY4" fmla="*/ 25849 h 4902445"/>
              <a:gd name="connsiteX5" fmla="*/ 3689531 w 7273372"/>
              <a:gd name="connsiteY5" fmla="*/ 531175 h 4902445"/>
              <a:gd name="connsiteX6" fmla="*/ 2907479 w 7273372"/>
              <a:gd name="connsiteY6" fmla="*/ 711649 h 4902445"/>
              <a:gd name="connsiteX7" fmla="*/ 1920889 w 7273372"/>
              <a:gd name="connsiteY7" fmla="*/ 675554 h 4902445"/>
              <a:gd name="connsiteX8" fmla="*/ 741794 w 7273372"/>
              <a:gd name="connsiteY8" fmla="*/ 1096659 h 4902445"/>
              <a:gd name="connsiteX9" fmla="*/ 92089 w 7273372"/>
              <a:gd name="connsiteY9" fmla="*/ 3202186 h 4902445"/>
              <a:gd name="connsiteX10" fmla="*/ 308658 w 7273372"/>
              <a:gd name="connsiteY10" fmla="*/ 4826449 h 4902445"/>
              <a:gd name="connsiteX11" fmla="*/ 2498405 w 7273372"/>
              <a:gd name="connsiteY11" fmla="*/ 4850512 h 4902445"/>
              <a:gd name="connsiteX12" fmla="*/ 4892689 w 7273372"/>
              <a:gd name="connsiteY12" fmla="*/ 4814417 h 4902445"/>
              <a:gd name="connsiteX13" fmla="*/ 7130563 w 7273372"/>
              <a:gd name="connsiteY13" fmla="*/ 1950901 h 4902445"/>
              <a:gd name="connsiteX14" fmla="*/ 6926026 w 7273372"/>
              <a:gd name="connsiteY14" fmla="*/ 386796 h 490244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08279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860731 w 7273372"/>
              <a:gd name="connsiteY7" fmla="*/ 527805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860731 w 7273372"/>
              <a:gd name="connsiteY7" fmla="*/ 527805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7643 h 4903292"/>
              <a:gd name="connsiteX1" fmla="*/ 5939437 w 7273372"/>
              <a:gd name="connsiteY1" fmla="*/ 279359 h 4903292"/>
              <a:gd name="connsiteX2" fmla="*/ 5301763 w 7273372"/>
              <a:gd name="connsiteY2" fmla="*/ 195138 h 4903292"/>
              <a:gd name="connsiteX3" fmla="*/ 4928784 w 7273372"/>
              <a:gd name="connsiteY3" fmla="*/ 86854 h 4903292"/>
              <a:gd name="connsiteX4" fmla="*/ 4459552 w 7273372"/>
              <a:gd name="connsiteY4" fmla="*/ 26696 h 4903292"/>
              <a:gd name="connsiteX5" fmla="*/ 3761721 w 7273372"/>
              <a:gd name="connsiteY5" fmla="*/ 544054 h 4903292"/>
              <a:gd name="connsiteX6" fmla="*/ 2907479 w 7273372"/>
              <a:gd name="connsiteY6" fmla="*/ 772654 h 4903292"/>
              <a:gd name="connsiteX7" fmla="*/ 1860731 w 7273372"/>
              <a:gd name="connsiteY7" fmla="*/ 532022 h 4903292"/>
              <a:gd name="connsiteX8" fmla="*/ 741794 w 7273372"/>
              <a:gd name="connsiteY8" fmla="*/ 1097506 h 4903292"/>
              <a:gd name="connsiteX9" fmla="*/ 92089 w 7273372"/>
              <a:gd name="connsiteY9" fmla="*/ 3203033 h 4903292"/>
              <a:gd name="connsiteX10" fmla="*/ 308658 w 7273372"/>
              <a:gd name="connsiteY10" fmla="*/ 4827296 h 4903292"/>
              <a:gd name="connsiteX11" fmla="*/ 2498405 w 7273372"/>
              <a:gd name="connsiteY11" fmla="*/ 4851359 h 4903292"/>
              <a:gd name="connsiteX12" fmla="*/ 4892689 w 7273372"/>
              <a:gd name="connsiteY12" fmla="*/ 4815264 h 4903292"/>
              <a:gd name="connsiteX13" fmla="*/ 7130563 w 7273372"/>
              <a:gd name="connsiteY13" fmla="*/ 1951748 h 4903292"/>
              <a:gd name="connsiteX14" fmla="*/ 6926026 w 7273372"/>
              <a:gd name="connsiteY14" fmla="*/ 387643 h 4903292"/>
              <a:gd name="connsiteX0" fmla="*/ 6926026 w 7060630"/>
              <a:gd name="connsiteY0" fmla="*/ 387643 h 4903292"/>
              <a:gd name="connsiteX1" fmla="*/ 5939437 w 7060630"/>
              <a:gd name="connsiteY1" fmla="*/ 279359 h 4903292"/>
              <a:gd name="connsiteX2" fmla="*/ 5301763 w 7060630"/>
              <a:gd name="connsiteY2" fmla="*/ 195138 h 4903292"/>
              <a:gd name="connsiteX3" fmla="*/ 4928784 w 7060630"/>
              <a:gd name="connsiteY3" fmla="*/ 86854 h 4903292"/>
              <a:gd name="connsiteX4" fmla="*/ 4459552 w 7060630"/>
              <a:gd name="connsiteY4" fmla="*/ 26696 h 4903292"/>
              <a:gd name="connsiteX5" fmla="*/ 3761721 w 7060630"/>
              <a:gd name="connsiteY5" fmla="*/ 544054 h 4903292"/>
              <a:gd name="connsiteX6" fmla="*/ 2907479 w 7060630"/>
              <a:gd name="connsiteY6" fmla="*/ 772654 h 4903292"/>
              <a:gd name="connsiteX7" fmla="*/ 1860731 w 7060630"/>
              <a:gd name="connsiteY7" fmla="*/ 532022 h 4903292"/>
              <a:gd name="connsiteX8" fmla="*/ 741794 w 7060630"/>
              <a:gd name="connsiteY8" fmla="*/ 1097506 h 4903292"/>
              <a:gd name="connsiteX9" fmla="*/ 92089 w 7060630"/>
              <a:gd name="connsiteY9" fmla="*/ 3203033 h 4903292"/>
              <a:gd name="connsiteX10" fmla="*/ 308658 w 7060630"/>
              <a:gd name="connsiteY10" fmla="*/ 4827296 h 4903292"/>
              <a:gd name="connsiteX11" fmla="*/ 2498405 w 7060630"/>
              <a:gd name="connsiteY11" fmla="*/ 4851359 h 4903292"/>
              <a:gd name="connsiteX12" fmla="*/ 4892689 w 7060630"/>
              <a:gd name="connsiteY12" fmla="*/ 4815264 h 4903292"/>
              <a:gd name="connsiteX13" fmla="*/ 6829774 w 7060630"/>
              <a:gd name="connsiteY13" fmla="*/ 2535447 h 4903292"/>
              <a:gd name="connsiteX14" fmla="*/ 6926026 w 7060630"/>
              <a:gd name="connsiteY14" fmla="*/ 387643 h 4903292"/>
              <a:gd name="connsiteX0" fmla="*/ 6733520 w 6974251"/>
              <a:gd name="connsiteY0" fmla="*/ 594369 h 4903292"/>
              <a:gd name="connsiteX1" fmla="*/ 5939437 w 6974251"/>
              <a:gd name="connsiteY1" fmla="*/ 279359 h 4903292"/>
              <a:gd name="connsiteX2" fmla="*/ 5301763 w 6974251"/>
              <a:gd name="connsiteY2" fmla="*/ 195138 h 4903292"/>
              <a:gd name="connsiteX3" fmla="*/ 4928784 w 6974251"/>
              <a:gd name="connsiteY3" fmla="*/ 86854 h 4903292"/>
              <a:gd name="connsiteX4" fmla="*/ 4459552 w 6974251"/>
              <a:gd name="connsiteY4" fmla="*/ 26696 h 4903292"/>
              <a:gd name="connsiteX5" fmla="*/ 3761721 w 6974251"/>
              <a:gd name="connsiteY5" fmla="*/ 544054 h 4903292"/>
              <a:gd name="connsiteX6" fmla="*/ 2907479 w 6974251"/>
              <a:gd name="connsiteY6" fmla="*/ 772654 h 4903292"/>
              <a:gd name="connsiteX7" fmla="*/ 1860731 w 6974251"/>
              <a:gd name="connsiteY7" fmla="*/ 532022 h 4903292"/>
              <a:gd name="connsiteX8" fmla="*/ 741794 w 6974251"/>
              <a:gd name="connsiteY8" fmla="*/ 1097506 h 4903292"/>
              <a:gd name="connsiteX9" fmla="*/ 92089 w 6974251"/>
              <a:gd name="connsiteY9" fmla="*/ 3203033 h 4903292"/>
              <a:gd name="connsiteX10" fmla="*/ 308658 w 6974251"/>
              <a:gd name="connsiteY10" fmla="*/ 4827296 h 4903292"/>
              <a:gd name="connsiteX11" fmla="*/ 2498405 w 6974251"/>
              <a:gd name="connsiteY11" fmla="*/ 4851359 h 4903292"/>
              <a:gd name="connsiteX12" fmla="*/ 4892689 w 6974251"/>
              <a:gd name="connsiteY12" fmla="*/ 4815264 h 4903292"/>
              <a:gd name="connsiteX13" fmla="*/ 6829774 w 6974251"/>
              <a:gd name="connsiteY13" fmla="*/ 2535447 h 4903292"/>
              <a:gd name="connsiteX14" fmla="*/ 6733520 w 6974251"/>
              <a:gd name="connsiteY14" fmla="*/ 594369 h 4903292"/>
              <a:gd name="connsiteX0" fmla="*/ 6733520 w 7013014"/>
              <a:gd name="connsiteY0" fmla="*/ 594369 h 4903292"/>
              <a:gd name="connsiteX1" fmla="*/ 5939437 w 7013014"/>
              <a:gd name="connsiteY1" fmla="*/ 279359 h 4903292"/>
              <a:gd name="connsiteX2" fmla="*/ 5301763 w 7013014"/>
              <a:gd name="connsiteY2" fmla="*/ 195138 h 4903292"/>
              <a:gd name="connsiteX3" fmla="*/ 4928784 w 7013014"/>
              <a:gd name="connsiteY3" fmla="*/ 86854 h 4903292"/>
              <a:gd name="connsiteX4" fmla="*/ 4459552 w 7013014"/>
              <a:gd name="connsiteY4" fmla="*/ 26696 h 4903292"/>
              <a:gd name="connsiteX5" fmla="*/ 3761721 w 7013014"/>
              <a:gd name="connsiteY5" fmla="*/ 544054 h 4903292"/>
              <a:gd name="connsiteX6" fmla="*/ 2907479 w 7013014"/>
              <a:gd name="connsiteY6" fmla="*/ 772654 h 4903292"/>
              <a:gd name="connsiteX7" fmla="*/ 1860731 w 7013014"/>
              <a:gd name="connsiteY7" fmla="*/ 532022 h 4903292"/>
              <a:gd name="connsiteX8" fmla="*/ 741794 w 7013014"/>
              <a:gd name="connsiteY8" fmla="*/ 1097506 h 4903292"/>
              <a:gd name="connsiteX9" fmla="*/ 92089 w 7013014"/>
              <a:gd name="connsiteY9" fmla="*/ 3203033 h 4903292"/>
              <a:gd name="connsiteX10" fmla="*/ 308658 w 7013014"/>
              <a:gd name="connsiteY10" fmla="*/ 4827296 h 4903292"/>
              <a:gd name="connsiteX11" fmla="*/ 2498405 w 7013014"/>
              <a:gd name="connsiteY11" fmla="*/ 4851359 h 4903292"/>
              <a:gd name="connsiteX12" fmla="*/ 4892689 w 7013014"/>
              <a:gd name="connsiteY12" fmla="*/ 4815264 h 4903292"/>
              <a:gd name="connsiteX13" fmla="*/ 6829774 w 7013014"/>
              <a:gd name="connsiteY13" fmla="*/ 2535447 h 4903292"/>
              <a:gd name="connsiteX14" fmla="*/ 6733520 w 7013014"/>
              <a:gd name="connsiteY14" fmla="*/ 594369 h 4903292"/>
              <a:gd name="connsiteX0" fmla="*/ 6673362 w 6987899"/>
              <a:gd name="connsiteY0" fmla="*/ 801096 h 4903292"/>
              <a:gd name="connsiteX1" fmla="*/ 5939437 w 6987899"/>
              <a:gd name="connsiteY1" fmla="*/ 279359 h 4903292"/>
              <a:gd name="connsiteX2" fmla="*/ 5301763 w 6987899"/>
              <a:gd name="connsiteY2" fmla="*/ 195138 h 4903292"/>
              <a:gd name="connsiteX3" fmla="*/ 4928784 w 6987899"/>
              <a:gd name="connsiteY3" fmla="*/ 86854 h 4903292"/>
              <a:gd name="connsiteX4" fmla="*/ 4459552 w 6987899"/>
              <a:gd name="connsiteY4" fmla="*/ 26696 h 4903292"/>
              <a:gd name="connsiteX5" fmla="*/ 3761721 w 6987899"/>
              <a:gd name="connsiteY5" fmla="*/ 544054 h 4903292"/>
              <a:gd name="connsiteX6" fmla="*/ 2907479 w 6987899"/>
              <a:gd name="connsiteY6" fmla="*/ 772654 h 4903292"/>
              <a:gd name="connsiteX7" fmla="*/ 1860731 w 6987899"/>
              <a:gd name="connsiteY7" fmla="*/ 532022 h 4903292"/>
              <a:gd name="connsiteX8" fmla="*/ 741794 w 6987899"/>
              <a:gd name="connsiteY8" fmla="*/ 1097506 h 4903292"/>
              <a:gd name="connsiteX9" fmla="*/ 92089 w 6987899"/>
              <a:gd name="connsiteY9" fmla="*/ 3203033 h 4903292"/>
              <a:gd name="connsiteX10" fmla="*/ 308658 w 6987899"/>
              <a:gd name="connsiteY10" fmla="*/ 4827296 h 4903292"/>
              <a:gd name="connsiteX11" fmla="*/ 2498405 w 6987899"/>
              <a:gd name="connsiteY11" fmla="*/ 4851359 h 4903292"/>
              <a:gd name="connsiteX12" fmla="*/ 4892689 w 6987899"/>
              <a:gd name="connsiteY12" fmla="*/ 4815264 h 4903292"/>
              <a:gd name="connsiteX13" fmla="*/ 6829774 w 6987899"/>
              <a:gd name="connsiteY13" fmla="*/ 2535447 h 4903292"/>
              <a:gd name="connsiteX14" fmla="*/ 6673362 w 6987899"/>
              <a:gd name="connsiteY14" fmla="*/ 801096 h 4903292"/>
              <a:gd name="connsiteX0" fmla="*/ 6757583 w 7024061"/>
              <a:gd name="connsiteY0" fmla="*/ 898379 h 4903292"/>
              <a:gd name="connsiteX1" fmla="*/ 5939437 w 7024061"/>
              <a:gd name="connsiteY1" fmla="*/ 279359 h 4903292"/>
              <a:gd name="connsiteX2" fmla="*/ 5301763 w 7024061"/>
              <a:gd name="connsiteY2" fmla="*/ 195138 h 4903292"/>
              <a:gd name="connsiteX3" fmla="*/ 4928784 w 7024061"/>
              <a:gd name="connsiteY3" fmla="*/ 86854 h 4903292"/>
              <a:gd name="connsiteX4" fmla="*/ 4459552 w 7024061"/>
              <a:gd name="connsiteY4" fmla="*/ 26696 h 4903292"/>
              <a:gd name="connsiteX5" fmla="*/ 3761721 w 7024061"/>
              <a:gd name="connsiteY5" fmla="*/ 544054 h 4903292"/>
              <a:gd name="connsiteX6" fmla="*/ 2907479 w 7024061"/>
              <a:gd name="connsiteY6" fmla="*/ 772654 h 4903292"/>
              <a:gd name="connsiteX7" fmla="*/ 1860731 w 7024061"/>
              <a:gd name="connsiteY7" fmla="*/ 532022 h 4903292"/>
              <a:gd name="connsiteX8" fmla="*/ 741794 w 7024061"/>
              <a:gd name="connsiteY8" fmla="*/ 1097506 h 4903292"/>
              <a:gd name="connsiteX9" fmla="*/ 92089 w 7024061"/>
              <a:gd name="connsiteY9" fmla="*/ 3203033 h 4903292"/>
              <a:gd name="connsiteX10" fmla="*/ 308658 w 7024061"/>
              <a:gd name="connsiteY10" fmla="*/ 4827296 h 4903292"/>
              <a:gd name="connsiteX11" fmla="*/ 2498405 w 7024061"/>
              <a:gd name="connsiteY11" fmla="*/ 4851359 h 4903292"/>
              <a:gd name="connsiteX12" fmla="*/ 4892689 w 7024061"/>
              <a:gd name="connsiteY12" fmla="*/ 4815264 h 4903292"/>
              <a:gd name="connsiteX13" fmla="*/ 6829774 w 7024061"/>
              <a:gd name="connsiteY13" fmla="*/ 2535447 h 4903292"/>
              <a:gd name="connsiteX14" fmla="*/ 6757583 w 7024061"/>
              <a:gd name="connsiteY14" fmla="*/ 898379 h 4903292"/>
              <a:gd name="connsiteX0" fmla="*/ 6757583 w 7009189"/>
              <a:gd name="connsiteY0" fmla="*/ 898379 h 4903292"/>
              <a:gd name="connsiteX1" fmla="*/ 5939437 w 7009189"/>
              <a:gd name="connsiteY1" fmla="*/ 279359 h 4903292"/>
              <a:gd name="connsiteX2" fmla="*/ 5301763 w 7009189"/>
              <a:gd name="connsiteY2" fmla="*/ 195138 h 4903292"/>
              <a:gd name="connsiteX3" fmla="*/ 4928784 w 7009189"/>
              <a:gd name="connsiteY3" fmla="*/ 86854 h 4903292"/>
              <a:gd name="connsiteX4" fmla="*/ 4459552 w 7009189"/>
              <a:gd name="connsiteY4" fmla="*/ 26696 h 4903292"/>
              <a:gd name="connsiteX5" fmla="*/ 3761721 w 7009189"/>
              <a:gd name="connsiteY5" fmla="*/ 544054 h 4903292"/>
              <a:gd name="connsiteX6" fmla="*/ 2907479 w 7009189"/>
              <a:gd name="connsiteY6" fmla="*/ 772654 h 4903292"/>
              <a:gd name="connsiteX7" fmla="*/ 1860731 w 7009189"/>
              <a:gd name="connsiteY7" fmla="*/ 532022 h 4903292"/>
              <a:gd name="connsiteX8" fmla="*/ 741794 w 7009189"/>
              <a:gd name="connsiteY8" fmla="*/ 1097506 h 4903292"/>
              <a:gd name="connsiteX9" fmla="*/ 92089 w 7009189"/>
              <a:gd name="connsiteY9" fmla="*/ 3203033 h 4903292"/>
              <a:gd name="connsiteX10" fmla="*/ 308658 w 7009189"/>
              <a:gd name="connsiteY10" fmla="*/ 4827296 h 4903292"/>
              <a:gd name="connsiteX11" fmla="*/ 2498405 w 7009189"/>
              <a:gd name="connsiteY11" fmla="*/ 4851359 h 4903292"/>
              <a:gd name="connsiteX12" fmla="*/ 4892689 w 7009189"/>
              <a:gd name="connsiteY12" fmla="*/ 4815264 h 4903292"/>
              <a:gd name="connsiteX13" fmla="*/ 6829774 w 7009189"/>
              <a:gd name="connsiteY13" fmla="*/ 2535447 h 4903292"/>
              <a:gd name="connsiteX14" fmla="*/ 6757583 w 7009189"/>
              <a:gd name="connsiteY14" fmla="*/ 898379 h 4903292"/>
              <a:gd name="connsiteX0" fmla="*/ 6745551 w 7003991"/>
              <a:gd name="connsiteY0" fmla="*/ 959180 h 4903292"/>
              <a:gd name="connsiteX1" fmla="*/ 5939437 w 7003991"/>
              <a:gd name="connsiteY1" fmla="*/ 279359 h 4903292"/>
              <a:gd name="connsiteX2" fmla="*/ 5301763 w 7003991"/>
              <a:gd name="connsiteY2" fmla="*/ 195138 h 4903292"/>
              <a:gd name="connsiteX3" fmla="*/ 4928784 w 7003991"/>
              <a:gd name="connsiteY3" fmla="*/ 86854 h 4903292"/>
              <a:gd name="connsiteX4" fmla="*/ 4459552 w 7003991"/>
              <a:gd name="connsiteY4" fmla="*/ 26696 h 4903292"/>
              <a:gd name="connsiteX5" fmla="*/ 3761721 w 7003991"/>
              <a:gd name="connsiteY5" fmla="*/ 544054 h 4903292"/>
              <a:gd name="connsiteX6" fmla="*/ 2907479 w 7003991"/>
              <a:gd name="connsiteY6" fmla="*/ 772654 h 4903292"/>
              <a:gd name="connsiteX7" fmla="*/ 1860731 w 7003991"/>
              <a:gd name="connsiteY7" fmla="*/ 532022 h 4903292"/>
              <a:gd name="connsiteX8" fmla="*/ 741794 w 7003991"/>
              <a:gd name="connsiteY8" fmla="*/ 1097506 h 4903292"/>
              <a:gd name="connsiteX9" fmla="*/ 92089 w 7003991"/>
              <a:gd name="connsiteY9" fmla="*/ 3203033 h 4903292"/>
              <a:gd name="connsiteX10" fmla="*/ 308658 w 7003991"/>
              <a:gd name="connsiteY10" fmla="*/ 4827296 h 4903292"/>
              <a:gd name="connsiteX11" fmla="*/ 2498405 w 7003991"/>
              <a:gd name="connsiteY11" fmla="*/ 4851359 h 4903292"/>
              <a:gd name="connsiteX12" fmla="*/ 4892689 w 7003991"/>
              <a:gd name="connsiteY12" fmla="*/ 4815264 h 4903292"/>
              <a:gd name="connsiteX13" fmla="*/ 6829774 w 7003991"/>
              <a:gd name="connsiteY13" fmla="*/ 2535447 h 4903292"/>
              <a:gd name="connsiteX14" fmla="*/ 6745551 w 7003991"/>
              <a:gd name="connsiteY14" fmla="*/ 959180 h 4903292"/>
              <a:gd name="connsiteX0" fmla="*/ 6745551 w 6997175"/>
              <a:gd name="connsiteY0" fmla="*/ 959180 h 4903292"/>
              <a:gd name="connsiteX1" fmla="*/ 5939437 w 6997175"/>
              <a:gd name="connsiteY1" fmla="*/ 279359 h 4903292"/>
              <a:gd name="connsiteX2" fmla="*/ 5301763 w 6997175"/>
              <a:gd name="connsiteY2" fmla="*/ 195138 h 4903292"/>
              <a:gd name="connsiteX3" fmla="*/ 4928784 w 6997175"/>
              <a:gd name="connsiteY3" fmla="*/ 86854 h 4903292"/>
              <a:gd name="connsiteX4" fmla="*/ 4459552 w 6997175"/>
              <a:gd name="connsiteY4" fmla="*/ 26696 h 4903292"/>
              <a:gd name="connsiteX5" fmla="*/ 3761721 w 6997175"/>
              <a:gd name="connsiteY5" fmla="*/ 544054 h 4903292"/>
              <a:gd name="connsiteX6" fmla="*/ 2907479 w 6997175"/>
              <a:gd name="connsiteY6" fmla="*/ 772654 h 4903292"/>
              <a:gd name="connsiteX7" fmla="*/ 1860731 w 6997175"/>
              <a:gd name="connsiteY7" fmla="*/ 532022 h 4903292"/>
              <a:gd name="connsiteX8" fmla="*/ 741794 w 6997175"/>
              <a:gd name="connsiteY8" fmla="*/ 1097506 h 4903292"/>
              <a:gd name="connsiteX9" fmla="*/ 92089 w 6997175"/>
              <a:gd name="connsiteY9" fmla="*/ 3203033 h 4903292"/>
              <a:gd name="connsiteX10" fmla="*/ 308658 w 6997175"/>
              <a:gd name="connsiteY10" fmla="*/ 4827296 h 4903292"/>
              <a:gd name="connsiteX11" fmla="*/ 2498405 w 6997175"/>
              <a:gd name="connsiteY11" fmla="*/ 4851359 h 4903292"/>
              <a:gd name="connsiteX12" fmla="*/ 4892689 w 6997175"/>
              <a:gd name="connsiteY12" fmla="*/ 4815264 h 4903292"/>
              <a:gd name="connsiteX13" fmla="*/ 6829774 w 6997175"/>
              <a:gd name="connsiteY13" fmla="*/ 2535447 h 4903292"/>
              <a:gd name="connsiteX14" fmla="*/ 6745551 w 6997175"/>
              <a:gd name="connsiteY14" fmla="*/ 959180 h 4903292"/>
              <a:gd name="connsiteX0" fmla="*/ 6745551 w 7014745"/>
              <a:gd name="connsiteY0" fmla="*/ 959180 h 4903292"/>
              <a:gd name="connsiteX1" fmla="*/ 5939437 w 7014745"/>
              <a:gd name="connsiteY1" fmla="*/ 279359 h 4903292"/>
              <a:gd name="connsiteX2" fmla="*/ 5301763 w 7014745"/>
              <a:gd name="connsiteY2" fmla="*/ 195138 h 4903292"/>
              <a:gd name="connsiteX3" fmla="*/ 4928784 w 7014745"/>
              <a:gd name="connsiteY3" fmla="*/ 86854 h 4903292"/>
              <a:gd name="connsiteX4" fmla="*/ 4459552 w 7014745"/>
              <a:gd name="connsiteY4" fmla="*/ 26696 h 4903292"/>
              <a:gd name="connsiteX5" fmla="*/ 3761721 w 7014745"/>
              <a:gd name="connsiteY5" fmla="*/ 544054 h 4903292"/>
              <a:gd name="connsiteX6" fmla="*/ 2907479 w 7014745"/>
              <a:gd name="connsiteY6" fmla="*/ 772654 h 4903292"/>
              <a:gd name="connsiteX7" fmla="*/ 1860731 w 7014745"/>
              <a:gd name="connsiteY7" fmla="*/ 532022 h 4903292"/>
              <a:gd name="connsiteX8" fmla="*/ 741794 w 7014745"/>
              <a:gd name="connsiteY8" fmla="*/ 1097506 h 4903292"/>
              <a:gd name="connsiteX9" fmla="*/ 92089 w 7014745"/>
              <a:gd name="connsiteY9" fmla="*/ 3203033 h 4903292"/>
              <a:gd name="connsiteX10" fmla="*/ 308658 w 7014745"/>
              <a:gd name="connsiteY10" fmla="*/ 4827296 h 4903292"/>
              <a:gd name="connsiteX11" fmla="*/ 2498405 w 7014745"/>
              <a:gd name="connsiteY11" fmla="*/ 4851359 h 4903292"/>
              <a:gd name="connsiteX12" fmla="*/ 4892689 w 7014745"/>
              <a:gd name="connsiteY12" fmla="*/ 4815264 h 4903292"/>
              <a:gd name="connsiteX13" fmla="*/ 6829774 w 7014745"/>
              <a:gd name="connsiteY13" fmla="*/ 2535447 h 4903292"/>
              <a:gd name="connsiteX14" fmla="*/ 6745551 w 7014745"/>
              <a:gd name="connsiteY14" fmla="*/ 959180 h 4903292"/>
              <a:gd name="connsiteX0" fmla="*/ 6745551 w 7000547"/>
              <a:gd name="connsiteY0" fmla="*/ 959180 h 4903292"/>
              <a:gd name="connsiteX1" fmla="*/ 5939437 w 7000547"/>
              <a:gd name="connsiteY1" fmla="*/ 279359 h 4903292"/>
              <a:gd name="connsiteX2" fmla="*/ 5301763 w 7000547"/>
              <a:gd name="connsiteY2" fmla="*/ 195138 h 4903292"/>
              <a:gd name="connsiteX3" fmla="*/ 4928784 w 7000547"/>
              <a:gd name="connsiteY3" fmla="*/ 86854 h 4903292"/>
              <a:gd name="connsiteX4" fmla="*/ 4459552 w 7000547"/>
              <a:gd name="connsiteY4" fmla="*/ 26696 h 4903292"/>
              <a:gd name="connsiteX5" fmla="*/ 3761721 w 7000547"/>
              <a:gd name="connsiteY5" fmla="*/ 544054 h 4903292"/>
              <a:gd name="connsiteX6" fmla="*/ 2907479 w 7000547"/>
              <a:gd name="connsiteY6" fmla="*/ 772654 h 4903292"/>
              <a:gd name="connsiteX7" fmla="*/ 1860731 w 7000547"/>
              <a:gd name="connsiteY7" fmla="*/ 532022 h 4903292"/>
              <a:gd name="connsiteX8" fmla="*/ 741794 w 7000547"/>
              <a:gd name="connsiteY8" fmla="*/ 1097506 h 4903292"/>
              <a:gd name="connsiteX9" fmla="*/ 92089 w 7000547"/>
              <a:gd name="connsiteY9" fmla="*/ 3203033 h 4903292"/>
              <a:gd name="connsiteX10" fmla="*/ 308658 w 7000547"/>
              <a:gd name="connsiteY10" fmla="*/ 4827296 h 4903292"/>
              <a:gd name="connsiteX11" fmla="*/ 2498405 w 7000547"/>
              <a:gd name="connsiteY11" fmla="*/ 4851359 h 4903292"/>
              <a:gd name="connsiteX12" fmla="*/ 4892689 w 7000547"/>
              <a:gd name="connsiteY12" fmla="*/ 4815264 h 4903292"/>
              <a:gd name="connsiteX13" fmla="*/ 6829774 w 7000547"/>
              <a:gd name="connsiteY13" fmla="*/ 2535447 h 4903292"/>
              <a:gd name="connsiteX14" fmla="*/ 6745551 w 7000547"/>
              <a:gd name="connsiteY14" fmla="*/ 959180 h 4903292"/>
              <a:gd name="connsiteX0" fmla="*/ 6745551 w 7014745"/>
              <a:gd name="connsiteY0" fmla="*/ 959180 h 4903292"/>
              <a:gd name="connsiteX1" fmla="*/ 5939437 w 7014745"/>
              <a:gd name="connsiteY1" fmla="*/ 279359 h 4903292"/>
              <a:gd name="connsiteX2" fmla="*/ 5301763 w 7014745"/>
              <a:gd name="connsiteY2" fmla="*/ 195138 h 4903292"/>
              <a:gd name="connsiteX3" fmla="*/ 4928784 w 7014745"/>
              <a:gd name="connsiteY3" fmla="*/ 86854 h 4903292"/>
              <a:gd name="connsiteX4" fmla="*/ 4459552 w 7014745"/>
              <a:gd name="connsiteY4" fmla="*/ 26696 h 4903292"/>
              <a:gd name="connsiteX5" fmla="*/ 3761721 w 7014745"/>
              <a:gd name="connsiteY5" fmla="*/ 544054 h 4903292"/>
              <a:gd name="connsiteX6" fmla="*/ 2907479 w 7014745"/>
              <a:gd name="connsiteY6" fmla="*/ 772654 h 4903292"/>
              <a:gd name="connsiteX7" fmla="*/ 1860731 w 7014745"/>
              <a:gd name="connsiteY7" fmla="*/ 532022 h 4903292"/>
              <a:gd name="connsiteX8" fmla="*/ 741794 w 7014745"/>
              <a:gd name="connsiteY8" fmla="*/ 1097506 h 4903292"/>
              <a:gd name="connsiteX9" fmla="*/ 92089 w 7014745"/>
              <a:gd name="connsiteY9" fmla="*/ 3203033 h 4903292"/>
              <a:gd name="connsiteX10" fmla="*/ 308658 w 7014745"/>
              <a:gd name="connsiteY10" fmla="*/ 4827296 h 4903292"/>
              <a:gd name="connsiteX11" fmla="*/ 2498405 w 7014745"/>
              <a:gd name="connsiteY11" fmla="*/ 4851359 h 4903292"/>
              <a:gd name="connsiteX12" fmla="*/ 4892689 w 7014745"/>
              <a:gd name="connsiteY12" fmla="*/ 4815264 h 4903292"/>
              <a:gd name="connsiteX13" fmla="*/ 6829774 w 7014745"/>
              <a:gd name="connsiteY13" fmla="*/ 2535447 h 4903292"/>
              <a:gd name="connsiteX14" fmla="*/ 6745551 w 7014745"/>
              <a:gd name="connsiteY14" fmla="*/ 959180 h 4903292"/>
              <a:gd name="connsiteX0" fmla="*/ 6745551 w 7011092"/>
              <a:gd name="connsiteY0" fmla="*/ 959180 h 4903292"/>
              <a:gd name="connsiteX1" fmla="*/ 5939437 w 7011092"/>
              <a:gd name="connsiteY1" fmla="*/ 279359 h 4903292"/>
              <a:gd name="connsiteX2" fmla="*/ 5301763 w 7011092"/>
              <a:gd name="connsiteY2" fmla="*/ 195138 h 4903292"/>
              <a:gd name="connsiteX3" fmla="*/ 4928784 w 7011092"/>
              <a:gd name="connsiteY3" fmla="*/ 86854 h 4903292"/>
              <a:gd name="connsiteX4" fmla="*/ 4459552 w 7011092"/>
              <a:gd name="connsiteY4" fmla="*/ 26696 h 4903292"/>
              <a:gd name="connsiteX5" fmla="*/ 3761721 w 7011092"/>
              <a:gd name="connsiteY5" fmla="*/ 544054 h 4903292"/>
              <a:gd name="connsiteX6" fmla="*/ 2907479 w 7011092"/>
              <a:gd name="connsiteY6" fmla="*/ 772654 h 4903292"/>
              <a:gd name="connsiteX7" fmla="*/ 1860731 w 7011092"/>
              <a:gd name="connsiteY7" fmla="*/ 532022 h 4903292"/>
              <a:gd name="connsiteX8" fmla="*/ 741794 w 7011092"/>
              <a:gd name="connsiteY8" fmla="*/ 1097506 h 4903292"/>
              <a:gd name="connsiteX9" fmla="*/ 92089 w 7011092"/>
              <a:gd name="connsiteY9" fmla="*/ 3203033 h 4903292"/>
              <a:gd name="connsiteX10" fmla="*/ 308658 w 7011092"/>
              <a:gd name="connsiteY10" fmla="*/ 4827296 h 4903292"/>
              <a:gd name="connsiteX11" fmla="*/ 2498405 w 7011092"/>
              <a:gd name="connsiteY11" fmla="*/ 4851359 h 4903292"/>
              <a:gd name="connsiteX12" fmla="*/ 4892689 w 7011092"/>
              <a:gd name="connsiteY12" fmla="*/ 4815264 h 4903292"/>
              <a:gd name="connsiteX13" fmla="*/ 6829774 w 7011092"/>
              <a:gd name="connsiteY13" fmla="*/ 2535447 h 4903292"/>
              <a:gd name="connsiteX14" fmla="*/ 6745551 w 7011092"/>
              <a:gd name="connsiteY14" fmla="*/ 959180 h 4903292"/>
              <a:gd name="connsiteX0" fmla="*/ 6745551 w 7011092"/>
              <a:gd name="connsiteY0" fmla="*/ 2186234 h 6130346"/>
              <a:gd name="connsiteX1" fmla="*/ 5939437 w 7011092"/>
              <a:gd name="connsiteY1" fmla="*/ 1506413 h 6130346"/>
              <a:gd name="connsiteX2" fmla="*/ 5301763 w 7011092"/>
              <a:gd name="connsiteY2" fmla="*/ 1422192 h 6130346"/>
              <a:gd name="connsiteX3" fmla="*/ 4579869 w 7011092"/>
              <a:gd name="connsiteY3" fmla="*/ 587 h 6130346"/>
              <a:gd name="connsiteX4" fmla="*/ 4459552 w 7011092"/>
              <a:gd name="connsiteY4" fmla="*/ 1253750 h 6130346"/>
              <a:gd name="connsiteX5" fmla="*/ 3761721 w 7011092"/>
              <a:gd name="connsiteY5" fmla="*/ 1771108 h 6130346"/>
              <a:gd name="connsiteX6" fmla="*/ 2907479 w 7011092"/>
              <a:gd name="connsiteY6" fmla="*/ 1999708 h 6130346"/>
              <a:gd name="connsiteX7" fmla="*/ 1860731 w 7011092"/>
              <a:gd name="connsiteY7" fmla="*/ 1759076 h 6130346"/>
              <a:gd name="connsiteX8" fmla="*/ 741794 w 7011092"/>
              <a:gd name="connsiteY8" fmla="*/ 2324560 h 6130346"/>
              <a:gd name="connsiteX9" fmla="*/ 92089 w 7011092"/>
              <a:gd name="connsiteY9" fmla="*/ 4430087 h 6130346"/>
              <a:gd name="connsiteX10" fmla="*/ 308658 w 7011092"/>
              <a:gd name="connsiteY10" fmla="*/ 6054350 h 6130346"/>
              <a:gd name="connsiteX11" fmla="*/ 2498405 w 7011092"/>
              <a:gd name="connsiteY11" fmla="*/ 6078413 h 6130346"/>
              <a:gd name="connsiteX12" fmla="*/ 4892689 w 7011092"/>
              <a:gd name="connsiteY12" fmla="*/ 6042318 h 6130346"/>
              <a:gd name="connsiteX13" fmla="*/ 6829774 w 7011092"/>
              <a:gd name="connsiteY13" fmla="*/ 3762501 h 6130346"/>
              <a:gd name="connsiteX14" fmla="*/ 6745551 w 7011092"/>
              <a:gd name="connsiteY14" fmla="*/ 2186234 h 6130346"/>
              <a:gd name="connsiteX0" fmla="*/ 6745551 w 7011092"/>
              <a:gd name="connsiteY0" fmla="*/ 2228853 h 6172965"/>
              <a:gd name="connsiteX1" fmla="*/ 5939437 w 7011092"/>
              <a:gd name="connsiteY1" fmla="*/ 1549032 h 6172965"/>
              <a:gd name="connsiteX2" fmla="*/ 6444763 w 7011092"/>
              <a:gd name="connsiteY2" fmla="*/ 406858 h 6172965"/>
              <a:gd name="connsiteX3" fmla="*/ 4579869 w 7011092"/>
              <a:gd name="connsiteY3" fmla="*/ 43206 h 6172965"/>
              <a:gd name="connsiteX4" fmla="*/ 4459552 w 7011092"/>
              <a:gd name="connsiteY4" fmla="*/ 1296369 h 6172965"/>
              <a:gd name="connsiteX5" fmla="*/ 3761721 w 7011092"/>
              <a:gd name="connsiteY5" fmla="*/ 1813727 h 6172965"/>
              <a:gd name="connsiteX6" fmla="*/ 2907479 w 7011092"/>
              <a:gd name="connsiteY6" fmla="*/ 2042327 h 6172965"/>
              <a:gd name="connsiteX7" fmla="*/ 1860731 w 7011092"/>
              <a:gd name="connsiteY7" fmla="*/ 1801695 h 6172965"/>
              <a:gd name="connsiteX8" fmla="*/ 741794 w 7011092"/>
              <a:gd name="connsiteY8" fmla="*/ 2367179 h 6172965"/>
              <a:gd name="connsiteX9" fmla="*/ 92089 w 7011092"/>
              <a:gd name="connsiteY9" fmla="*/ 4472706 h 6172965"/>
              <a:gd name="connsiteX10" fmla="*/ 308658 w 7011092"/>
              <a:gd name="connsiteY10" fmla="*/ 6096969 h 6172965"/>
              <a:gd name="connsiteX11" fmla="*/ 2498405 w 7011092"/>
              <a:gd name="connsiteY11" fmla="*/ 6121032 h 6172965"/>
              <a:gd name="connsiteX12" fmla="*/ 4892689 w 7011092"/>
              <a:gd name="connsiteY12" fmla="*/ 6084937 h 6172965"/>
              <a:gd name="connsiteX13" fmla="*/ 6829774 w 7011092"/>
              <a:gd name="connsiteY13" fmla="*/ 3805120 h 6172965"/>
              <a:gd name="connsiteX14" fmla="*/ 6745551 w 7011092"/>
              <a:gd name="connsiteY14" fmla="*/ 2228853 h 6172965"/>
              <a:gd name="connsiteX0" fmla="*/ 6745551 w 6949528"/>
              <a:gd name="connsiteY0" fmla="*/ 2224671 h 6168783"/>
              <a:gd name="connsiteX1" fmla="*/ 6781648 w 6949528"/>
              <a:gd name="connsiteY1" fmla="*/ 1265161 h 6168783"/>
              <a:gd name="connsiteX2" fmla="*/ 6444763 w 6949528"/>
              <a:gd name="connsiteY2" fmla="*/ 402676 h 6168783"/>
              <a:gd name="connsiteX3" fmla="*/ 4579869 w 6949528"/>
              <a:gd name="connsiteY3" fmla="*/ 39024 h 6168783"/>
              <a:gd name="connsiteX4" fmla="*/ 4459552 w 6949528"/>
              <a:gd name="connsiteY4" fmla="*/ 1292187 h 6168783"/>
              <a:gd name="connsiteX5" fmla="*/ 3761721 w 6949528"/>
              <a:gd name="connsiteY5" fmla="*/ 1809545 h 6168783"/>
              <a:gd name="connsiteX6" fmla="*/ 2907479 w 6949528"/>
              <a:gd name="connsiteY6" fmla="*/ 2038145 h 6168783"/>
              <a:gd name="connsiteX7" fmla="*/ 1860731 w 6949528"/>
              <a:gd name="connsiteY7" fmla="*/ 1797513 h 6168783"/>
              <a:gd name="connsiteX8" fmla="*/ 741794 w 6949528"/>
              <a:gd name="connsiteY8" fmla="*/ 2362997 h 6168783"/>
              <a:gd name="connsiteX9" fmla="*/ 92089 w 6949528"/>
              <a:gd name="connsiteY9" fmla="*/ 4468524 h 6168783"/>
              <a:gd name="connsiteX10" fmla="*/ 308658 w 6949528"/>
              <a:gd name="connsiteY10" fmla="*/ 6092787 h 6168783"/>
              <a:gd name="connsiteX11" fmla="*/ 2498405 w 6949528"/>
              <a:gd name="connsiteY11" fmla="*/ 6116850 h 6168783"/>
              <a:gd name="connsiteX12" fmla="*/ 4892689 w 6949528"/>
              <a:gd name="connsiteY12" fmla="*/ 6080755 h 6168783"/>
              <a:gd name="connsiteX13" fmla="*/ 6829774 w 6949528"/>
              <a:gd name="connsiteY13" fmla="*/ 3800938 h 6168783"/>
              <a:gd name="connsiteX14" fmla="*/ 6745551 w 6949528"/>
              <a:gd name="connsiteY14" fmla="*/ 2224671 h 6168783"/>
              <a:gd name="connsiteX0" fmla="*/ 6745551 w 6973770"/>
              <a:gd name="connsiteY0" fmla="*/ 2228655 h 6172767"/>
              <a:gd name="connsiteX1" fmla="*/ 6059753 w 6973770"/>
              <a:gd name="connsiteY1" fmla="*/ 1536674 h 6172767"/>
              <a:gd name="connsiteX2" fmla="*/ 6444763 w 6973770"/>
              <a:gd name="connsiteY2" fmla="*/ 406660 h 6172767"/>
              <a:gd name="connsiteX3" fmla="*/ 4579869 w 6973770"/>
              <a:gd name="connsiteY3" fmla="*/ 43008 h 6172767"/>
              <a:gd name="connsiteX4" fmla="*/ 4459552 w 6973770"/>
              <a:gd name="connsiteY4" fmla="*/ 1296171 h 6172767"/>
              <a:gd name="connsiteX5" fmla="*/ 3761721 w 6973770"/>
              <a:gd name="connsiteY5" fmla="*/ 1813529 h 6172767"/>
              <a:gd name="connsiteX6" fmla="*/ 2907479 w 6973770"/>
              <a:gd name="connsiteY6" fmla="*/ 2042129 h 6172767"/>
              <a:gd name="connsiteX7" fmla="*/ 1860731 w 6973770"/>
              <a:gd name="connsiteY7" fmla="*/ 1801497 h 6172767"/>
              <a:gd name="connsiteX8" fmla="*/ 741794 w 6973770"/>
              <a:gd name="connsiteY8" fmla="*/ 2366981 h 6172767"/>
              <a:gd name="connsiteX9" fmla="*/ 92089 w 6973770"/>
              <a:gd name="connsiteY9" fmla="*/ 4472508 h 6172767"/>
              <a:gd name="connsiteX10" fmla="*/ 308658 w 6973770"/>
              <a:gd name="connsiteY10" fmla="*/ 6096771 h 6172767"/>
              <a:gd name="connsiteX11" fmla="*/ 2498405 w 6973770"/>
              <a:gd name="connsiteY11" fmla="*/ 6120834 h 6172767"/>
              <a:gd name="connsiteX12" fmla="*/ 4892689 w 6973770"/>
              <a:gd name="connsiteY12" fmla="*/ 6084739 h 6172767"/>
              <a:gd name="connsiteX13" fmla="*/ 6829774 w 6973770"/>
              <a:gd name="connsiteY13" fmla="*/ 3804922 h 6172767"/>
              <a:gd name="connsiteX14" fmla="*/ 6745551 w 6973770"/>
              <a:gd name="connsiteY14" fmla="*/ 2228655 h 6172767"/>
              <a:gd name="connsiteX0" fmla="*/ 6745551 w 6973770"/>
              <a:gd name="connsiteY0" fmla="*/ 2189129 h 6133241"/>
              <a:gd name="connsiteX1" fmla="*/ 6059753 w 6973770"/>
              <a:gd name="connsiteY1" fmla="*/ 1497148 h 6133241"/>
              <a:gd name="connsiteX2" fmla="*/ 6661332 w 6973770"/>
              <a:gd name="connsiteY2" fmla="*/ 902191 h 6133241"/>
              <a:gd name="connsiteX3" fmla="*/ 4579869 w 6973770"/>
              <a:gd name="connsiteY3" fmla="*/ 3482 h 6133241"/>
              <a:gd name="connsiteX4" fmla="*/ 4459552 w 6973770"/>
              <a:gd name="connsiteY4" fmla="*/ 1256645 h 6133241"/>
              <a:gd name="connsiteX5" fmla="*/ 3761721 w 6973770"/>
              <a:gd name="connsiteY5" fmla="*/ 1774003 h 6133241"/>
              <a:gd name="connsiteX6" fmla="*/ 2907479 w 6973770"/>
              <a:gd name="connsiteY6" fmla="*/ 2002603 h 6133241"/>
              <a:gd name="connsiteX7" fmla="*/ 1860731 w 6973770"/>
              <a:gd name="connsiteY7" fmla="*/ 1761971 h 6133241"/>
              <a:gd name="connsiteX8" fmla="*/ 741794 w 6973770"/>
              <a:gd name="connsiteY8" fmla="*/ 2327455 h 6133241"/>
              <a:gd name="connsiteX9" fmla="*/ 92089 w 6973770"/>
              <a:gd name="connsiteY9" fmla="*/ 4432982 h 6133241"/>
              <a:gd name="connsiteX10" fmla="*/ 308658 w 6973770"/>
              <a:gd name="connsiteY10" fmla="*/ 6057245 h 6133241"/>
              <a:gd name="connsiteX11" fmla="*/ 2498405 w 6973770"/>
              <a:gd name="connsiteY11" fmla="*/ 6081308 h 6133241"/>
              <a:gd name="connsiteX12" fmla="*/ 4892689 w 6973770"/>
              <a:gd name="connsiteY12" fmla="*/ 6045213 h 6133241"/>
              <a:gd name="connsiteX13" fmla="*/ 6829774 w 6973770"/>
              <a:gd name="connsiteY13" fmla="*/ 3765396 h 6133241"/>
              <a:gd name="connsiteX14" fmla="*/ 6745551 w 6973770"/>
              <a:gd name="connsiteY14" fmla="*/ 2189129 h 6133241"/>
              <a:gd name="connsiteX0" fmla="*/ 6745551 w 6973770"/>
              <a:gd name="connsiteY0" fmla="*/ 2189707 h 6133819"/>
              <a:gd name="connsiteX1" fmla="*/ 6059753 w 6973770"/>
              <a:gd name="connsiteY1" fmla="*/ 1497726 h 6133819"/>
              <a:gd name="connsiteX2" fmla="*/ 6661332 w 6973770"/>
              <a:gd name="connsiteY2" fmla="*/ 902769 h 6133819"/>
              <a:gd name="connsiteX3" fmla="*/ 4579869 w 6973770"/>
              <a:gd name="connsiteY3" fmla="*/ 4060 h 6133819"/>
              <a:gd name="connsiteX4" fmla="*/ 4459552 w 6973770"/>
              <a:gd name="connsiteY4" fmla="*/ 1257223 h 6133819"/>
              <a:gd name="connsiteX5" fmla="*/ 3761721 w 6973770"/>
              <a:gd name="connsiteY5" fmla="*/ 1774581 h 6133819"/>
              <a:gd name="connsiteX6" fmla="*/ 2907479 w 6973770"/>
              <a:gd name="connsiteY6" fmla="*/ 2003181 h 6133819"/>
              <a:gd name="connsiteX7" fmla="*/ 1860731 w 6973770"/>
              <a:gd name="connsiteY7" fmla="*/ 1762549 h 6133819"/>
              <a:gd name="connsiteX8" fmla="*/ 741794 w 6973770"/>
              <a:gd name="connsiteY8" fmla="*/ 2328033 h 6133819"/>
              <a:gd name="connsiteX9" fmla="*/ 92089 w 6973770"/>
              <a:gd name="connsiteY9" fmla="*/ 4433560 h 6133819"/>
              <a:gd name="connsiteX10" fmla="*/ 308658 w 6973770"/>
              <a:gd name="connsiteY10" fmla="*/ 6057823 h 6133819"/>
              <a:gd name="connsiteX11" fmla="*/ 2498405 w 6973770"/>
              <a:gd name="connsiteY11" fmla="*/ 6081886 h 6133819"/>
              <a:gd name="connsiteX12" fmla="*/ 4892689 w 6973770"/>
              <a:gd name="connsiteY12" fmla="*/ 6045791 h 6133819"/>
              <a:gd name="connsiteX13" fmla="*/ 6829774 w 6973770"/>
              <a:gd name="connsiteY13" fmla="*/ 3765974 h 6133819"/>
              <a:gd name="connsiteX14" fmla="*/ 6745551 w 6973770"/>
              <a:gd name="connsiteY14" fmla="*/ 2189707 h 6133819"/>
              <a:gd name="connsiteX0" fmla="*/ 6745551 w 6973770"/>
              <a:gd name="connsiteY0" fmla="*/ 2189079 h 6133191"/>
              <a:gd name="connsiteX1" fmla="*/ 6059753 w 6973770"/>
              <a:gd name="connsiteY1" fmla="*/ 1497098 h 6133191"/>
              <a:gd name="connsiteX2" fmla="*/ 6541016 w 6973770"/>
              <a:gd name="connsiteY2" fmla="*/ 926461 h 6133191"/>
              <a:gd name="connsiteX3" fmla="*/ 4579869 w 6973770"/>
              <a:gd name="connsiteY3" fmla="*/ 3432 h 6133191"/>
              <a:gd name="connsiteX4" fmla="*/ 4459552 w 6973770"/>
              <a:gd name="connsiteY4" fmla="*/ 1256595 h 6133191"/>
              <a:gd name="connsiteX5" fmla="*/ 3761721 w 6973770"/>
              <a:gd name="connsiteY5" fmla="*/ 1773953 h 6133191"/>
              <a:gd name="connsiteX6" fmla="*/ 2907479 w 6973770"/>
              <a:gd name="connsiteY6" fmla="*/ 2002553 h 6133191"/>
              <a:gd name="connsiteX7" fmla="*/ 1860731 w 6973770"/>
              <a:gd name="connsiteY7" fmla="*/ 1761921 h 6133191"/>
              <a:gd name="connsiteX8" fmla="*/ 741794 w 6973770"/>
              <a:gd name="connsiteY8" fmla="*/ 2327405 h 6133191"/>
              <a:gd name="connsiteX9" fmla="*/ 92089 w 6973770"/>
              <a:gd name="connsiteY9" fmla="*/ 4432932 h 6133191"/>
              <a:gd name="connsiteX10" fmla="*/ 308658 w 6973770"/>
              <a:gd name="connsiteY10" fmla="*/ 6057195 h 6133191"/>
              <a:gd name="connsiteX11" fmla="*/ 2498405 w 6973770"/>
              <a:gd name="connsiteY11" fmla="*/ 6081258 h 6133191"/>
              <a:gd name="connsiteX12" fmla="*/ 4892689 w 6973770"/>
              <a:gd name="connsiteY12" fmla="*/ 6045163 h 6133191"/>
              <a:gd name="connsiteX13" fmla="*/ 6829774 w 6973770"/>
              <a:gd name="connsiteY13" fmla="*/ 3765346 h 6133191"/>
              <a:gd name="connsiteX14" fmla="*/ 6745551 w 6973770"/>
              <a:gd name="connsiteY14" fmla="*/ 2189079 h 6133191"/>
              <a:gd name="connsiteX0" fmla="*/ 6745551 w 6973770"/>
              <a:gd name="connsiteY0" fmla="*/ 2189707 h 6133819"/>
              <a:gd name="connsiteX1" fmla="*/ 6059753 w 6973770"/>
              <a:gd name="connsiteY1" fmla="*/ 1497726 h 6133819"/>
              <a:gd name="connsiteX2" fmla="*/ 6504921 w 6973770"/>
              <a:gd name="connsiteY2" fmla="*/ 902768 h 6133819"/>
              <a:gd name="connsiteX3" fmla="*/ 4579869 w 6973770"/>
              <a:gd name="connsiteY3" fmla="*/ 4060 h 6133819"/>
              <a:gd name="connsiteX4" fmla="*/ 4459552 w 6973770"/>
              <a:gd name="connsiteY4" fmla="*/ 1257223 h 6133819"/>
              <a:gd name="connsiteX5" fmla="*/ 3761721 w 6973770"/>
              <a:gd name="connsiteY5" fmla="*/ 1774581 h 6133819"/>
              <a:gd name="connsiteX6" fmla="*/ 2907479 w 6973770"/>
              <a:gd name="connsiteY6" fmla="*/ 2003181 h 6133819"/>
              <a:gd name="connsiteX7" fmla="*/ 1860731 w 6973770"/>
              <a:gd name="connsiteY7" fmla="*/ 1762549 h 6133819"/>
              <a:gd name="connsiteX8" fmla="*/ 741794 w 6973770"/>
              <a:gd name="connsiteY8" fmla="*/ 2328033 h 6133819"/>
              <a:gd name="connsiteX9" fmla="*/ 92089 w 6973770"/>
              <a:gd name="connsiteY9" fmla="*/ 4433560 h 6133819"/>
              <a:gd name="connsiteX10" fmla="*/ 308658 w 6973770"/>
              <a:gd name="connsiteY10" fmla="*/ 6057823 h 6133819"/>
              <a:gd name="connsiteX11" fmla="*/ 2498405 w 6973770"/>
              <a:gd name="connsiteY11" fmla="*/ 6081886 h 6133819"/>
              <a:gd name="connsiteX12" fmla="*/ 4892689 w 6973770"/>
              <a:gd name="connsiteY12" fmla="*/ 6045791 h 6133819"/>
              <a:gd name="connsiteX13" fmla="*/ 6829774 w 6973770"/>
              <a:gd name="connsiteY13" fmla="*/ 3765974 h 6133819"/>
              <a:gd name="connsiteX14" fmla="*/ 6745551 w 6973770"/>
              <a:gd name="connsiteY14" fmla="*/ 2189707 h 6133819"/>
              <a:gd name="connsiteX0" fmla="*/ 6745551 w 6948627"/>
              <a:gd name="connsiteY0" fmla="*/ 2189049 h 6133161"/>
              <a:gd name="connsiteX1" fmla="*/ 6812788 w 6948627"/>
              <a:gd name="connsiteY1" fmla="*/ 1388340 h 6133161"/>
              <a:gd name="connsiteX2" fmla="*/ 6504921 w 6948627"/>
              <a:gd name="connsiteY2" fmla="*/ 902110 h 6133161"/>
              <a:gd name="connsiteX3" fmla="*/ 4579869 w 6948627"/>
              <a:gd name="connsiteY3" fmla="*/ 3402 h 6133161"/>
              <a:gd name="connsiteX4" fmla="*/ 4459552 w 6948627"/>
              <a:gd name="connsiteY4" fmla="*/ 1256565 h 6133161"/>
              <a:gd name="connsiteX5" fmla="*/ 3761721 w 6948627"/>
              <a:gd name="connsiteY5" fmla="*/ 1773923 h 6133161"/>
              <a:gd name="connsiteX6" fmla="*/ 2907479 w 6948627"/>
              <a:gd name="connsiteY6" fmla="*/ 2002523 h 6133161"/>
              <a:gd name="connsiteX7" fmla="*/ 1860731 w 6948627"/>
              <a:gd name="connsiteY7" fmla="*/ 1761891 h 6133161"/>
              <a:gd name="connsiteX8" fmla="*/ 741794 w 6948627"/>
              <a:gd name="connsiteY8" fmla="*/ 2327375 h 6133161"/>
              <a:gd name="connsiteX9" fmla="*/ 92089 w 6948627"/>
              <a:gd name="connsiteY9" fmla="*/ 4432902 h 6133161"/>
              <a:gd name="connsiteX10" fmla="*/ 308658 w 6948627"/>
              <a:gd name="connsiteY10" fmla="*/ 6057165 h 6133161"/>
              <a:gd name="connsiteX11" fmla="*/ 2498405 w 6948627"/>
              <a:gd name="connsiteY11" fmla="*/ 6081228 h 6133161"/>
              <a:gd name="connsiteX12" fmla="*/ 4892689 w 6948627"/>
              <a:gd name="connsiteY12" fmla="*/ 6045133 h 6133161"/>
              <a:gd name="connsiteX13" fmla="*/ 6829774 w 6948627"/>
              <a:gd name="connsiteY13" fmla="*/ 3765316 h 6133161"/>
              <a:gd name="connsiteX14" fmla="*/ 6745551 w 6948627"/>
              <a:gd name="connsiteY14" fmla="*/ 2189049 h 6133161"/>
              <a:gd name="connsiteX0" fmla="*/ 6960704 w 7027153"/>
              <a:gd name="connsiteY0" fmla="*/ 2199923 h 6133161"/>
              <a:gd name="connsiteX1" fmla="*/ 6812788 w 7027153"/>
              <a:gd name="connsiteY1" fmla="*/ 1388340 h 6133161"/>
              <a:gd name="connsiteX2" fmla="*/ 6504921 w 7027153"/>
              <a:gd name="connsiteY2" fmla="*/ 902110 h 6133161"/>
              <a:gd name="connsiteX3" fmla="*/ 4579869 w 7027153"/>
              <a:gd name="connsiteY3" fmla="*/ 3402 h 6133161"/>
              <a:gd name="connsiteX4" fmla="*/ 4459552 w 7027153"/>
              <a:gd name="connsiteY4" fmla="*/ 1256565 h 6133161"/>
              <a:gd name="connsiteX5" fmla="*/ 3761721 w 7027153"/>
              <a:gd name="connsiteY5" fmla="*/ 1773923 h 6133161"/>
              <a:gd name="connsiteX6" fmla="*/ 2907479 w 7027153"/>
              <a:gd name="connsiteY6" fmla="*/ 2002523 h 6133161"/>
              <a:gd name="connsiteX7" fmla="*/ 1860731 w 7027153"/>
              <a:gd name="connsiteY7" fmla="*/ 1761891 h 6133161"/>
              <a:gd name="connsiteX8" fmla="*/ 741794 w 7027153"/>
              <a:gd name="connsiteY8" fmla="*/ 2327375 h 6133161"/>
              <a:gd name="connsiteX9" fmla="*/ 92089 w 7027153"/>
              <a:gd name="connsiteY9" fmla="*/ 4432902 h 6133161"/>
              <a:gd name="connsiteX10" fmla="*/ 308658 w 7027153"/>
              <a:gd name="connsiteY10" fmla="*/ 6057165 h 6133161"/>
              <a:gd name="connsiteX11" fmla="*/ 2498405 w 7027153"/>
              <a:gd name="connsiteY11" fmla="*/ 6081228 h 6133161"/>
              <a:gd name="connsiteX12" fmla="*/ 4892689 w 7027153"/>
              <a:gd name="connsiteY12" fmla="*/ 6045133 h 6133161"/>
              <a:gd name="connsiteX13" fmla="*/ 6829774 w 7027153"/>
              <a:gd name="connsiteY13" fmla="*/ 3765316 h 6133161"/>
              <a:gd name="connsiteX14" fmla="*/ 6960704 w 7027153"/>
              <a:gd name="connsiteY14" fmla="*/ 2199923 h 6133161"/>
              <a:gd name="connsiteX0" fmla="*/ 7014492 w 7055900"/>
              <a:gd name="connsiteY0" fmla="*/ 2221668 h 6133161"/>
              <a:gd name="connsiteX1" fmla="*/ 6812788 w 7055900"/>
              <a:gd name="connsiteY1" fmla="*/ 1388340 h 6133161"/>
              <a:gd name="connsiteX2" fmla="*/ 6504921 w 7055900"/>
              <a:gd name="connsiteY2" fmla="*/ 902110 h 6133161"/>
              <a:gd name="connsiteX3" fmla="*/ 4579869 w 7055900"/>
              <a:gd name="connsiteY3" fmla="*/ 3402 h 6133161"/>
              <a:gd name="connsiteX4" fmla="*/ 4459552 w 7055900"/>
              <a:gd name="connsiteY4" fmla="*/ 1256565 h 6133161"/>
              <a:gd name="connsiteX5" fmla="*/ 3761721 w 7055900"/>
              <a:gd name="connsiteY5" fmla="*/ 1773923 h 6133161"/>
              <a:gd name="connsiteX6" fmla="*/ 2907479 w 7055900"/>
              <a:gd name="connsiteY6" fmla="*/ 2002523 h 6133161"/>
              <a:gd name="connsiteX7" fmla="*/ 1860731 w 7055900"/>
              <a:gd name="connsiteY7" fmla="*/ 1761891 h 6133161"/>
              <a:gd name="connsiteX8" fmla="*/ 741794 w 7055900"/>
              <a:gd name="connsiteY8" fmla="*/ 2327375 h 6133161"/>
              <a:gd name="connsiteX9" fmla="*/ 92089 w 7055900"/>
              <a:gd name="connsiteY9" fmla="*/ 4432902 h 6133161"/>
              <a:gd name="connsiteX10" fmla="*/ 308658 w 7055900"/>
              <a:gd name="connsiteY10" fmla="*/ 6057165 h 6133161"/>
              <a:gd name="connsiteX11" fmla="*/ 2498405 w 7055900"/>
              <a:gd name="connsiteY11" fmla="*/ 6081228 h 6133161"/>
              <a:gd name="connsiteX12" fmla="*/ 4892689 w 7055900"/>
              <a:gd name="connsiteY12" fmla="*/ 6045133 h 6133161"/>
              <a:gd name="connsiteX13" fmla="*/ 6829774 w 7055900"/>
              <a:gd name="connsiteY13" fmla="*/ 3765316 h 6133161"/>
              <a:gd name="connsiteX14" fmla="*/ 7014492 w 7055900"/>
              <a:gd name="connsiteY14" fmla="*/ 2221668 h 6133161"/>
              <a:gd name="connsiteX0" fmla="*/ 6829774 w 6979888"/>
              <a:gd name="connsiteY0" fmla="*/ 3765316 h 6133161"/>
              <a:gd name="connsiteX1" fmla="*/ 6812788 w 6979888"/>
              <a:gd name="connsiteY1" fmla="*/ 1388340 h 6133161"/>
              <a:gd name="connsiteX2" fmla="*/ 6504921 w 6979888"/>
              <a:gd name="connsiteY2" fmla="*/ 902110 h 6133161"/>
              <a:gd name="connsiteX3" fmla="*/ 4579869 w 6979888"/>
              <a:gd name="connsiteY3" fmla="*/ 3402 h 6133161"/>
              <a:gd name="connsiteX4" fmla="*/ 4459552 w 6979888"/>
              <a:gd name="connsiteY4" fmla="*/ 1256565 h 6133161"/>
              <a:gd name="connsiteX5" fmla="*/ 3761721 w 6979888"/>
              <a:gd name="connsiteY5" fmla="*/ 1773923 h 6133161"/>
              <a:gd name="connsiteX6" fmla="*/ 2907479 w 6979888"/>
              <a:gd name="connsiteY6" fmla="*/ 2002523 h 6133161"/>
              <a:gd name="connsiteX7" fmla="*/ 1860731 w 6979888"/>
              <a:gd name="connsiteY7" fmla="*/ 1761891 h 6133161"/>
              <a:gd name="connsiteX8" fmla="*/ 741794 w 6979888"/>
              <a:gd name="connsiteY8" fmla="*/ 2327375 h 6133161"/>
              <a:gd name="connsiteX9" fmla="*/ 92089 w 6979888"/>
              <a:gd name="connsiteY9" fmla="*/ 4432902 h 6133161"/>
              <a:gd name="connsiteX10" fmla="*/ 308658 w 6979888"/>
              <a:gd name="connsiteY10" fmla="*/ 6057165 h 6133161"/>
              <a:gd name="connsiteX11" fmla="*/ 2498405 w 6979888"/>
              <a:gd name="connsiteY11" fmla="*/ 6081228 h 6133161"/>
              <a:gd name="connsiteX12" fmla="*/ 4892689 w 6979888"/>
              <a:gd name="connsiteY12" fmla="*/ 6045133 h 6133161"/>
              <a:gd name="connsiteX13" fmla="*/ 6829774 w 6979888"/>
              <a:gd name="connsiteY13" fmla="*/ 3765316 h 6133161"/>
              <a:gd name="connsiteX0" fmla="*/ 6829774 w 6949049"/>
              <a:gd name="connsiteY0" fmla="*/ 3768667 h 6136512"/>
              <a:gd name="connsiteX1" fmla="*/ 6504921 w 6949049"/>
              <a:gd name="connsiteY1" fmla="*/ 905461 h 6136512"/>
              <a:gd name="connsiteX2" fmla="*/ 4579869 w 6949049"/>
              <a:gd name="connsiteY2" fmla="*/ 6753 h 6136512"/>
              <a:gd name="connsiteX3" fmla="*/ 4459552 w 6949049"/>
              <a:gd name="connsiteY3" fmla="*/ 1259916 h 6136512"/>
              <a:gd name="connsiteX4" fmla="*/ 3761721 w 6949049"/>
              <a:gd name="connsiteY4" fmla="*/ 1777274 h 6136512"/>
              <a:gd name="connsiteX5" fmla="*/ 2907479 w 6949049"/>
              <a:gd name="connsiteY5" fmla="*/ 2005874 h 6136512"/>
              <a:gd name="connsiteX6" fmla="*/ 1860731 w 6949049"/>
              <a:gd name="connsiteY6" fmla="*/ 1765242 h 6136512"/>
              <a:gd name="connsiteX7" fmla="*/ 741794 w 6949049"/>
              <a:gd name="connsiteY7" fmla="*/ 2330726 h 6136512"/>
              <a:gd name="connsiteX8" fmla="*/ 92089 w 6949049"/>
              <a:gd name="connsiteY8" fmla="*/ 4436253 h 6136512"/>
              <a:gd name="connsiteX9" fmla="*/ 308658 w 6949049"/>
              <a:gd name="connsiteY9" fmla="*/ 6060516 h 6136512"/>
              <a:gd name="connsiteX10" fmla="*/ 2498405 w 6949049"/>
              <a:gd name="connsiteY10" fmla="*/ 6084579 h 6136512"/>
              <a:gd name="connsiteX11" fmla="*/ 4892689 w 6949049"/>
              <a:gd name="connsiteY11" fmla="*/ 6048484 h 6136512"/>
              <a:gd name="connsiteX12" fmla="*/ 6829774 w 6949049"/>
              <a:gd name="connsiteY12" fmla="*/ 3768667 h 6136512"/>
              <a:gd name="connsiteX0" fmla="*/ 6829774 w 6943245"/>
              <a:gd name="connsiteY0" fmla="*/ 3736538 h 6104383"/>
              <a:gd name="connsiteX1" fmla="*/ 6504921 w 6943245"/>
              <a:gd name="connsiteY1" fmla="*/ 873332 h 6104383"/>
              <a:gd name="connsiteX2" fmla="*/ 4762749 w 6943245"/>
              <a:gd name="connsiteY2" fmla="*/ 7242 h 6104383"/>
              <a:gd name="connsiteX3" fmla="*/ 4459552 w 6943245"/>
              <a:gd name="connsiteY3" fmla="*/ 1227787 h 6104383"/>
              <a:gd name="connsiteX4" fmla="*/ 3761721 w 6943245"/>
              <a:gd name="connsiteY4" fmla="*/ 1745145 h 6104383"/>
              <a:gd name="connsiteX5" fmla="*/ 2907479 w 6943245"/>
              <a:gd name="connsiteY5" fmla="*/ 1973745 h 6104383"/>
              <a:gd name="connsiteX6" fmla="*/ 1860731 w 6943245"/>
              <a:gd name="connsiteY6" fmla="*/ 1733113 h 6104383"/>
              <a:gd name="connsiteX7" fmla="*/ 741794 w 6943245"/>
              <a:gd name="connsiteY7" fmla="*/ 2298597 h 6104383"/>
              <a:gd name="connsiteX8" fmla="*/ 92089 w 6943245"/>
              <a:gd name="connsiteY8" fmla="*/ 4404124 h 6104383"/>
              <a:gd name="connsiteX9" fmla="*/ 308658 w 6943245"/>
              <a:gd name="connsiteY9" fmla="*/ 6028387 h 6104383"/>
              <a:gd name="connsiteX10" fmla="*/ 2498405 w 6943245"/>
              <a:gd name="connsiteY10" fmla="*/ 6052450 h 6104383"/>
              <a:gd name="connsiteX11" fmla="*/ 4892689 w 6943245"/>
              <a:gd name="connsiteY11" fmla="*/ 6016355 h 6104383"/>
              <a:gd name="connsiteX12" fmla="*/ 6829774 w 6943245"/>
              <a:gd name="connsiteY12" fmla="*/ 3736538 h 6104383"/>
              <a:gd name="connsiteX0" fmla="*/ 6829774 w 6943245"/>
              <a:gd name="connsiteY0" fmla="*/ 3744211 h 6112056"/>
              <a:gd name="connsiteX1" fmla="*/ 6504921 w 6943245"/>
              <a:gd name="connsiteY1" fmla="*/ 881005 h 6112056"/>
              <a:gd name="connsiteX2" fmla="*/ 4762749 w 6943245"/>
              <a:gd name="connsiteY2" fmla="*/ 14915 h 6112056"/>
              <a:gd name="connsiteX3" fmla="*/ 4459552 w 6943245"/>
              <a:gd name="connsiteY3" fmla="*/ 1235460 h 6112056"/>
              <a:gd name="connsiteX4" fmla="*/ 3761721 w 6943245"/>
              <a:gd name="connsiteY4" fmla="*/ 1752818 h 6112056"/>
              <a:gd name="connsiteX5" fmla="*/ 2907479 w 6943245"/>
              <a:gd name="connsiteY5" fmla="*/ 1981418 h 6112056"/>
              <a:gd name="connsiteX6" fmla="*/ 1860731 w 6943245"/>
              <a:gd name="connsiteY6" fmla="*/ 1740786 h 6112056"/>
              <a:gd name="connsiteX7" fmla="*/ 741794 w 6943245"/>
              <a:gd name="connsiteY7" fmla="*/ 2306270 h 6112056"/>
              <a:gd name="connsiteX8" fmla="*/ 92089 w 6943245"/>
              <a:gd name="connsiteY8" fmla="*/ 4411797 h 6112056"/>
              <a:gd name="connsiteX9" fmla="*/ 308658 w 6943245"/>
              <a:gd name="connsiteY9" fmla="*/ 6036060 h 6112056"/>
              <a:gd name="connsiteX10" fmla="*/ 2498405 w 6943245"/>
              <a:gd name="connsiteY10" fmla="*/ 6060123 h 6112056"/>
              <a:gd name="connsiteX11" fmla="*/ 4892689 w 6943245"/>
              <a:gd name="connsiteY11" fmla="*/ 6024028 h 6112056"/>
              <a:gd name="connsiteX12" fmla="*/ 6829774 w 6943245"/>
              <a:gd name="connsiteY12" fmla="*/ 3744211 h 6112056"/>
              <a:gd name="connsiteX0" fmla="*/ 6829774 w 6945928"/>
              <a:gd name="connsiteY0" fmla="*/ 3608064 h 5975909"/>
              <a:gd name="connsiteX1" fmla="*/ 6504921 w 6945928"/>
              <a:gd name="connsiteY1" fmla="*/ 744858 h 5975909"/>
              <a:gd name="connsiteX2" fmla="*/ 4676688 w 6945928"/>
              <a:gd name="connsiteY2" fmla="*/ 20114 h 5975909"/>
              <a:gd name="connsiteX3" fmla="*/ 4459552 w 6945928"/>
              <a:gd name="connsiteY3" fmla="*/ 1099313 h 5975909"/>
              <a:gd name="connsiteX4" fmla="*/ 3761721 w 6945928"/>
              <a:gd name="connsiteY4" fmla="*/ 1616671 h 5975909"/>
              <a:gd name="connsiteX5" fmla="*/ 2907479 w 6945928"/>
              <a:gd name="connsiteY5" fmla="*/ 1845271 h 5975909"/>
              <a:gd name="connsiteX6" fmla="*/ 1860731 w 6945928"/>
              <a:gd name="connsiteY6" fmla="*/ 1604639 h 5975909"/>
              <a:gd name="connsiteX7" fmla="*/ 741794 w 6945928"/>
              <a:gd name="connsiteY7" fmla="*/ 2170123 h 5975909"/>
              <a:gd name="connsiteX8" fmla="*/ 92089 w 6945928"/>
              <a:gd name="connsiteY8" fmla="*/ 4275650 h 5975909"/>
              <a:gd name="connsiteX9" fmla="*/ 308658 w 6945928"/>
              <a:gd name="connsiteY9" fmla="*/ 5899913 h 5975909"/>
              <a:gd name="connsiteX10" fmla="*/ 2498405 w 6945928"/>
              <a:gd name="connsiteY10" fmla="*/ 5923976 h 5975909"/>
              <a:gd name="connsiteX11" fmla="*/ 4892689 w 6945928"/>
              <a:gd name="connsiteY11" fmla="*/ 5887881 h 5975909"/>
              <a:gd name="connsiteX12" fmla="*/ 6829774 w 6945928"/>
              <a:gd name="connsiteY12" fmla="*/ 3608064 h 5975909"/>
              <a:gd name="connsiteX0" fmla="*/ 6829774 w 6945928"/>
              <a:gd name="connsiteY0" fmla="*/ 3618956 h 5986801"/>
              <a:gd name="connsiteX1" fmla="*/ 6504921 w 6945928"/>
              <a:gd name="connsiteY1" fmla="*/ 755750 h 5986801"/>
              <a:gd name="connsiteX2" fmla="*/ 4676688 w 6945928"/>
              <a:gd name="connsiteY2" fmla="*/ 31006 h 5986801"/>
              <a:gd name="connsiteX3" fmla="*/ 4459552 w 6945928"/>
              <a:gd name="connsiteY3" fmla="*/ 1110205 h 5986801"/>
              <a:gd name="connsiteX4" fmla="*/ 3761721 w 6945928"/>
              <a:gd name="connsiteY4" fmla="*/ 1627563 h 5986801"/>
              <a:gd name="connsiteX5" fmla="*/ 2907479 w 6945928"/>
              <a:gd name="connsiteY5" fmla="*/ 1856163 h 5986801"/>
              <a:gd name="connsiteX6" fmla="*/ 1860731 w 6945928"/>
              <a:gd name="connsiteY6" fmla="*/ 1615531 h 5986801"/>
              <a:gd name="connsiteX7" fmla="*/ 741794 w 6945928"/>
              <a:gd name="connsiteY7" fmla="*/ 2181015 h 5986801"/>
              <a:gd name="connsiteX8" fmla="*/ 92089 w 6945928"/>
              <a:gd name="connsiteY8" fmla="*/ 4286542 h 5986801"/>
              <a:gd name="connsiteX9" fmla="*/ 308658 w 6945928"/>
              <a:gd name="connsiteY9" fmla="*/ 5910805 h 5986801"/>
              <a:gd name="connsiteX10" fmla="*/ 2498405 w 6945928"/>
              <a:gd name="connsiteY10" fmla="*/ 5934868 h 5986801"/>
              <a:gd name="connsiteX11" fmla="*/ 4892689 w 6945928"/>
              <a:gd name="connsiteY11" fmla="*/ 5898773 h 5986801"/>
              <a:gd name="connsiteX12" fmla="*/ 6829774 w 6945928"/>
              <a:gd name="connsiteY12" fmla="*/ 3618956 h 5986801"/>
              <a:gd name="connsiteX0" fmla="*/ 6829774 w 6945928"/>
              <a:gd name="connsiteY0" fmla="*/ 3663904 h 6031749"/>
              <a:gd name="connsiteX1" fmla="*/ 6504921 w 6945928"/>
              <a:gd name="connsiteY1" fmla="*/ 800698 h 6031749"/>
              <a:gd name="connsiteX2" fmla="*/ 4676688 w 6945928"/>
              <a:gd name="connsiteY2" fmla="*/ 75954 h 6031749"/>
              <a:gd name="connsiteX3" fmla="*/ 4459552 w 6945928"/>
              <a:gd name="connsiteY3" fmla="*/ 1155153 h 6031749"/>
              <a:gd name="connsiteX4" fmla="*/ 3761721 w 6945928"/>
              <a:gd name="connsiteY4" fmla="*/ 1672511 h 6031749"/>
              <a:gd name="connsiteX5" fmla="*/ 2907479 w 6945928"/>
              <a:gd name="connsiteY5" fmla="*/ 1901111 h 6031749"/>
              <a:gd name="connsiteX6" fmla="*/ 1860731 w 6945928"/>
              <a:gd name="connsiteY6" fmla="*/ 1660479 h 6031749"/>
              <a:gd name="connsiteX7" fmla="*/ 741794 w 6945928"/>
              <a:gd name="connsiteY7" fmla="*/ 2225963 h 6031749"/>
              <a:gd name="connsiteX8" fmla="*/ 92089 w 6945928"/>
              <a:gd name="connsiteY8" fmla="*/ 4331490 h 6031749"/>
              <a:gd name="connsiteX9" fmla="*/ 308658 w 6945928"/>
              <a:gd name="connsiteY9" fmla="*/ 5955753 h 6031749"/>
              <a:gd name="connsiteX10" fmla="*/ 2498405 w 6945928"/>
              <a:gd name="connsiteY10" fmla="*/ 5979816 h 6031749"/>
              <a:gd name="connsiteX11" fmla="*/ 4892689 w 6945928"/>
              <a:gd name="connsiteY11" fmla="*/ 5943721 h 6031749"/>
              <a:gd name="connsiteX12" fmla="*/ 6829774 w 6945928"/>
              <a:gd name="connsiteY12" fmla="*/ 3663904 h 6031749"/>
              <a:gd name="connsiteX0" fmla="*/ 6829774 w 6945928"/>
              <a:gd name="connsiteY0" fmla="*/ 3615267 h 5983112"/>
              <a:gd name="connsiteX1" fmla="*/ 6504921 w 6945928"/>
              <a:gd name="connsiteY1" fmla="*/ 752061 h 5983112"/>
              <a:gd name="connsiteX2" fmla="*/ 4676688 w 6945928"/>
              <a:gd name="connsiteY2" fmla="*/ 81681 h 5983112"/>
              <a:gd name="connsiteX3" fmla="*/ 4459552 w 6945928"/>
              <a:gd name="connsiteY3" fmla="*/ 1106516 h 5983112"/>
              <a:gd name="connsiteX4" fmla="*/ 3761721 w 6945928"/>
              <a:gd name="connsiteY4" fmla="*/ 1623874 h 5983112"/>
              <a:gd name="connsiteX5" fmla="*/ 2907479 w 6945928"/>
              <a:gd name="connsiteY5" fmla="*/ 1852474 h 5983112"/>
              <a:gd name="connsiteX6" fmla="*/ 1860731 w 6945928"/>
              <a:gd name="connsiteY6" fmla="*/ 1611842 h 5983112"/>
              <a:gd name="connsiteX7" fmla="*/ 741794 w 6945928"/>
              <a:gd name="connsiteY7" fmla="*/ 2177326 h 5983112"/>
              <a:gd name="connsiteX8" fmla="*/ 92089 w 6945928"/>
              <a:gd name="connsiteY8" fmla="*/ 4282853 h 5983112"/>
              <a:gd name="connsiteX9" fmla="*/ 308658 w 6945928"/>
              <a:gd name="connsiteY9" fmla="*/ 5907116 h 5983112"/>
              <a:gd name="connsiteX10" fmla="*/ 2498405 w 6945928"/>
              <a:gd name="connsiteY10" fmla="*/ 5931179 h 5983112"/>
              <a:gd name="connsiteX11" fmla="*/ 4892689 w 6945928"/>
              <a:gd name="connsiteY11" fmla="*/ 5895084 h 5983112"/>
              <a:gd name="connsiteX12" fmla="*/ 6829774 w 6945928"/>
              <a:gd name="connsiteY12" fmla="*/ 3615267 h 5983112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55571"/>
              <a:gd name="connsiteY0" fmla="*/ 4510611 h 6878935"/>
              <a:gd name="connsiteX1" fmla="*/ 6504921 w 6955571"/>
              <a:gd name="connsiteY1" fmla="*/ 1647405 h 6878935"/>
              <a:gd name="connsiteX2" fmla="*/ 4456555 w 6955571"/>
              <a:gd name="connsiteY2" fmla="*/ 34309 h 6878935"/>
              <a:gd name="connsiteX3" fmla="*/ 4459552 w 6955571"/>
              <a:gd name="connsiteY3" fmla="*/ 2001860 h 6878935"/>
              <a:gd name="connsiteX4" fmla="*/ 3761721 w 6955571"/>
              <a:gd name="connsiteY4" fmla="*/ 2519218 h 6878935"/>
              <a:gd name="connsiteX5" fmla="*/ 2907479 w 6955571"/>
              <a:gd name="connsiteY5" fmla="*/ 2747818 h 6878935"/>
              <a:gd name="connsiteX6" fmla="*/ 1860731 w 6955571"/>
              <a:gd name="connsiteY6" fmla="*/ 2507186 h 6878935"/>
              <a:gd name="connsiteX7" fmla="*/ 741794 w 6955571"/>
              <a:gd name="connsiteY7" fmla="*/ 3072670 h 6878935"/>
              <a:gd name="connsiteX8" fmla="*/ 92089 w 6955571"/>
              <a:gd name="connsiteY8" fmla="*/ 5178197 h 6878935"/>
              <a:gd name="connsiteX9" fmla="*/ 308658 w 6955571"/>
              <a:gd name="connsiteY9" fmla="*/ 6802460 h 6878935"/>
              <a:gd name="connsiteX10" fmla="*/ 2498405 w 6955571"/>
              <a:gd name="connsiteY10" fmla="*/ 6826523 h 6878935"/>
              <a:gd name="connsiteX11" fmla="*/ 4860416 w 6955571"/>
              <a:gd name="connsiteY11" fmla="*/ 6779555 h 6878935"/>
              <a:gd name="connsiteX12" fmla="*/ 6829774 w 6955571"/>
              <a:gd name="connsiteY12" fmla="*/ 4510611 h 6878935"/>
              <a:gd name="connsiteX0" fmla="*/ 6829774 w 7061847"/>
              <a:gd name="connsiteY0" fmla="*/ 4540876 h 6909200"/>
              <a:gd name="connsiteX1" fmla="*/ 6758921 w 7061847"/>
              <a:gd name="connsiteY1" fmla="*/ 858996 h 6909200"/>
              <a:gd name="connsiteX2" fmla="*/ 4456555 w 7061847"/>
              <a:gd name="connsiteY2" fmla="*/ 64574 h 6909200"/>
              <a:gd name="connsiteX3" fmla="*/ 4459552 w 7061847"/>
              <a:gd name="connsiteY3" fmla="*/ 2032125 h 6909200"/>
              <a:gd name="connsiteX4" fmla="*/ 3761721 w 7061847"/>
              <a:gd name="connsiteY4" fmla="*/ 2549483 h 6909200"/>
              <a:gd name="connsiteX5" fmla="*/ 2907479 w 7061847"/>
              <a:gd name="connsiteY5" fmla="*/ 2778083 h 6909200"/>
              <a:gd name="connsiteX6" fmla="*/ 1860731 w 7061847"/>
              <a:gd name="connsiteY6" fmla="*/ 2537451 h 6909200"/>
              <a:gd name="connsiteX7" fmla="*/ 741794 w 7061847"/>
              <a:gd name="connsiteY7" fmla="*/ 3102935 h 6909200"/>
              <a:gd name="connsiteX8" fmla="*/ 92089 w 7061847"/>
              <a:gd name="connsiteY8" fmla="*/ 5208462 h 6909200"/>
              <a:gd name="connsiteX9" fmla="*/ 308658 w 7061847"/>
              <a:gd name="connsiteY9" fmla="*/ 6832725 h 6909200"/>
              <a:gd name="connsiteX10" fmla="*/ 2498405 w 7061847"/>
              <a:gd name="connsiteY10" fmla="*/ 6856788 h 6909200"/>
              <a:gd name="connsiteX11" fmla="*/ 4860416 w 7061847"/>
              <a:gd name="connsiteY11" fmla="*/ 6809820 h 6909200"/>
              <a:gd name="connsiteX12" fmla="*/ 6829774 w 7061847"/>
              <a:gd name="connsiteY12" fmla="*/ 4540876 h 6909200"/>
              <a:gd name="connsiteX0" fmla="*/ 6762041 w 7023736"/>
              <a:gd name="connsiteY0" fmla="*/ 5505170 h 6930777"/>
              <a:gd name="connsiteX1" fmla="*/ 6758921 w 7023736"/>
              <a:gd name="connsiteY1" fmla="*/ 880573 h 6930777"/>
              <a:gd name="connsiteX2" fmla="*/ 4456555 w 7023736"/>
              <a:gd name="connsiteY2" fmla="*/ 86151 h 6930777"/>
              <a:gd name="connsiteX3" fmla="*/ 4459552 w 7023736"/>
              <a:gd name="connsiteY3" fmla="*/ 2053702 h 6930777"/>
              <a:gd name="connsiteX4" fmla="*/ 3761721 w 7023736"/>
              <a:gd name="connsiteY4" fmla="*/ 2571060 h 6930777"/>
              <a:gd name="connsiteX5" fmla="*/ 2907479 w 7023736"/>
              <a:gd name="connsiteY5" fmla="*/ 2799660 h 6930777"/>
              <a:gd name="connsiteX6" fmla="*/ 1860731 w 7023736"/>
              <a:gd name="connsiteY6" fmla="*/ 2559028 h 6930777"/>
              <a:gd name="connsiteX7" fmla="*/ 741794 w 7023736"/>
              <a:gd name="connsiteY7" fmla="*/ 3124512 h 6930777"/>
              <a:gd name="connsiteX8" fmla="*/ 92089 w 7023736"/>
              <a:gd name="connsiteY8" fmla="*/ 5230039 h 6930777"/>
              <a:gd name="connsiteX9" fmla="*/ 308658 w 7023736"/>
              <a:gd name="connsiteY9" fmla="*/ 6854302 h 6930777"/>
              <a:gd name="connsiteX10" fmla="*/ 2498405 w 7023736"/>
              <a:gd name="connsiteY10" fmla="*/ 6878365 h 6930777"/>
              <a:gd name="connsiteX11" fmla="*/ 4860416 w 7023736"/>
              <a:gd name="connsiteY11" fmla="*/ 6831397 h 6930777"/>
              <a:gd name="connsiteX12" fmla="*/ 6762041 w 7023736"/>
              <a:gd name="connsiteY12" fmla="*/ 5505170 h 6930777"/>
              <a:gd name="connsiteX0" fmla="*/ 6762041 w 7023736"/>
              <a:gd name="connsiteY0" fmla="*/ 5487299 h 6912906"/>
              <a:gd name="connsiteX1" fmla="*/ 6758921 w 7023736"/>
              <a:gd name="connsiteY1" fmla="*/ 862702 h 6912906"/>
              <a:gd name="connsiteX2" fmla="*/ 4456555 w 7023736"/>
              <a:gd name="connsiteY2" fmla="*/ 68280 h 6912906"/>
              <a:gd name="connsiteX3" fmla="*/ 4324085 w 7023736"/>
              <a:gd name="connsiteY3" fmla="*/ 1787748 h 6912906"/>
              <a:gd name="connsiteX4" fmla="*/ 3761721 w 7023736"/>
              <a:gd name="connsiteY4" fmla="*/ 2553189 h 6912906"/>
              <a:gd name="connsiteX5" fmla="*/ 2907479 w 7023736"/>
              <a:gd name="connsiteY5" fmla="*/ 2781789 h 6912906"/>
              <a:gd name="connsiteX6" fmla="*/ 1860731 w 7023736"/>
              <a:gd name="connsiteY6" fmla="*/ 2541157 h 6912906"/>
              <a:gd name="connsiteX7" fmla="*/ 741794 w 7023736"/>
              <a:gd name="connsiteY7" fmla="*/ 3106641 h 6912906"/>
              <a:gd name="connsiteX8" fmla="*/ 92089 w 7023736"/>
              <a:gd name="connsiteY8" fmla="*/ 5212168 h 6912906"/>
              <a:gd name="connsiteX9" fmla="*/ 308658 w 7023736"/>
              <a:gd name="connsiteY9" fmla="*/ 6836431 h 6912906"/>
              <a:gd name="connsiteX10" fmla="*/ 2498405 w 7023736"/>
              <a:gd name="connsiteY10" fmla="*/ 6860494 h 6912906"/>
              <a:gd name="connsiteX11" fmla="*/ 4860416 w 7023736"/>
              <a:gd name="connsiteY11" fmla="*/ 6813526 h 6912906"/>
              <a:gd name="connsiteX12" fmla="*/ 6762041 w 7023736"/>
              <a:gd name="connsiteY12" fmla="*/ 5487299 h 6912906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46008 w 7023736"/>
              <a:gd name="connsiteY6" fmla="*/ 2888044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669340 w 7023736"/>
              <a:gd name="connsiteY6" fmla="*/ 2780200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716089 w 7023736"/>
              <a:gd name="connsiteY5" fmla="*/ 2762002 h 6914688"/>
              <a:gd name="connsiteX6" fmla="*/ 1669340 w 7023736"/>
              <a:gd name="connsiteY6" fmla="*/ 2780200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716089 w 7023736"/>
              <a:gd name="connsiteY5" fmla="*/ 2762002 h 6914688"/>
              <a:gd name="connsiteX6" fmla="*/ 2007953 w 7023736"/>
              <a:gd name="connsiteY6" fmla="*/ 3017458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6997474"/>
              <a:gd name="connsiteY0" fmla="*/ 4797614 h 6223221"/>
              <a:gd name="connsiteX1" fmla="*/ 6758921 w 6997474"/>
              <a:gd name="connsiteY1" fmla="*/ 173017 h 6223221"/>
              <a:gd name="connsiteX2" fmla="*/ 4868779 w 6997474"/>
              <a:gd name="connsiteY2" fmla="*/ 996272 h 6223221"/>
              <a:gd name="connsiteX3" fmla="*/ 4036219 w 6997474"/>
              <a:gd name="connsiteY3" fmla="*/ 1122873 h 6223221"/>
              <a:gd name="connsiteX4" fmla="*/ 3744788 w 6997474"/>
              <a:gd name="connsiteY4" fmla="*/ 1789080 h 6223221"/>
              <a:gd name="connsiteX5" fmla="*/ 2716089 w 6997474"/>
              <a:gd name="connsiteY5" fmla="*/ 2070535 h 6223221"/>
              <a:gd name="connsiteX6" fmla="*/ 2007953 w 6997474"/>
              <a:gd name="connsiteY6" fmla="*/ 2325991 h 6223221"/>
              <a:gd name="connsiteX7" fmla="*/ 741794 w 6997474"/>
              <a:gd name="connsiteY7" fmla="*/ 2416956 h 6223221"/>
              <a:gd name="connsiteX8" fmla="*/ 92089 w 6997474"/>
              <a:gd name="connsiteY8" fmla="*/ 4522483 h 6223221"/>
              <a:gd name="connsiteX9" fmla="*/ 308658 w 6997474"/>
              <a:gd name="connsiteY9" fmla="*/ 6146746 h 6223221"/>
              <a:gd name="connsiteX10" fmla="*/ 2498405 w 6997474"/>
              <a:gd name="connsiteY10" fmla="*/ 6170809 h 6223221"/>
              <a:gd name="connsiteX11" fmla="*/ 4860416 w 6997474"/>
              <a:gd name="connsiteY11" fmla="*/ 6123841 h 6223221"/>
              <a:gd name="connsiteX12" fmla="*/ 6762041 w 6997474"/>
              <a:gd name="connsiteY12" fmla="*/ 4797614 h 6223221"/>
              <a:gd name="connsiteX0" fmla="*/ 6762041 w 7005806"/>
              <a:gd name="connsiteY0" fmla="*/ 3863910 h 5289517"/>
              <a:gd name="connsiteX1" fmla="*/ 6773644 w 7005806"/>
              <a:gd name="connsiteY1" fmla="*/ 1072680 h 5289517"/>
              <a:gd name="connsiteX2" fmla="*/ 4868779 w 7005806"/>
              <a:gd name="connsiteY2" fmla="*/ 62568 h 5289517"/>
              <a:gd name="connsiteX3" fmla="*/ 4036219 w 7005806"/>
              <a:gd name="connsiteY3" fmla="*/ 189169 h 5289517"/>
              <a:gd name="connsiteX4" fmla="*/ 3744788 w 7005806"/>
              <a:gd name="connsiteY4" fmla="*/ 855376 h 5289517"/>
              <a:gd name="connsiteX5" fmla="*/ 2716089 w 7005806"/>
              <a:gd name="connsiteY5" fmla="*/ 1136831 h 5289517"/>
              <a:gd name="connsiteX6" fmla="*/ 2007953 w 7005806"/>
              <a:gd name="connsiteY6" fmla="*/ 1392287 h 5289517"/>
              <a:gd name="connsiteX7" fmla="*/ 741794 w 7005806"/>
              <a:gd name="connsiteY7" fmla="*/ 1483252 h 5289517"/>
              <a:gd name="connsiteX8" fmla="*/ 92089 w 7005806"/>
              <a:gd name="connsiteY8" fmla="*/ 3588779 h 5289517"/>
              <a:gd name="connsiteX9" fmla="*/ 308658 w 7005806"/>
              <a:gd name="connsiteY9" fmla="*/ 5213042 h 5289517"/>
              <a:gd name="connsiteX10" fmla="*/ 2498405 w 7005806"/>
              <a:gd name="connsiteY10" fmla="*/ 5237105 h 5289517"/>
              <a:gd name="connsiteX11" fmla="*/ 4860416 w 7005806"/>
              <a:gd name="connsiteY11" fmla="*/ 5190137 h 5289517"/>
              <a:gd name="connsiteX12" fmla="*/ 6762041 w 7005806"/>
              <a:gd name="connsiteY12" fmla="*/ 3863910 h 5289517"/>
              <a:gd name="connsiteX0" fmla="*/ 6762041 w 6989359"/>
              <a:gd name="connsiteY0" fmla="*/ 3870259 h 5295866"/>
              <a:gd name="connsiteX1" fmla="*/ 6744200 w 6989359"/>
              <a:gd name="connsiteY1" fmla="*/ 1165306 h 5295866"/>
              <a:gd name="connsiteX2" fmla="*/ 4868779 w 6989359"/>
              <a:gd name="connsiteY2" fmla="*/ 68917 h 5295866"/>
              <a:gd name="connsiteX3" fmla="*/ 4036219 w 6989359"/>
              <a:gd name="connsiteY3" fmla="*/ 195518 h 5295866"/>
              <a:gd name="connsiteX4" fmla="*/ 3744788 w 6989359"/>
              <a:gd name="connsiteY4" fmla="*/ 861725 h 5295866"/>
              <a:gd name="connsiteX5" fmla="*/ 2716089 w 6989359"/>
              <a:gd name="connsiteY5" fmla="*/ 1143180 h 5295866"/>
              <a:gd name="connsiteX6" fmla="*/ 2007953 w 6989359"/>
              <a:gd name="connsiteY6" fmla="*/ 1398636 h 5295866"/>
              <a:gd name="connsiteX7" fmla="*/ 741794 w 6989359"/>
              <a:gd name="connsiteY7" fmla="*/ 1489601 h 5295866"/>
              <a:gd name="connsiteX8" fmla="*/ 92089 w 6989359"/>
              <a:gd name="connsiteY8" fmla="*/ 3595128 h 5295866"/>
              <a:gd name="connsiteX9" fmla="*/ 308658 w 6989359"/>
              <a:gd name="connsiteY9" fmla="*/ 5219391 h 5295866"/>
              <a:gd name="connsiteX10" fmla="*/ 2498405 w 6989359"/>
              <a:gd name="connsiteY10" fmla="*/ 5243454 h 5295866"/>
              <a:gd name="connsiteX11" fmla="*/ 4860416 w 6989359"/>
              <a:gd name="connsiteY11" fmla="*/ 5196486 h 5295866"/>
              <a:gd name="connsiteX12" fmla="*/ 6762041 w 6989359"/>
              <a:gd name="connsiteY12" fmla="*/ 3870259 h 5295866"/>
              <a:gd name="connsiteX0" fmla="*/ 6762041 w 6989359"/>
              <a:gd name="connsiteY0" fmla="*/ 3879794 h 5305401"/>
              <a:gd name="connsiteX1" fmla="*/ 6744200 w 6989359"/>
              <a:gd name="connsiteY1" fmla="*/ 1304255 h 5305401"/>
              <a:gd name="connsiteX2" fmla="*/ 4868779 w 6989359"/>
              <a:gd name="connsiteY2" fmla="*/ 78452 h 5305401"/>
              <a:gd name="connsiteX3" fmla="*/ 4036219 w 6989359"/>
              <a:gd name="connsiteY3" fmla="*/ 205053 h 5305401"/>
              <a:gd name="connsiteX4" fmla="*/ 3744788 w 6989359"/>
              <a:gd name="connsiteY4" fmla="*/ 871260 h 5305401"/>
              <a:gd name="connsiteX5" fmla="*/ 2716089 w 6989359"/>
              <a:gd name="connsiteY5" fmla="*/ 1152715 h 5305401"/>
              <a:gd name="connsiteX6" fmla="*/ 2007953 w 6989359"/>
              <a:gd name="connsiteY6" fmla="*/ 1408171 h 5305401"/>
              <a:gd name="connsiteX7" fmla="*/ 741794 w 6989359"/>
              <a:gd name="connsiteY7" fmla="*/ 1499136 h 5305401"/>
              <a:gd name="connsiteX8" fmla="*/ 92089 w 6989359"/>
              <a:gd name="connsiteY8" fmla="*/ 3604663 h 5305401"/>
              <a:gd name="connsiteX9" fmla="*/ 308658 w 6989359"/>
              <a:gd name="connsiteY9" fmla="*/ 5228926 h 5305401"/>
              <a:gd name="connsiteX10" fmla="*/ 2498405 w 6989359"/>
              <a:gd name="connsiteY10" fmla="*/ 5252989 h 5305401"/>
              <a:gd name="connsiteX11" fmla="*/ 4860416 w 6989359"/>
              <a:gd name="connsiteY11" fmla="*/ 5206021 h 5305401"/>
              <a:gd name="connsiteX12" fmla="*/ 6762041 w 6989359"/>
              <a:gd name="connsiteY12" fmla="*/ 3879794 h 5305401"/>
              <a:gd name="connsiteX0" fmla="*/ 6762041 w 6978772"/>
              <a:gd name="connsiteY0" fmla="*/ 3759281 h 5184888"/>
              <a:gd name="connsiteX1" fmla="*/ 6744200 w 6978772"/>
              <a:gd name="connsiteY1" fmla="*/ 1183742 h 5184888"/>
              <a:gd name="connsiteX2" fmla="*/ 5045447 w 6978772"/>
              <a:gd name="connsiteY2" fmla="*/ 130491 h 5184888"/>
              <a:gd name="connsiteX3" fmla="*/ 4036219 w 6978772"/>
              <a:gd name="connsiteY3" fmla="*/ 84540 h 5184888"/>
              <a:gd name="connsiteX4" fmla="*/ 3744788 w 6978772"/>
              <a:gd name="connsiteY4" fmla="*/ 750747 h 5184888"/>
              <a:gd name="connsiteX5" fmla="*/ 2716089 w 6978772"/>
              <a:gd name="connsiteY5" fmla="*/ 1032202 h 5184888"/>
              <a:gd name="connsiteX6" fmla="*/ 2007953 w 6978772"/>
              <a:gd name="connsiteY6" fmla="*/ 1287658 h 5184888"/>
              <a:gd name="connsiteX7" fmla="*/ 741794 w 6978772"/>
              <a:gd name="connsiteY7" fmla="*/ 1378623 h 5184888"/>
              <a:gd name="connsiteX8" fmla="*/ 92089 w 6978772"/>
              <a:gd name="connsiteY8" fmla="*/ 3484150 h 5184888"/>
              <a:gd name="connsiteX9" fmla="*/ 308658 w 6978772"/>
              <a:gd name="connsiteY9" fmla="*/ 5108413 h 5184888"/>
              <a:gd name="connsiteX10" fmla="*/ 2498405 w 6978772"/>
              <a:gd name="connsiteY10" fmla="*/ 5132476 h 5184888"/>
              <a:gd name="connsiteX11" fmla="*/ 4860416 w 6978772"/>
              <a:gd name="connsiteY11" fmla="*/ 5085508 h 5184888"/>
              <a:gd name="connsiteX12" fmla="*/ 6762041 w 6978772"/>
              <a:gd name="connsiteY12" fmla="*/ 3759281 h 5184888"/>
              <a:gd name="connsiteX0" fmla="*/ 6762041 w 6978772"/>
              <a:gd name="connsiteY0" fmla="*/ 3702427 h 5128034"/>
              <a:gd name="connsiteX1" fmla="*/ 6744200 w 6978772"/>
              <a:gd name="connsiteY1" fmla="*/ 1126888 h 5128034"/>
              <a:gd name="connsiteX2" fmla="*/ 5045447 w 6978772"/>
              <a:gd name="connsiteY2" fmla="*/ 73637 h 5128034"/>
              <a:gd name="connsiteX3" fmla="*/ 4036219 w 6978772"/>
              <a:gd name="connsiteY3" fmla="*/ 27686 h 5128034"/>
              <a:gd name="connsiteX4" fmla="*/ 3744788 w 6978772"/>
              <a:gd name="connsiteY4" fmla="*/ 693893 h 5128034"/>
              <a:gd name="connsiteX5" fmla="*/ 2716089 w 6978772"/>
              <a:gd name="connsiteY5" fmla="*/ 975348 h 5128034"/>
              <a:gd name="connsiteX6" fmla="*/ 2007953 w 6978772"/>
              <a:gd name="connsiteY6" fmla="*/ 1230804 h 5128034"/>
              <a:gd name="connsiteX7" fmla="*/ 741794 w 6978772"/>
              <a:gd name="connsiteY7" fmla="*/ 1321769 h 5128034"/>
              <a:gd name="connsiteX8" fmla="*/ 92089 w 6978772"/>
              <a:gd name="connsiteY8" fmla="*/ 3427296 h 5128034"/>
              <a:gd name="connsiteX9" fmla="*/ 308658 w 6978772"/>
              <a:gd name="connsiteY9" fmla="*/ 5051559 h 5128034"/>
              <a:gd name="connsiteX10" fmla="*/ 2498405 w 6978772"/>
              <a:gd name="connsiteY10" fmla="*/ 5075622 h 5128034"/>
              <a:gd name="connsiteX11" fmla="*/ 4860416 w 6978772"/>
              <a:gd name="connsiteY11" fmla="*/ 5028654 h 5128034"/>
              <a:gd name="connsiteX12" fmla="*/ 6762041 w 6978772"/>
              <a:gd name="connsiteY12" fmla="*/ 3702427 h 5128034"/>
              <a:gd name="connsiteX0" fmla="*/ 6762041 w 6978772"/>
              <a:gd name="connsiteY0" fmla="*/ 3737428 h 5163035"/>
              <a:gd name="connsiteX1" fmla="*/ 6744200 w 6978772"/>
              <a:gd name="connsiteY1" fmla="*/ 1161889 h 5163035"/>
              <a:gd name="connsiteX2" fmla="*/ 5045447 w 6978772"/>
              <a:gd name="connsiteY2" fmla="*/ 108638 h 5163035"/>
              <a:gd name="connsiteX3" fmla="*/ 4036219 w 6978772"/>
              <a:gd name="connsiteY3" fmla="*/ 62687 h 5163035"/>
              <a:gd name="connsiteX4" fmla="*/ 3744788 w 6978772"/>
              <a:gd name="connsiteY4" fmla="*/ 728894 h 5163035"/>
              <a:gd name="connsiteX5" fmla="*/ 2716089 w 6978772"/>
              <a:gd name="connsiteY5" fmla="*/ 1010349 h 5163035"/>
              <a:gd name="connsiteX6" fmla="*/ 2007953 w 6978772"/>
              <a:gd name="connsiteY6" fmla="*/ 1265805 h 5163035"/>
              <a:gd name="connsiteX7" fmla="*/ 741794 w 6978772"/>
              <a:gd name="connsiteY7" fmla="*/ 1356770 h 5163035"/>
              <a:gd name="connsiteX8" fmla="*/ 92089 w 6978772"/>
              <a:gd name="connsiteY8" fmla="*/ 3462297 h 5163035"/>
              <a:gd name="connsiteX9" fmla="*/ 308658 w 6978772"/>
              <a:gd name="connsiteY9" fmla="*/ 5086560 h 5163035"/>
              <a:gd name="connsiteX10" fmla="*/ 2498405 w 6978772"/>
              <a:gd name="connsiteY10" fmla="*/ 5110623 h 5163035"/>
              <a:gd name="connsiteX11" fmla="*/ 4860416 w 6978772"/>
              <a:gd name="connsiteY11" fmla="*/ 5063655 h 5163035"/>
              <a:gd name="connsiteX12" fmla="*/ 6762041 w 6978772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050114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29819 h 5155426"/>
              <a:gd name="connsiteX1" fmla="*/ 6768659 w 7003231"/>
              <a:gd name="connsiteY1" fmla="*/ 1154280 h 5155426"/>
              <a:gd name="connsiteX2" fmla="*/ 5069906 w 7003231"/>
              <a:gd name="connsiteY2" fmla="*/ 101029 h 5155426"/>
              <a:gd name="connsiteX3" fmla="*/ 4060678 w 7003231"/>
              <a:gd name="connsiteY3" fmla="*/ 55078 h 5155426"/>
              <a:gd name="connsiteX4" fmla="*/ 3710358 w 7003231"/>
              <a:gd name="connsiteY4" fmla="*/ 613438 h 5155426"/>
              <a:gd name="connsiteX5" fmla="*/ 2740548 w 7003231"/>
              <a:gd name="connsiteY5" fmla="*/ 1002740 h 5155426"/>
              <a:gd name="connsiteX6" fmla="*/ 2032412 w 7003231"/>
              <a:gd name="connsiteY6" fmla="*/ 1042505 h 5155426"/>
              <a:gd name="connsiteX7" fmla="*/ 1134310 w 7003231"/>
              <a:gd name="connsiteY7" fmla="*/ 960919 h 5155426"/>
              <a:gd name="connsiteX8" fmla="*/ 116548 w 7003231"/>
              <a:gd name="connsiteY8" fmla="*/ 3454688 h 5155426"/>
              <a:gd name="connsiteX9" fmla="*/ 333117 w 7003231"/>
              <a:gd name="connsiteY9" fmla="*/ 5078951 h 5155426"/>
              <a:gd name="connsiteX10" fmla="*/ 2522864 w 7003231"/>
              <a:gd name="connsiteY10" fmla="*/ 5103014 h 5155426"/>
              <a:gd name="connsiteX11" fmla="*/ 4884875 w 7003231"/>
              <a:gd name="connsiteY11" fmla="*/ 5056046 h 5155426"/>
              <a:gd name="connsiteX12" fmla="*/ 6786500 w 7003231"/>
              <a:gd name="connsiteY12" fmla="*/ 3729819 h 5155426"/>
              <a:gd name="connsiteX0" fmla="*/ 6771707 w 6988438"/>
              <a:gd name="connsiteY0" fmla="*/ 3729819 h 5155426"/>
              <a:gd name="connsiteX1" fmla="*/ 6753866 w 6988438"/>
              <a:gd name="connsiteY1" fmla="*/ 1154280 h 5155426"/>
              <a:gd name="connsiteX2" fmla="*/ 5055113 w 6988438"/>
              <a:gd name="connsiteY2" fmla="*/ 101029 h 5155426"/>
              <a:gd name="connsiteX3" fmla="*/ 4045885 w 6988438"/>
              <a:gd name="connsiteY3" fmla="*/ 55078 h 5155426"/>
              <a:gd name="connsiteX4" fmla="*/ 3695565 w 6988438"/>
              <a:gd name="connsiteY4" fmla="*/ 613438 h 5155426"/>
              <a:gd name="connsiteX5" fmla="*/ 2725755 w 6988438"/>
              <a:gd name="connsiteY5" fmla="*/ 1002740 h 5155426"/>
              <a:gd name="connsiteX6" fmla="*/ 2017619 w 6988438"/>
              <a:gd name="connsiteY6" fmla="*/ 1042505 h 5155426"/>
              <a:gd name="connsiteX7" fmla="*/ 898682 w 6988438"/>
              <a:gd name="connsiteY7" fmla="*/ 1047195 h 5155426"/>
              <a:gd name="connsiteX8" fmla="*/ 101755 w 6988438"/>
              <a:gd name="connsiteY8" fmla="*/ 3454688 h 5155426"/>
              <a:gd name="connsiteX9" fmla="*/ 318324 w 6988438"/>
              <a:gd name="connsiteY9" fmla="*/ 5078951 h 5155426"/>
              <a:gd name="connsiteX10" fmla="*/ 2508071 w 6988438"/>
              <a:gd name="connsiteY10" fmla="*/ 5103014 h 5155426"/>
              <a:gd name="connsiteX11" fmla="*/ 4870082 w 6988438"/>
              <a:gd name="connsiteY11" fmla="*/ 5056046 h 5155426"/>
              <a:gd name="connsiteX12" fmla="*/ 6771707 w 6988438"/>
              <a:gd name="connsiteY12" fmla="*/ 3729819 h 5155426"/>
              <a:gd name="connsiteX0" fmla="*/ 6798548 w 7015279"/>
              <a:gd name="connsiteY0" fmla="*/ 3729819 h 5155426"/>
              <a:gd name="connsiteX1" fmla="*/ 6780707 w 7015279"/>
              <a:gd name="connsiteY1" fmla="*/ 1154280 h 5155426"/>
              <a:gd name="connsiteX2" fmla="*/ 5081954 w 7015279"/>
              <a:gd name="connsiteY2" fmla="*/ 101029 h 5155426"/>
              <a:gd name="connsiteX3" fmla="*/ 4072726 w 7015279"/>
              <a:gd name="connsiteY3" fmla="*/ 55078 h 5155426"/>
              <a:gd name="connsiteX4" fmla="*/ 3722406 w 7015279"/>
              <a:gd name="connsiteY4" fmla="*/ 613438 h 5155426"/>
              <a:gd name="connsiteX5" fmla="*/ 2752596 w 7015279"/>
              <a:gd name="connsiteY5" fmla="*/ 1002740 h 5155426"/>
              <a:gd name="connsiteX6" fmla="*/ 2044460 w 7015279"/>
              <a:gd name="connsiteY6" fmla="*/ 1042505 h 5155426"/>
              <a:gd name="connsiteX7" fmla="*/ 1323025 w 7015279"/>
              <a:gd name="connsiteY7" fmla="*/ 594247 h 5155426"/>
              <a:gd name="connsiteX8" fmla="*/ 128596 w 7015279"/>
              <a:gd name="connsiteY8" fmla="*/ 3454688 h 5155426"/>
              <a:gd name="connsiteX9" fmla="*/ 345165 w 7015279"/>
              <a:gd name="connsiteY9" fmla="*/ 5078951 h 5155426"/>
              <a:gd name="connsiteX10" fmla="*/ 2534912 w 7015279"/>
              <a:gd name="connsiteY10" fmla="*/ 5103014 h 5155426"/>
              <a:gd name="connsiteX11" fmla="*/ 4896923 w 7015279"/>
              <a:gd name="connsiteY11" fmla="*/ 5056046 h 5155426"/>
              <a:gd name="connsiteX12" fmla="*/ 6798548 w 7015279"/>
              <a:gd name="connsiteY12" fmla="*/ 3729819 h 5155426"/>
              <a:gd name="connsiteX0" fmla="*/ 6798548 w 7015279"/>
              <a:gd name="connsiteY0" fmla="*/ 3729819 h 5155426"/>
              <a:gd name="connsiteX1" fmla="*/ 6780707 w 7015279"/>
              <a:gd name="connsiteY1" fmla="*/ 1154280 h 5155426"/>
              <a:gd name="connsiteX2" fmla="*/ 5081954 w 7015279"/>
              <a:gd name="connsiteY2" fmla="*/ 101029 h 5155426"/>
              <a:gd name="connsiteX3" fmla="*/ 4072726 w 7015279"/>
              <a:gd name="connsiteY3" fmla="*/ 55078 h 5155426"/>
              <a:gd name="connsiteX4" fmla="*/ 3722406 w 7015279"/>
              <a:gd name="connsiteY4" fmla="*/ 613438 h 5155426"/>
              <a:gd name="connsiteX5" fmla="*/ 2752596 w 7015279"/>
              <a:gd name="connsiteY5" fmla="*/ 1002740 h 5155426"/>
              <a:gd name="connsiteX6" fmla="*/ 2162237 w 7015279"/>
              <a:gd name="connsiteY6" fmla="*/ 956230 h 5155426"/>
              <a:gd name="connsiteX7" fmla="*/ 1323025 w 7015279"/>
              <a:gd name="connsiteY7" fmla="*/ 594247 h 5155426"/>
              <a:gd name="connsiteX8" fmla="*/ 128596 w 7015279"/>
              <a:gd name="connsiteY8" fmla="*/ 3454688 h 5155426"/>
              <a:gd name="connsiteX9" fmla="*/ 345165 w 7015279"/>
              <a:gd name="connsiteY9" fmla="*/ 5078951 h 5155426"/>
              <a:gd name="connsiteX10" fmla="*/ 2534912 w 7015279"/>
              <a:gd name="connsiteY10" fmla="*/ 5103014 h 5155426"/>
              <a:gd name="connsiteX11" fmla="*/ 4896923 w 7015279"/>
              <a:gd name="connsiteY11" fmla="*/ 5056046 h 5155426"/>
              <a:gd name="connsiteX12" fmla="*/ 6798548 w 7015279"/>
              <a:gd name="connsiteY12" fmla="*/ 3729819 h 5155426"/>
              <a:gd name="connsiteX0" fmla="*/ 6927653 w 7144384"/>
              <a:gd name="connsiteY0" fmla="*/ 3729819 h 5251573"/>
              <a:gd name="connsiteX1" fmla="*/ 6909812 w 7144384"/>
              <a:gd name="connsiteY1" fmla="*/ 1154280 h 5251573"/>
              <a:gd name="connsiteX2" fmla="*/ 5211059 w 7144384"/>
              <a:gd name="connsiteY2" fmla="*/ 101029 h 5251573"/>
              <a:gd name="connsiteX3" fmla="*/ 4201831 w 7144384"/>
              <a:gd name="connsiteY3" fmla="*/ 55078 h 5251573"/>
              <a:gd name="connsiteX4" fmla="*/ 3851511 w 7144384"/>
              <a:gd name="connsiteY4" fmla="*/ 613438 h 5251573"/>
              <a:gd name="connsiteX5" fmla="*/ 2881701 w 7144384"/>
              <a:gd name="connsiteY5" fmla="*/ 1002740 h 5251573"/>
              <a:gd name="connsiteX6" fmla="*/ 2291342 w 7144384"/>
              <a:gd name="connsiteY6" fmla="*/ 956230 h 5251573"/>
              <a:gd name="connsiteX7" fmla="*/ 1452130 w 7144384"/>
              <a:gd name="connsiteY7" fmla="*/ 594247 h 5251573"/>
              <a:gd name="connsiteX8" fmla="*/ 66311 w 7144384"/>
              <a:gd name="connsiteY8" fmla="*/ 2872326 h 5251573"/>
              <a:gd name="connsiteX9" fmla="*/ 474270 w 7144384"/>
              <a:gd name="connsiteY9" fmla="*/ 5078951 h 5251573"/>
              <a:gd name="connsiteX10" fmla="*/ 2664017 w 7144384"/>
              <a:gd name="connsiteY10" fmla="*/ 5103014 h 5251573"/>
              <a:gd name="connsiteX11" fmla="*/ 5026028 w 7144384"/>
              <a:gd name="connsiteY11" fmla="*/ 5056046 h 5251573"/>
              <a:gd name="connsiteX12" fmla="*/ 6927653 w 7144384"/>
              <a:gd name="connsiteY12" fmla="*/ 3729819 h 5251573"/>
              <a:gd name="connsiteX0" fmla="*/ 6872182 w 7088913"/>
              <a:gd name="connsiteY0" fmla="*/ 3729819 h 5251573"/>
              <a:gd name="connsiteX1" fmla="*/ 6854341 w 7088913"/>
              <a:gd name="connsiteY1" fmla="*/ 1154280 h 5251573"/>
              <a:gd name="connsiteX2" fmla="*/ 5155588 w 7088913"/>
              <a:gd name="connsiteY2" fmla="*/ 101029 h 5251573"/>
              <a:gd name="connsiteX3" fmla="*/ 4146360 w 7088913"/>
              <a:gd name="connsiteY3" fmla="*/ 55078 h 5251573"/>
              <a:gd name="connsiteX4" fmla="*/ 3796040 w 7088913"/>
              <a:gd name="connsiteY4" fmla="*/ 613438 h 5251573"/>
              <a:gd name="connsiteX5" fmla="*/ 2826230 w 7088913"/>
              <a:gd name="connsiteY5" fmla="*/ 1002740 h 5251573"/>
              <a:gd name="connsiteX6" fmla="*/ 2235871 w 7088913"/>
              <a:gd name="connsiteY6" fmla="*/ 956230 h 5251573"/>
              <a:gd name="connsiteX7" fmla="*/ 1396659 w 7088913"/>
              <a:gd name="connsiteY7" fmla="*/ 594247 h 5251573"/>
              <a:gd name="connsiteX8" fmla="*/ 10840 w 7088913"/>
              <a:gd name="connsiteY8" fmla="*/ 2872326 h 5251573"/>
              <a:gd name="connsiteX9" fmla="*/ 418799 w 7088913"/>
              <a:gd name="connsiteY9" fmla="*/ 5078951 h 5251573"/>
              <a:gd name="connsiteX10" fmla="*/ 2608546 w 7088913"/>
              <a:gd name="connsiteY10" fmla="*/ 5103014 h 5251573"/>
              <a:gd name="connsiteX11" fmla="*/ 4970557 w 7088913"/>
              <a:gd name="connsiteY11" fmla="*/ 5056046 h 5251573"/>
              <a:gd name="connsiteX12" fmla="*/ 6872182 w 7088913"/>
              <a:gd name="connsiteY12" fmla="*/ 3729819 h 5251573"/>
              <a:gd name="connsiteX0" fmla="*/ 6872182 w 7088913"/>
              <a:gd name="connsiteY0" fmla="*/ 3729819 h 5251573"/>
              <a:gd name="connsiteX1" fmla="*/ 6854341 w 7088913"/>
              <a:gd name="connsiteY1" fmla="*/ 1154280 h 5251573"/>
              <a:gd name="connsiteX2" fmla="*/ 5155588 w 7088913"/>
              <a:gd name="connsiteY2" fmla="*/ 101029 h 5251573"/>
              <a:gd name="connsiteX3" fmla="*/ 4146360 w 7088913"/>
              <a:gd name="connsiteY3" fmla="*/ 55078 h 5251573"/>
              <a:gd name="connsiteX4" fmla="*/ 3796040 w 7088913"/>
              <a:gd name="connsiteY4" fmla="*/ 613438 h 5251573"/>
              <a:gd name="connsiteX5" fmla="*/ 2826230 w 7088913"/>
              <a:gd name="connsiteY5" fmla="*/ 1002740 h 5251573"/>
              <a:gd name="connsiteX6" fmla="*/ 2235871 w 7088913"/>
              <a:gd name="connsiteY6" fmla="*/ 956230 h 5251573"/>
              <a:gd name="connsiteX7" fmla="*/ 1396659 w 7088913"/>
              <a:gd name="connsiteY7" fmla="*/ 594247 h 5251573"/>
              <a:gd name="connsiteX8" fmla="*/ 10840 w 7088913"/>
              <a:gd name="connsiteY8" fmla="*/ 2872326 h 5251573"/>
              <a:gd name="connsiteX9" fmla="*/ 418799 w 7088913"/>
              <a:gd name="connsiteY9" fmla="*/ 5078951 h 5251573"/>
              <a:gd name="connsiteX10" fmla="*/ 2608546 w 7088913"/>
              <a:gd name="connsiteY10" fmla="*/ 5103014 h 5251573"/>
              <a:gd name="connsiteX11" fmla="*/ 4970557 w 7088913"/>
              <a:gd name="connsiteY11" fmla="*/ 5056046 h 5251573"/>
              <a:gd name="connsiteX12" fmla="*/ 6872182 w 7088913"/>
              <a:gd name="connsiteY12" fmla="*/ 3729819 h 525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88913" h="5251573">
                <a:moveTo>
                  <a:pt x="6872182" y="3729819"/>
                </a:moveTo>
                <a:cubicBezTo>
                  <a:pt x="7186146" y="3079525"/>
                  <a:pt x="7140440" y="1759078"/>
                  <a:pt x="6854341" y="1154280"/>
                </a:cubicBezTo>
                <a:cubicBezTo>
                  <a:pt x="6568242" y="549482"/>
                  <a:pt x="5665808" y="219521"/>
                  <a:pt x="5155588" y="101029"/>
                </a:cubicBezTo>
                <a:cubicBezTo>
                  <a:pt x="4645368" y="-17463"/>
                  <a:pt x="4372951" y="-30324"/>
                  <a:pt x="4146360" y="55078"/>
                </a:cubicBezTo>
                <a:cubicBezTo>
                  <a:pt x="3919769" y="140480"/>
                  <a:pt x="4016062" y="455494"/>
                  <a:pt x="3796040" y="613438"/>
                </a:cubicBezTo>
                <a:cubicBezTo>
                  <a:pt x="3576018" y="771382"/>
                  <a:pt x="3086258" y="945608"/>
                  <a:pt x="2826230" y="1002740"/>
                </a:cubicBezTo>
                <a:cubicBezTo>
                  <a:pt x="2566202" y="1059872"/>
                  <a:pt x="2474133" y="1024312"/>
                  <a:pt x="2235871" y="956230"/>
                </a:cubicBezTo>
                <a:cubicBezTo>
                  <a:pt x="1997609" y="888148"/>
                  <a:pt x="1914720" y="469021"/>
                  <a:pt x="1396659" y="594247"/>
                </a:cubicBezTo>
                <a:cubicBezTo>
                  <a:pt x="878598" y="719473"/>
                  <a:pt x="41316" y="2038601"/>
                  <a:pt x="10840" y="2872326"/>
                </a:cubicBezTo>
                <a:cubicBezTo>
                  <a:pt x="-19636" y="3706051"/>
                  <a:pt x="-14152" y="4707170"/>
                  <a:pt x="418799" y="5078951"/>
                </a:cubicBezTo>
                <a:cubicBezTo>
                  <a:pt x="851750" y="5450732"/>
                  <a:pt x="1849920" y="5106831"/>
                  <a:pt x="2608546" y="5103014"/>
                </a:cubicBezTo>
                <a:cubicBezTo>
                  <a:pt x="3367172" y="5099197"/>
                  <a:pt x="4064178" y="5178367"/>
                  <a:pt x="4970557" y="5056046"/>
                </a:cubicBezTo>
                <a:cubicBezTo>
                  <a:pt x="5970499" y="4935057"/>
                  <a:pt x="6558218" y="4380113"/>
                  <a:pt x="6872182" y="3729819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flipH="1">
            <a:off x="5104498" y="3250344"/>
            <a:ext cx="1159293" cy="1027600"/>
            <a:chOff x="261032" y="937547"/>
            <a:chExt cx="1159291" cy="10276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4" y="1270203"/>
              <a:ext cx="487680" cy="69494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61032" y="937547"/>
              <a:ext cx="1159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latin typeface="Optima"/>
                  <a:cs typeface="Optima"/>
                </a:rPr>
                <a:t>Customer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793195" y="6229166"/>
            <a:ext cx="1377293" cy="535327"/>
            <a:chOff x="4367862" y="6052205"/>
            <a:chExt cx="1377294" cy="535326"/>
          </a:xfrm>
        </p:grpSpPr>
        <p:grpSp>
          <p:nvGrpSpPr>
            <p:cNvPr id="58" name="Group 57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603954" y="6229166"/>
            <a:ext cx="1377293" cy="535327"/>
            <a:chOff x="4367862" y="6052205"/>
            <a:chExt cx="1377294" cy="535326"/>
          </a:xfrm>
        </p:grpSpPr>
        <p:grpSp>
          <p:nvGrpSpPr>
            <p:cNvPr id="63" name="Group 62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358827" y="6229166"/>
            <a:ext cx="1377293" cy="535327"/>
            <a:chOff x="4367862" y="6052205"/>
            <a:chExt cx="1377294" cy="535326"/>
          </a:xfrm>
        </p:grpSpPr>
        <p:grpSp>
          <p:nvGrpSpPr>
            <p:cNvPr id="68" name="Group 67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190170" y="6229166"/>
            <a:ext cx="1377293" cy="535327"/>
            <a:chOff x="4367862" y="6052205"/>
            <a:chExt cx="1377294" cy="535326"/>
          </a:xfrm>
        </p:grpSpPr>
        <p:grpSp>
          <p:nvGrpSpPr>
            <p:cNvPr id="73" name="Group 72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sp>
        <p:nvSpPr>
          <p:cNvPr id="82" name="Freeform 81"/>
          <p:cNvSpPr/>
          <p:nvPr/>
        </p:nvSpPr>
        <p:spPr>
          <a:xfrm>
            <a:off x="5205107" y="794636"/>
            <a:ext cx="2363667" cy="1904333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542366 w 6426812"/>
              <a:gd name="connsiteY0" fmla="*/ 4098337 h 4232230"/>
              <a:gd name="connsiteX1" fmla="*/ 1810823 w 6426812"/>
              <a:gd name="connsiteY1" fmla="*/ 3869738 h 4232230"/>
              <a:gd name="connsiteX2" fmla="*/ 3045156 w 6426812"/>
              <a:gd name="connsiteY2" fmla="*/ 2228094 h 4232230"/>
              <a:gd name="connsiteX3" fmla="*/ 3729517 w 6426812"/>
              <a:gd name="connsiteY3" fmla="*/ 1716085 h 4232230"/>
              <a:gd name="connsiteX4" fmla="*/ 4318254 w 6426812"/>
              <a:gd name="connsiteY4" fmla="*/ 1776243 h 4232230"/>
              <a:gd name="connsiteX5" fmla="*/ 4823581 w 6426812"/>
              <a:gd name="connsiteY5" fmla="*/ 1968748 h 4232230"/>
              <a:gd name="connsiteX6" fmla="*/ 5837604 w 6426812"/>
              <a:gd name="connsiteY6" fmla="*/ 1884527 h 4232230"/>
              <a:gd name="connsiteX7" fmla="*/ 6421755 w 6426812"/>
              <a:gd name="connsiteY7" fmla="*/ 1415295 h 4232230"/>
              <a:gd name="connsiteX8" fmla="*/ 5521412 w 6426812"/>
              <a:gd name="connsiteY8" fmla="*/ 500895 h 4232230"/>
              <a:gd name="connsiteX9" fmla="*/ 4283211 w 6426812"/>
              <a:gd name="connsiteY9" fmla="*/ 87365 h 4232230"/>
              <a:gd name="connsiteX10" fmla="*/ 263611 w 6426812"/>
              <a:gd name="connsiteY10" fmla="*/ 2197348 h 4232230"/>
              <a:gd name="connsiteX11" fmla="*/ 542366 w 6426812"/>
              <a:gd name="connsiteY11" fmla="*/ 4098337 h 4232230"/>
              <a:gd name="connsiteX0" fmla="*/ 81504 w 5965950"/>
              <a:gd name="connsiteY0" fmla="*/ 4098337 h 4388519"/>
              <a:gd name="connsiteX1" fmla="*/ 1349961 w 5965950"/>
              <a:gd name="connsiteY1" fmla="*/ 3869738 h 4388519"/>
              <a:gd name="connsiteX2" fmla="*/ 2584294 w 5965950"/>
              <a:gd name="connsiteY2" fmla="*/ 2228094 h 4388519"/>
              <a:gd name="connsiteX3" fmla="*/ 3268655 w 5965950"/>
              <a:gd name="connsiteY3" fmla="*/ 1716085 h 4388519"/>
              <a:gd name="connsiteX4" fmla="*/ 3857392 w 5965950"/>
              <a:gd name="connsiteY4" fmla="*/ 1776243 h 4388519"/>
              <a:gd name="connsiteX5" fmla="*/ 4362719 w 5965950"/>
              <a:gd name="connsiteY5" fmla="*/ 1968748 h 4388519"/>
              <a:gd name="connsiteX6" fmla="*/ 5376742 w 5965950"/>
              <a:gd name="connsiteY6" fmla="*/ 1884527 h 4388519"/>
              <a:gd name="connsiteX7" fmla="*/ 5960893 w 5965950"/>
              <a:gd name="connsiteY7" fmla="*/ 1415295 h 4388519"/>
              <a:gd name="connsiteX8" fmla="*/ 5060550 w 5965950"/>
              <a:gd name="connsiteY8" fmla="*/ 500895 h 4388519"/>
              <a:gd name="connsiteX9" fmla="*/ 3822349 w 5965950"/>
              <a:gd name="connsiteY9" fmla="*/ 87365 h 4388519"/>
              <a:gd name="connsiteX10" fmla="*/ 81504 w 5965950"/>
              <a:gd name="connsiteY10" fmla="*/ 4098337 h 4388519"/>
              <a:gd name="connsiteX0" fmla="*/ 2497555 w 4641156"/>
              <a:gd name="connsiteY0" fmla="*/ 87365 h 3920206"/>
              <a:gd name="connsiteX1" fmla="*/ 25167 w 4641156"/>
              <a:gd name="connsiteY1" fmla="*/ 3869738 h 3920206"/>
              <a:gd name="connsiteX2" fmla="*/ 1259500 w 4641156"/>
              <a:gd name="connsiteY2" fmla="*/ 2228094 h 3920206"/>
              <a:gd name="connsiteX3" fmla="*/ 1943861 w 4641156"/>
              <a:gd name="connsiteY3" fmla="*/ 1716085 h 3920206"/>
              <a:gd name="connsiteX4" fmla="*/ 2532598 w 4641156"/>
              <a:gd name="connsiteY4" fmla="*/ 1776243 h 3920206"/>
              <a:gd name="connsiteX5" fmla="*/ 3037925 w 4641156"/>
              <a:gd name="connsiteY5" fmla="*/ 1968748 h 3920206"/>
              <a:gd name="connsiteX6" fmla="*/ 4051948 w 4641156"/>
              <a:gd name="connsiteY6" fmla="*/ 1884527 h 3920206"/>
              <a:gd name="connsiteX7" fmla="*/ 4636099 w 4641156"/>
              <a:gd name="connsiteY7" fmla="*/ 1415295 h 3920206"/>
              <a:gd name="connsiteX8" fmla="*/ 3735756 w 4641156"/>
              <a:gd name="connsiteY8" fmla="*/ 500895 h 3920206"/>
              <a:gd name="connsiteX9" fmla="*/ 2497555 w 4641156"/>
              <a:gd name="connsiteY9" fmla="*/ 87365 h 3920206"/>
              <a:gd name="connsiteX0" fmla="*/ 1248163 w 3391764"/>
              <a:gd name="connsiteY0" fmla="*/ 87365 h 2289762"/>
              <a:gd name="connsiteX1" fmla="*/ 10108 w 3391764"/>
              <a:gd name="connsiteY1" fmla="*/ 2228094 h 2289762"/>
              <a:gd name="connsiteX2" fmla="*/ 694469 w 3391764"/>
              <a:gd name="connsiteY2" fmla="*/ 1716085 h 2289762"/>
              <a:gd name="connsiteX3" fmla="*/ 1283206 w 3391764"/>
              <a:gd name="connsiteY3" fmla="*/ 1776243 h 2289762"/>
              <a:gd name="connsiteX4" fmla="*/ 1788533 w 3391764"/>
              <a:gd name="connsiteY4" fmla="*/ 1968748 h 2289762"/>
              <a:gd name="connsiteX5" fmla="*/ 2802556 w 3391764"/>
              <a:gd name="connsiteY5" fmla="*/ 1884527 h 2289762"/>
              <a:gd name="connsiteX6" fmla="*/ 3386707 w 3391764"/>
              <a:gd name="connsiteY6" fmla="*/ 1415295 h 2289762"/>
              <a:gd name="connsiteX7" fmla="*/ 2486364 w 3391764"/>
              <a:gd name="connsiteY7" fmla="*/ 500895 h 2289762"/>
              <a:gd name="connsiteX8" fmla="*/ 1248163 w 3391764"/>
              <a:gd name="connsiteY8" fmla="*/ 87365 h 2289762"/>
              <a:gd name="connsiteX0" fmla="*/ 553791 w 2697392"/>
              <a:gd name="connsiteY0" fmla="*/ 87365 h 1976181"/>
              <a:gd name="connsiteX1" fmla="*/ 97 w 2697392"/>
              <a:gd name="connsiteY1" fmla="*/ 1716085 h 1976181"/>
              <a:gd name="connsiteX2" fmla="*/ 588834 w 2697392"/>
              <a:gd name="connsiteY2" fmla="*/ 1776243 h 1976181"/>
              <a:gd name="connsiteX3" fmla="*/ 1094161 w 2697392"/>
              <a:gd name="connsiteY3" fmla="*/ 1968748 h 1976181"/>
              <a:gd name="connsiteX4" fmla="*/ 2108184 w 2697392"/>
              <a:gd name="connsiteY4" fmla="*/ 1884527 h 1976181"/>
              <a:gd name="connsiteX5" fmla="*/ 2692335 w 2697392"/>
              <a:gd name="connsiteY5" fmla="*/ 1415295 h 1976181"/>
              <a:gd name="connsiteX6" fmla="*/ 1791992 w 2697392"/>
              <a:gd name="connsiteY6" fmla="*/ 500895 h 1976181"/>
              <a:gd name="connsiteX7" fmla="*/ 553791 w 2697392"/>
              <a:gd name="connsiteY7" fmla="*/ 87365 h 1976181"/>
              <a:gd name="connsiteX0" fmla="*/ 100806 w 2244407"/>
              <a:gd name="connsiteY0" fmla="*/ 87365 h 1984284"/>
              <a:gd name="connsiteX1" fmla="*/ 135849 w 2244407"/>
              <a:gd name="connsiteY1" fmla="*/ 1776243 h 1984284"/>
              <a:gd name="connsiteX2" fmla="*/ 641176 w 2244407"/>
              <a:gd name="connsiteY2" fmla="*/ 1968748 h 1984284"/>
              <a:gd name="connsiteX3" fmla="*/ 1655199 w 2244407"/>
              <a:gd name="connsiteY3" fmla="*/ 1884527 h 1984284"/>
              <a:gd name="connsiteX4" fmla="*/ 2239350 w 2244407"/>
              <a:gd name="connsiteY4" fmla="*/ 1415295 h 1984284"/>
              <a:gd name="connsiteX5" fmla="*/ 1339007 w 2244407"/>
              <a:gd name="connsiteY5" fmla="*/ 500895 h 1984284"/>
              <a:gd name="connsiteX6" fmla="*/ 100806 w 2244407"/>
              <a:gd name="connsiteY6" fmla="*/ 87365 h 1984284"/>
              <a:gd name="connsiteX0" fmla="*/ 161829 w 2305430"/>
              <a:gd name="connsiteY0" fmla="*/ 87365 h 1976180"/>
              <a:gd name="connsiteX1" fmla="*/ 196872 w 2305430"/>
              <a:gd name="connsiteY1" fmla="*/ 1776243 h 1976180"/>
              <a:gd name="connsiteX2" fmla="*/ 702199 w 2305430"/>
              <a:gd name="connsiteY2" fmla="*/ 1968748 h 1976180"/>
              <a:gd name="connsiteX3" fmla="*/ 1716222 w 2305430"/>
              <a:gd name="connsiteY3" fmla="*/ 1884527 h 1976180"/>
              <a:gd name="connsiteX4" fmla="*/ 2300373 w 2305430"/>
              <a:gd name="connsiteY4" fmla="*/ 1415295 h 1976180"/>
              <a:gd name="connsiteX5" fmla="*/ 1400030 w 2305430"/>
              <a:gd name="connsiteY5" fmla="*/ 500895 h 1976180"/>
              <a:gd name="connsiteX6" fmla="*/ 161829 w 2305430"/>
              <a:gd name="connsiteY6" fmla="*/ 87365 h 1976180"/>
              <a:gd name="connsiteX0" fmla="*/ 247555 w 2391156"/>
              <a:gd name="connsiteY0" fmla="*/ 52596 h 1949731"/>
              <a:gd name="connsiteX1" fmla="*/ 149939 w 2391156"/>
              <a:gd name="connsiteY1" fmla="*/ 1625971 h 1949731"/>
              <a:gd name="connsiteX2" fmla="*/ 787925 w 2391156"/>
              <a:gd name="connsiteY2" fmla="*/ 1933979 h 1949731"/>
              <a:gd name="connsiteX3" fmla="*/ 1801948 w 2391156"/>
              <a:gd name="connsiteY3" fmla="*/ 1849758 h 1949731"/>
              <a:gd name="connsiteX4" fmla="*/ 2386099 w 2391156"/>
              <a:gd name="connsiteY4" fmla="*/ 1380526 h 1949731"/>
              <a:gd name="connsiteX5" fmla="*/ 1485756 w 2391156"/>
              <a:gd name="connsiteY5" fmla="*/ 466126 h 1949731"/>
              <a:gd name="connsiteX6" fmla="*/ 247555 w 2391156"/>
              <a:gd name="connsiteY6" fmla="*/ 52596 h 1949731"/>
              <a:gd name="connsiteX0" fmla="*/ 578604 w 2722205"/>
              <a:gd name="connsiteY0" fmla="*/ 56619 h 1949108"/>
              <a:gd name="connsiteX1" fmla="*/ 83007 w 2722205"/>
              <a:gd name="connsiteY1" fmla="*/ 1694162 h 1949108"/>
              <a:gd name="connsiteX2" fmla="*/ 1118974 w 2722205"/>
              <a:gd name="connsiteY2" fmla="*/ 1938002 h 1949108"/>
              <a:gd name="connsiteX3" fmla="*/ 2132997 w 2722205"/>
              <a:gd name="connsiteY3" fmla="*/ 1853781 h 1949108"/>
              <a:gd name="connsiteX4" fmla="*/ 2717148 w 2722205"/>
              <a:gd name="connsiteY4" fmla="*/ 1384549 h 1949108"/>
              <a:gd name="connsiteX5" fmla="*/ 1816805 w 2722205"/>
              <a:gd name="connsiteY5" fmla="*/ 470149 h 1949108"/>
              <a:gd name="connsiteX6" fmla="*/ 578604 w 2722205"/>
              <a:gd name="connsiteY6" fmla="*/ 56619 h 1949108"/>
              <a:gd name="connsiteX0" fmla="*/ 542816 w 2686417"/>
              <a:gd name="connsiteY0" fmla="*/ 45474 h 1951044"/>
              <a:gd name="connsiteX1" fmla="*/ 87017 w 2686417"/>
              <a:gd name="connsiteY1" fmla="*/ 1503345 h 1951044"/>
              <a:gd name="connsiteX2" fmla="*/ 1083186 w 2686417"/>
              <a:gd name="connsiteY2" fmla="*/ 1926857 h 1951044"/>
              <a:gd name="connsiteX3" fmla="*/ 2097209 w 2686417"/>
              <a:gd name="connsiteY3" fmla="*/ 1842636 h 1951044"/>
              <a:gd name="connsiteX4" fmla="*/ 2681360 w 2686417"/>
              <a:gd name="connsiteY4" fmla="*/ 1373404 h 1951044"/>
              <a:gd name="connsiteX5" fmla="*/ 1781017 w 2686417"/>
              <a:gd name="connsiteY5" fmla="*/ 459004 h 1951044"/>
              <a:gd name="connsiteX6" fmla="*/ 542816 w 2686417"/>
              <a:gd name="connsiteY6" fmla="*/ 45474 h 1951044"/>
              <a:gd name="connsiteX0" fmla="*/ 449434 w 2593035"/>
              <a:gd name="connsiteY0" fmla="*/ 48617 h 1950429"/>
              <a:gd name="connsiteX1" fmla="*/ 99763 w 2593035"/>
              <a:gd name="connsiteY1" fmla="*/ 1557823 h 1950429"/>
              <a:gd name="connsiteX2" fmla="*/ 989804 w 2593035"/>
              <a:gd name="connsiteY2" fmla="*/ 1930000 h 1950429"/>
              <a:gd name="connsiteX3" fmla="*/ 2003827 w 2593035"/>
              <a:gd name="connsiteY3" fmla="*/ 1845779 h 1950429"/>
              <a:gd name="connsiteX4" fmla="*/ 2587978 w 2593035"/>
              <a:gd name="connsiteY4" fmla="*/ 1376547 h 1950429"/>
              <a:gd name="connsiteX5" fmla="*/ 1687635 w 2593035"/>
              <a:gd name="connsiteY5" fmla="*/ 462147 h 1950429"/>
              <a:gd name="connsiteX6" fmla="*/ 449434 w 2593035"/>
              <a:gd name="connsiteY6" fmla="*/ 48617 h 1950429"/>
              <a:gd name="connsiteX0" fmla="*/ 340305 w 2523704"/>
              <a:gd name="connsiteY0" fmla="*/ 52891 h 1903369"/>
              <a:gd name="connsiteX1" fmla="*/ 30432 w 2523704"/>
              <a:gd name="connsiteY1" fmla="*/ 1510762 h 1903369"/>
              <a:gd name="connsiteX2" fmla="*/ 920473 w 2523704"/>
              <a:gd name="connsiteY2" fmla="*/ 1882939 h 1903369"/>
              <a:gd name="connsiteX3" fmla="*/ 1934496 w 2523704"/>
              <a:gd name="connsiteY3" fmla="*/ 1798718 h 1903369"/>
              <a:gd name="connsiteX4" fmla="*/ 2518647 w 2523704"/>
              <a:gd name="connsiteY4" fmla="*/ 1329486 h 1903369"/>
              <a:gd name="connsiteX5" fmla="*/ 1618304 w 2523704"/>
              <a:gd name="connsiteY5" fmla="*/ 415086 h 1903369"/>
              <a:gd name="connsiteX6" fmla="*/ 340305 w 2523704"/>
              <a:gd name="connsiteY6" fmla="*/ 52891 h 1903369"/>
              <a:gd name="connsiteX0" fmla="*/ 259892 w 2443291"/>
              <a:gd name="connsiteY0" fmla="*/ 46334 h 1904334"/>
              <a:gd name="connsiteX1" fmla="*/ 42881 w 2443291"/>
              <a:gd name="connsiteY1" fmla="*/ 1401534 h 1904334"/>
              <a:gd name="connsiteX2" fmla="*/ 840060 w 2443291"/>
              <a:gd name="connsiteY2" fmla="*/ 1876382 h 1904334"/>
              <a:gd name="connsiteX3" fmla="*/ 1854083 w 2443291"/>
              <a:gd name="connsiteY3" fmla="*/ 1792161 h 1904334"/>
              <a:gd name="connsiteX4" fmla="*/ 2438234 w 2443291"/>
              <a:gd name="connsiteY4" fmla="*/ 1322929 h 1904334"/>
              <a:gd name="connsiteX5" fmla="*/ 1537891 w 2443291"/>
              <a:gd name="connsiteY5" fmla="*/ 408529 h 1904334"/>
              <a:gd name="connsiteX6" fmla="*/ 259892 w 2443291"/>
              <a:gd name="connsiteY6" fmla="*/ 46334 h 190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3291" h="1904334">
                <a:moveTo>
                  <a:pt x="259892" y="46334"/>
                </a:moveTo>
                <a:cubicBezTo>
                  <a:pt x="10724" y="211835"/>
                  <a:pt x="-53814" y="1096526"/>
                  <a:pt x="42881" y="1401534"/>
                </a:cubicBezTo>
                <a:cubicBezTo>
                  <a:pt x="139576" y="1706542"/>
                  <a:pt x="538193" y="1811278"/>
                  <a:pt x="840060" y="1876382"/>
                </a:cubicBezTo>
                <a:cubicBezTo>
                  <a:pt x="1141927" y="1941486"/>
                  <a:pt x="1587721" y="1884403"/>
                  <a:pt x="1854083" y="1792161"/>
                </a:cubicBezTo>
                <a:cubicBezTo>
                  <a:pt x="2120445" y="1699919"/>
                  <a:pt x="2490933" y="1553534"/>
                  <a:pt x="2438234" y="1322929"/>
                </a:cubicBezTo>
                <a:cubicBezTo>
                  <a:pt x="2385535" y="1092324"/>
                  <a:pt x="1900948" y="621295"/>
                  <a:pt x="1537891" y="408529"/>
                </a:cubicBezTo>
                <a:cubicBezTo>
                  <a:pt x="1174834" y="195763"/>
                  <a:pt x="509060" y="-119167"/>
                  <a:pt x="259892" y="46334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1596225" y="761187"/>
            <a:ext cx="3680036" cy="4173311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289299 w 5621406"/>
              <a:gd name="connsiteY0" fmla="*/ 4039418 h 4173311"/>
              <a:gd name="connsiteX1" fmla="*/ 1557756 w 5621406"/>
              <a:gd name="connsiteY1" fmla="*/ 3810819 h 4173311"/>
              <a:gd name="connsiteX2" fmla="*/ 2792089 w 5621406"/>
              <a:gd name="connsiteY2" fmla="*/ 2169175 h 4173311"/>
              <a:gd name="connsiteX3" fmla="*/ 3476450 w 5621406"/>
              <a:gd name="connsiteY3" fmla="*/ 1657166 h 4173311"/>
              <a:gd name="connsiteX4" fmla="*/ 4065187 w 5621406"/>
              <a:gd name="connsiteY4" fmla="*/ 1717324 h 4173311"/>
              <a:gd name="connsiteX5" fmla="*/ 4570514 w 5621406"/>
              <a:gd name="connsiteY5" fmla="*/ 1909829 h 4173311"/>
              <a:gd name="connsiteX6" fmla="*/ 5584537 w 5621406"/>
              <a:gd name="connsiteY6" fmla="*/ 1825608 h 4173311"/>
              <a:gd name="connsiteX7" fmla="*/ 5268345 w 5621406"/>
              <a:gd name="connsiteY7" fmla="*/ 441976 h 4173311"/>
              <a:gd name="connsiteX8" fmla="*/ 4030144 w 5621406"/>
              <a:gd name="connsiteY8" fmla="*/ 28446 h 4173311"/>
              <a:gd name="connsiteX9" fmla="*/ 467746 w 5621406"/>
              <a:gd name="connsiteY9" fmla="*/ 285567 h 4173311"/>
              <a:gd name="connsiteX10" fmla="*/ 10544 w 5621406"/>
              <a:gd name="connsiteY10" fmla="*/ 2138429 h 4173311"/>
              <a:gd name="connsiteX11" fmla="*/ 289299 w 5621406"/>
              <a:gd name="connsiteY11" fmla="*/ 4039418 h 4173311"/>
              <a:gd name="connsiteX0" fmla="*/ 289299 w 5277665"/>
              <a:gd name="connsiteY0" fmla="*/ 4039418 h 4173311"/>
              <a:gd name="connsiteX1" fmla="*/ 1557756 w 5277665"/>
              <a:gd name="connsiteY1" fmla="*/ 3810819 h 4173311"/>
              <a:gd name="connsiteX2" fmla="*/ 2792089 w 5277665"/>
              <a:gd name="connsiteY2" fmla="*/ 2169175 h 4173311"/>
              <a:gd name="connsiteX3" fmla="*/ 3476450 w 5277665"/>
              <a:gd name="connsiteY3" fmla="*/ 1657166 h 4173311"/>
              <a:gd name="connsiteX4" fmla="*/ 4065187 w 5277665"/>
              <a:gd name="connsiteY4" fmla="*/ 1717324 h 4173311"/>
              <a:gd name="connsiteX5" fmla="*/ 4570514 w 5277665"/>
              <a:gd name="connsiteY5" fmla="*/ 1909829 h 4173311"/>
              <a:gd name="connsiteX6" fmla="*/ 5268345 w 5277665"/>
              <a:gd name="connsiteY6" fmla="*/ 441976 h 4173311"/>
              <a:gd name="connsiteX7" fmla="*/ 4030144 w 5277665"/>
              <a:gd name="connsiteY7" fmla="*/ 28446 h 4173311"/>
              <a:gd name="connsiteX8" fmla="*/ 467746 w 5277665"/>
              <a:gd name="connsiteY8" fmla="*/ 285567 h 4173311"/>
              <a:gd name="connsiteX9" fmla="*/ 10544 w 5277665"/>
              <a:gd name="connsiteY9" fmla="*/ 2138429 h 4173311"/>
              <a:gd name="connsiteX10" fmla="*/ 289299 w 5277665"/>
              <a:gd name="connsiteY10" fmla="*/ 4039418 h 4173311"/>
              <a:gd name="connsiteX0" fmla="*/ 289299 w 5268371"/>
              <a:gd name="connsiteY0" fmla="*/ 4039418 h 4173311"/>
              <a:gd name="connsiteX1" fmla="*/ 1557756 w 5268371"/>
              <a:gd name="connsiteY1" fmla="*/ 3810819 h 4173311"/>
              <a:gd name="connsiteX2" fmla="*/ 2792089 w 5268371"/>
              <a:gd name="connsiteY2" fmla="*/ 2169175 h 4173311"/>
              <a:gd name="connsiteX3" fmla="*/ 3476450 w 5268371"/>
              <a:gd name="connsiteY3" fmla="*/ 1657166 h 4173311"/>
              <a:gd name="connsiteX4" fmla="*/ 4065187 w 5268371"/>
              <a:gd name="connsiteY4" fmla="*/ 1717324 h 4173311"/>
              <a:gd name="connsiteX5" fmla="*/ 5268345 w 5268371"/>
              <a:gd name="connsiteY5" fmla="*/ 441976 h 4173311"/>
              <a:gd name="connsiteX6" fmla="*/ 4030144 w 5268371"/>
              <a:gd name="connsiteY6" fmla="*/ 28446 h 4173311"/>
              <a:gd name="connsiteX7" fmla="*/ 467746 w 5268371"/>
              <a:gd name="connsiteY7" fmla="*/ 285567 h 4173311"/>
              <a:gd name="connsiteX8" fmla="*/ 10544 w 5268371"/>
              <a:gd name="connsiteY8" fmla="*/ 2138429 h 4173311"/>
              <a:gd name="connsiteX9" fmla="*/ 289299 w 5268371"/>
              <a:gd name="connsiteY9" fmla="*/ 4039418 h 4173311"/>
              <a:gd name="connsiteX0" fmla="*/ 289299 w 5278751"/>
              <a:gd name="connsiteY0" fmla="*/ 4039418 h 4173311"/>
              <a:gd name="connsiteX1" fmla="*/ 1557756 w 5278751"/>
              <a:gd name="connsiteY1" fmla="*/ 3810819 h 4173311"/>
              <a:gd name="connsiteX2" fmla="*/ 2792089 w 5278751"/>
              <a:gd name="connsiteY2" fmla="*/ 2169175 h 4173311"/>
              <a:gd name="connsiteX3" fmla="*/ 3476450 w 5278751"/>
              <a:gd name="connsiteY3" fmla="*/ 1657166 h 4173311"/>
              <a:gd name="connsiteX4" fmla="*/ 5268345 w 5278751"/>
              <a:gd name="connsiteY4" fmla="*/ 441976 h 4173311"/>
              <a:gd name="connsiteX5" fmla="*/ 4030144 w 5278751"/>
              <a:gd name="connsiteY5" fmla="*/ 28446 h 4173311"/>
              <a:gd name="connsiteX6" fmla="*/ 467746 w 5278751"/>
              <a:gd name="connsiteY6" fmla="*/ 285567 h 4173311"/>
              <a:gd name="connsiteX7" fmla="*/ 10544 w 5278751"/>
              <a:gd name="connsiteY7" fmla="*/ 2138429 h 4173311"/>
              <a:gd name="connsiteX8" fmla="*/ 289299 w 5278751"/>
              <a:gd name="connsiteY8" fmla="*/ 4039418 h 4173311"/>
              <a:gd name="connsiteX0" fmla="*/ 289299 w 4186275"/>
              <a:gd name="connsiteY0" fmla="*/ 4039418 h 4173311"/>
              <a:gd name="connsiteX1" fmla="*/ 1557756 w 4186275"/>
              <a:gd name="connsiteY1" fmla="*/ 3810819 h 4173311"/>
              <a:gd name="connsiteX2" fmla="*/ 2792089 w 4186275"/>
              <a:gd name="connsiteY2" fmla="*/ 2169175 h 4173311"/>
              <a:gd name="connsiteX3" fmla="*/ 3476450 w 4186275"/>
              <a:gd name="connsiteY3" fmla="*/ 1657166 h 4173311"/>
              <a:gd name="connsiteX4" fmla="*/ 4030144 w 4186275"/>
              <a:gd name="connsiteY4" fmla="*/ 28446 h 4173311"/>
              <a:gd name="connsiteX5" fmla="*/ 467746 w 4186275"/>
              <a:gd name="connsiteY5" fmla="*/ 285567 h 4173311"/>
              <a:gd name="connsiteX6" fmla="*/ 10544 w 4186275"/>
              <a:gd name="connsiteY6" fmla="*/ 2138429 h 4173311"/>
              <a:gd name="connsiteX7" fmla="*/ 289299 w 4186275"/>
              <a:gd name="connsiteY7" fmla="*/ 4039418 h 4173311"/>
              <a:gd name="connsiteX0" fmla="*/ 289299 w 4105426"/>
              <a:gd name="connsiteY0" fmla="*/ 4039418 h 4173311"/>
              <a:gd name="connsiteX1" fmla="*/ 1557756 w 4105426"/>
              <a:gd name="connsiteY1" fmla="*/ 3810819 h 4173311"/>
              <a:gd name="connsiteX2" fmla="*/ 2792089 w 4105426"/>
              <a:gd name="connsiteY2" fmla="*/ 2169175 h 4173311"/>
              <a:gd name="connsiteX3" fmla="*/ 4030144 w 4105426"/>
              <a:gd name="connsiteY3" fmla="*/ 28446 h 4173311"/>
              <a:gd name="connsiteX4" fmla="*/ 467746 w 4105426"/>
              <a:gd name="connsiteY4" fmla="*/ 285567 h 4173311"/>
              <a:gd name="connsiteX5" fmla="*/ 10544 w 4105426"/>
              <a:gd name="connsiteY5" fmla="*/ 2138429 h 4173311"/>
              <a:gd name="connsiteX6" fmla="*/ 289299 w 4105426"/>
              <a:gd name="connsiteY6" fmla="*/ 4039418 h 417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5426" h="4173311">
                <a:moveTo>
                  <a:pt x="289299" y="4039418"/>
                </a:moveTo>
                <a:cubicBezTo>
                  <a:pt x="547168" y="4318150"/>
                  <a:pt x="1140624" y="4122526"/>
                  <a:pt x="1557756" y="3810819"/>
                </a:cubicBezTo>
                <a:cubicBezTo>
                  <a:pt x="1974888" y="3499112"/>
                  <a:pt x="2380024" y="2799570"/>
                  <a:pt x="2792089" y="2169175"/>
                </a:cubicBezTo>
                <a:cubicBezTo>
                  <a:pt x="3204154" y="1538780"/>
                  <a:pt x="4417534" y="342381"/>
                  <a:pt x="4030144" y="28446"/>
                </a:cubicBezTo>
                <a:cubicBezTo>
                  <a:pt x="3230044" y="2378"/>
                  <a:pt x="1063309" y="-87412"/>
                  <a:pt x="467746" y="285567"/>
                </a:cubicBezTo>
                <a:cubicBezTo>
                  <a:pt x="-139849" y="995430"/>
                  <a:pt x="48644" y="1504766"/>
                  <a:pt x="10544" y="2138429"/>
                </a:cubicBezTo>
                <a:cubicBezTo>
                  <a:pt x="-27556" y="2772092"/>
                  <a:pt x="31430" y="3760686"/>
                  <a:pt x="289299" y="4039418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4440993" y="631047"/>
            <a:ext cx="6931891" cy="1843825"/>
          </a:xfrm>
        </p:spPr>
        <p:txBody>
          <a:bodyPr>
            <a:noAutofit/>
          </a:bodyPr>
          <a:lstStyle/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Products </a:t>
            </a:r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are service ecosystems</a:t>
            </a:r>
          </a:p>
          <a:p>
            <a:pPr lvl="1"/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Product return </a:t>
            </a:r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curves are sigmoids</a:t>
            </a:r>
          </a:p>
          <a:p>
            <a:pPr lvl="1"/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Don’t chain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the curves; </a:t>
            </a:r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stack </a:t>
            </a:r>
            <a:r>
              <a:rPr lang="en-AU" sz="3200" dirty="0" smtClean="0"/>
              <a:t>th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em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30200" y="2034289"/>
            <a:ext cx="4527216" cy="3502683"/>
          </a:xfrm>
        </p:spPr>
        <p:txBody>
          <a:bodyPr>
            <a:normAutofit/>
          </a:bodyPr>
          <a:lstStyle/>
          <a:p>
            <a:pPr algn="ctr"/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b="1" cap="none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X</a:t>
            </a: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ponential</a:t>
            </a:r>
            <a:b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</a:b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return</a:t>
            </a:r>
            <a:endParaRPr lang="en-US" cap="none" dirty="0">
              <a:solidFill>
                <a:schemeClr val="accent5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03758" y="2186720"/>
            <a:ext cx="7207342" cy="4615470"/>
            <a:chOff x="5663818" y="2324744"/>
            <a:chExt cx="6238354" cy="42856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818" y="2324744"/>
              <a:ext cx="6238354" cy="428560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7608527" y="3957851"/>
              <a:ext cx="1882671" cy="723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95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/>
          <p:cNvSpPr/>
          <p:nvPr/>
        </p:nvSpPr>
        <p:spPr>
          <a:xfrm>
            <a:off x="1650532" y="5694182"/>
            <a:ext cx="891308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Referral: iMessage provides free SMS – but only to iOS users.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78874" y="2764532"/>
            <a:ext cx="2210551" cy="2022000"/>
          </a:xfrm>
          <a:custGeom>
            <a:avLst/>
            <a:gdLst>
              <a:gd name="connsiteX0" fmla="*/ 1028246 w 2144697"/>
              <a:gd name="connsiteY0" fmla="*/ 202252 h 1888334"/>
              <a:gd name="connsiteX1" fmla="*/ 1655567 w 2144697"/>
              <a:gd name="connsiteY1" fmla="*/ 21499 h 1888334"/>
              <a:gd name="connsiteX2" fmla="*/ 2144665 w 2144697"/>
              <a:gd name="connsiteY2" fmla="*/ 776410 h 1888334"/>
              <a:gd name="connsiteX3" fmla="*/ 1676832 w 2144697"/>
              <a:gd name="connsiteY3" fmla="*/ 1648280 h 1888334"/>
              <a:gd name="connsiteX4" fmla="*/ 1028246 w 2144697"/>
              <a:gd name="connsiteY4" fmla="*/ 1871564 h 1888334"/>
              <a:gd name="connsiteX5" fmla="*/ 71316 w 2144697"/>
              <a:gd name="connsiteY5" fmla="*/ 1297406 h 1888334"/>
              <a:gd name="connsiteX6" fmla="*/ 113846 w 2144697"/>
              <a:gd name="connsiteY6" fmla="*/ 414903 h 1888334"/>
              <a:gd name="connsiteX7" fmla="*/ 464721 w 2144697"/>
              <a:gd name="connsiteY7" fmla="*/ 159722 h 1888334"/>
              <a:gd name="connsiteX8" fmla="*/ 1028246 w 2144697"/>
              <a:gd name="connsiteY8" fmla="*/ 202252 h 1888334"/>
              <a:gd name="connsiteX0" fmla="*/ 1028246 w 2145342"/>
              <a:gd name="connsiteY0" fmla="*/ 182256 h 1868338"/>
              <a:gd name="connsiteX1" fmla="*/ 1761892 w 2145342"/>
              <a:gd name="connsiteY1" fmla="*/ 22768 h 1868338"/>
              <a:gd name="connsiteX2" fmla="*/ 2144665 w 2145342"/>
              <a:gd name="connsiteY2" fmla="*/ 756414 h 1868338"/>
              <a:gd name="connsiteX3" fmla="*/ 1676832 w 2145342"/>
              <a:gd name="connsiteY3" fmla="*/ 1628284 h 1868338"/>
              <a:gd name="connsiteX4" fmla="*/ 1028246 w 2145342"/>
              <a:gd name="connsiteY4" fmla="*/ 1851568 h 1868338"/>
              <a:gd name="connsiteX5" fmla="*/ 71316 w 2145342"/>
              <a:gd name="connsiteY5" fmla="*/ 1277410 h 1868338"/>
              <a:gd name="connsiteX6" fmla="*/ 113846 w 2145342"/>
              <a:gd name="connsiteY6" fmla="*/ 394907 h 1868338"/>
              <a:gd name="connsiteX7" fmla="*/ 464721 w 2145342"/>
              <a:gd name="connsiteY7" fmla="*/ 139726 h 1868338"/>
              <a:gd name="connsiteX8" fmla="*/ 1028246 w 2145342"/>
              <a:gd name="connsiteY8" fmla="*/ 182256 h 1868338"/>
              <a:gd name="connsiteX0" fmla="*/ 1028246 w 2145342"/>
              <a:gd name="connsiteY0" fmla="*/ 182009 h 1868091"/>
              <a:gd name="connsiteX1" fmla="*/ 1761892 w 2145342"/>
              <a:gd name="connsiteY1" fmla="*/ 22521 h 1868091"/>
              <a:gd name="connsiteX2" fmla="*/ 2144665 w 2145342"/>
              <a:gd name="connsiteY2" fmla="*/ 756167 h 1868091"/>
              <a:gd name="connsiteX3" fmla="*/ 1676832 w 2145342"/>
              <a:gd name="connsiteY3" fmla="*/ 1628037 h 1868091"/>
              <a:gd name="connsiteX4" fmla="*/ 1028246 w 2145342"/>
              <a:gd name="connsiteY4" fmla="*/ 1851321 h 1868091"/>
              <a:gd name="connsiteX5" fmla="*/ 71316 w 2145342"/>
              <a:gd name="connsiteY5" fmla="*/ 1277163 h 1868091"/>
              <a:gd name="connsiteX6" fmla="*/ 113846 w 2145342"/>
              <a:gd name="connsiteY6" fmla="*/ 394660 h 1868091"/>
              <a:gd name="connsiteX7" fmla="*/ 496619 w 2145342"/>
              <a:gd name="connsiteY7" fmla="*/ 118214 h 1868091"/>
              <a:gd name="connsiteX8" fmla="*/ 1028246 w 2145342"/>
              <a:gd name="connsiteY8" fmla="*/ 182009 h 1868091"/>
              <a:gd name="connsiteX0" fmla="*/ 1008572 w 2125668"/>
              <a:gd name="connsiteY0" fmla="*/ 182009 h 1868091"/>
              <a:gd name="connsiteX1" fmla="*/ 1742218 w 2125668"/>
              <a:gd name="connsiteY1" fmla="*/ 22521 h 1868091"/>
              <a:gd name="connsiteX2" fmla="*/ 2124991 w 2125668"/>
              <a:gd name="connsiteY2" fmla="*/ 756167 h 1868091"/>
              <a:gd name="connsiteX3" fmla="*/ 1657158 w 2125668"/>
              <a:gd name="connsiteY3" fmla="*/ 1628037 h 1868091"/>
              <a:gd name="connsiteX4" fmla="*/ 742758 w 2125668"/>
              <a:gd name="connsiteY4" fmla="*/ 1851321 h 1868091"/>
              <a:gd name="connsiteX5" fmla="*/ 51642 w 2125668"/>
              <a:gd name="connsiteY5" fmla="*/ 1277163 h 1868091"/>
              <a:gd name="connsiteX6" fmla="*/ 94172 w 2125668"/>
              <a:gd name="connsiteY6" fmla="*/ 394660 h 1868091"/>
              <a:gd name="connsiteX7" fmla="*/ 476945 w 2125668"/>
              <a:gd name="connsiteY7" fmla="*/ 118214 h 1868091"/>
              <a:gd name="connsiteX8" fmla="*/ 1008572 w 2125668"/>
              <a:gd name="connsiteY8" fmla="*/ 182009 h 1868091"/>
              <a:gd name="connsiteX0" fmla="*/ 1008572 w 2197273"/>
              <a:gd name="connsiteY0" fmla="*/ 182644 h 1868560"/>
              <a:gd name="connsiteX1" fmla="*/ 1742218 w 2197273"/>
              <a:gd name="connsiteY1" fmla="*/ 23156 h 1868560"/>
              <a:gd name="connsiteX2" fmla="*/ 2196739 w 2197273"/>
              <a:gd name="connsiteY2" fmla="*/ 767791 h 1868560"/>
              <a:gd name="connsiteX3" fmla="*/ 1657158 w 2197273"/>
              <a:gd name="connsiteY3" fmla="*/ 1628672 h 1868560"/>
              <a:gd name="connsiteX4" fmla="*/ 742758 w 2197273"/>
              <a:gd name="connsiteY4" fmla="*/ 1851956 h 1868560"/>
              <a:gd name="connsiteX5" fmla="*/ 51642 w 2197273"/>
              <a:gd name="connsiteY5" fmla="*/ 1277798 h 1868560"/>
              <a:gd name="connsiteX6" fmla="*/ 94172 w 2197273"/>
              <a:gd name="connsiteY6" fmla="*/ 395295 h 1868560"/>
              <a:gd name="connsiteX7" fmla="*/ 476945 w 2197273"/>
              <a:gd name="connsiteY7" fmla="*/ 118849 h 1868560"/>
              <a:gd name="connsiteX8" fmla="*/ 1008572 w 2197273"/>
              <a:gd name="connsiteY8" fmla="*/ 182644 h 1868560"/>
              <a:gd name="connsiteX0" fmla="*/ 1008572 w 2196965"/>
              <a:gd name="connsiteY0" fmla="*/ 182644 h 1868560"/>
              <a:gd name="connsiteX1" fmla="*/ 1742218 w 2196965"/>
              <a:gd name="connsiteY1" fmla="*/ 23156 h 1868560"/>
              <a:gd name="connsiteX2" fmla="*/ 2196739 w 2196965"/>
              <a:gd name="connsiteY2" fmla="*/ 767791 h 1868560"/>
              <a:gd name="connsiteX3" fmla="*/ 1657158 w 2196965"/>
              <a:gd name="connsiteY3" fmla="*/ 1628672 h 1868560"/>
              <a:gd name="connsiteX4" fmla="*/ 742758 w 2196965"/>
              <a:gd name="connsiteY4" fmla="*/ 1851956 h 1868560"/>
              <a:gd name="connsiteX5" fmla="*/ 51642 w 2196965"/>
              <a:gd name="connsiteY5" fmla="*/ 1277798 h 1868560"/>
              <a:gd name="connsiteX6" fmla="*/ 94172 w 2196965"/>
              <a:gd name="connsiteY6" fmla="*/ 395295 h 1868560"/>
              <a:gd name="connsiteX7" fmla="*/ 476945 w 2196965"/>
              <a:gd name="connsiteY7" fmla="*/ 118849 h 1868560"/>
              <a:gd name="connsiteX8" fmla="*/ 1008572 w 2196965"/>
              <a:gd name="connsiteY8" fmla="*/ 182644 h 1868560"/>
              <a:gd name="connsiteX0" fmla="*/ 1008572 w 2199115"/>
              <a:gd name="connsiteY0" fmla="*/ 182644 h 1868560"/>
              <a:gd name="connsiteX1" fmla="*/ 1742218 w 2199115"/>
              <a:gd name="connsiteY1" fmla="*/ 23156 h 1868560"/>
              <a:gd name="connsiteX2" fmla="*/ 2196739 w 2199115"/>
              <a:gd name="connsiteY2" fmla="*/ 767791 h 1868560"/>
              <a:gd name="connsiteX3" fmla="*/ 1657158 w 2199115"/>
              <a:gd name="connsiteY3" fmla="*/ 1628672 h 1868560"/>
              <a:gd name="connsiteX4" fmla="*/ 742758 w 2199115"/>
              <a:gd name="connsiteY4" fmla="*/ 1851956 h 1868560"/>
              <a:gd name="connsiteX5" fmla="*/ 51642 w 2199115"/>
              <a:gd name="connsiteY5" fmla="*/ 1277798 h 1868560"/>
              <a:gd name="connsiteX6" fmla="*/ 94172 w 2199115"/>
              <a:gd name="connsiteY6" fmla="*/ 395295 h 1868560"/>
              <a:gd name="connsiteX7" fmla="*/ 476945 w 2199115"/>
              <a:gd name="connsiteY7" fmla="*/ 118849 h 1868560"/>
              <a:gd name="connsiteX8" fmla="*/ 1008572 w 2199115"/>
              <a:gd name="connsiteY8" fmla="*/ 182644 h 1868560"/>
              <a:gd name="connsiteX0" fmla="*/ 1008572 w 2197022"/>
              <a:gd name="connsiteY0" fmla="*/ 182644 h 1877121"/>
              <a:gd name="connsiteX1" fmla="*/ 1742218 w 2197022"/>
              <a:gd name="connsiteY1" fmla="*/ 23156 h 1877121"/>
              <a:gd name="connsiteX2" fmla="*/ 2196739 w 2197022"/>
              <a:gd name="connsiteY2" fmla="*/ 767791 h 1877121"/>
              <a:gd name="connsiteX3" fmla="*/ 1681074 w 2197022"/>
              <a:gd name="connsiteY3" fmla="*/ 1672627 h 1877121"/>
              <a:gd name="connsiteX4" fmla="*/ 742758 w 2197022"/>
              <a:gd name="connsiteY4" fmla="*/ 1851956 h 1877121"/>
              <a:gd name="connsiteX5" fmla="*/ 51642 w 2197022"/>
              <a:gd name="connsiteY5" fmla="*/ 1277798 h 1877121"/>
              <a:gd name="connsiteX6" fmla="*/ 94172 w 2197022"/>
              <a:gd name="connsiteY6" fmla="*/ 395295 h 1877121"/>
              <a:gd name="connsiteX7" fmla="*/ 476945 w 2197022"/>
              <a:gd name="connsiteY7" fmla="*/ 118849 h 1877121"/>
              <a:gd name="connsiteX8" fmla="*/ 1008572 w 2197022"/>
              <a:gd name="connsiteY8" fmla="*/ 182644 h 187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22" h="1877121">
                <a:moveTo>
                  <a:pt x="1008572" y="182644"/>
                </a:moveTo>
                <a:cubicBezTo>
                  <a:pt x="1219451" y="166695"/>
                  <a:pt x="1544190" y="-74368"/>
                  <a:pt x="1742218" y="23156"/>
                </a:cubicBezTo>
                <a:cubicBezTo>
                  <a:pt x="1940246" y="120680"/>
                  <a:pt x="2206930" y="492879"/>
                  <a:pt x="2196739" y="767791"/>
                </a:cubicBezTo>
                <a:cubicBezTo>
                  <a:pt x="2186548" y="1042703"/>
                  <a:pt x="1923404" y="1491933"/>
                  <a:pt x="1681074" y="1672627"/>
                </a:cubicBezTo>
                <a:cubicBezTo>
                  <a:pt x="1438744" y="1853321"/>
                  <a:pt x="1014330" y="1917761"/>
                  <a:pt x="742758" y="1851956"/>
                </a:cubicBezTo>
                <a:cubicBezTo>
                  <a:pt x="471186" y="1786151"/>
                  <a:pt x="159740" y="1520575"/>
                  <a:pt x="51642" y="1277798"/>
                </a:cubicBezTo>
                <a:cubicBezTo>
                  <a:pt x="-56456" y="1035021"/>
                  <a:pt x="28605" y="584909"/>
                  <a:pt x="94172" y="395295"/>
                </a:cubicBezTo>
                <a:cubicBezTo>
                  <a:pt x="159739" y="205681"/>
                  <a:pt x="322773" y="157835"/>
                  <a:pt x="476945" y="118849"/>
                </a:cubicBezTo>
                <a:cubicBezTo>
                  <a:pt x="631117" y="79863"/>
                  <a:pt x="797693" y="198593"/>
                  <a:pt x="1008572" y="182644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739933" y="2092419"/>
            <a:ext cx="6773716" cy="3425168"/>
          </a:xfrm>
          <a:custGeom>
            <a:avLst/>
            <a:gdLst>
              <a:gd name="connsiteX0" fmla="*/ 6863069 w 7224595"/>
              <a:gd name="connsiteY0" fmla="*/ 386796 h 4964289"/>
              <a:gd name="connsiteX1" fmla="*/ 5876480 w 7224595"/>
              <a:gd name="connsiteY1" fmla="*/ 278512 h 4964289"/>
              <a:gd name="connsiteX2" fmla="*/ 5238806 w 7224595"/>
              <a:gd name="connsiteY2" fmla="*/ 194291 h 4964289"/>
              <a:gd name="connsiteX3" fmla="*/ 4865827 w 7224595"/>
              <a:gd name="connsiteY3" fmla="*/ 86007 h 4964289"/>
              <a:gd name="connsiteX4" fmla="*/ 4396595 w 7224595"/>
              <a:gd name="connsiteY4" fmla="*/ 25849 h 4964289"/>
              <a:gd name="connsiteX5" fmla="*/ 3626574 w 7224595"/>
              <a:gd name="connsiteY5" fmla="*/ 531175 h 4964289"/>
              <a:gd name="connsiteX6" fmla="*/ 2844522 w 7224595"/>
              <a:gd name="connsiteY6" fmla="*/ 711649 h 4964289"/>
              <a:gd name="connsiteX7" fmla="*/ 1857932 w 7224595"/>
              <a:gd name="connsiteY7" fmla="*/ 675554 h 4964289"/>
              <a:gd name="connsiteX8" fmla="*/ 678837 w 7224595"/>
              <a:gd name="connsiteY8" fmla="*/ 1096659 h 4964289"/>
              <a:gd name="connsiteX9" fmla="*/ 29132 w 7224595"/>
              <a:gd name="connsiteY9" fmla="*/ 3202186 h 4964289"/>
              <a:gd name="connsiteX10" fmla="*/ 353985 w 7224595"/>
              <a:gd name="connsiteY10" fmla="*/ 4838480 h 4964289"/>
              <a:gd name="connsiteX11" fmla="*/ 2423416 w 7224595"/>
              <a:gd name="connsiteY11" fmla="*/ 4633944 h 4964289"/>
              <a:gd name="connsiteX12" fmla="*/ 4661290 w 7224595"/>
              <a:gd name="connsiteY12" fmla="*/ 4802386 h 4964289"/>
              <a:gd name="connsiteX13" fmla="*/ 7067606 w 7224595"/>
              <a:gd name="connsiteY13" fmla="*/ 1950901 h 4964289"/>
              <a:gd name="connsiteX14" fmla="*/ 6863069 w 7224595"/>
              <a:gd name="connsiteY14" fmla="*/ 386796 h 4964289"/>
              <a:gd name="connsiteX0" fmla="*/ 6863444 w 7224970"/>
              <a:gd name="connsiteY0" fmla="*/ 386796 h 5006161"/>
              <a:gd name="connsiteX1" fmla="*/ 5876855 w 7224970"/>
              <a:gd name="connsiteY1" fmla="*/ 278512 h 5006161"/>
              <a:gd name="connsiteX2" fmla="*/ 5239181 w 7224970"/>
              <a:gd name="connsiteY2" fmla="*/ 194291 h 5006161"/>
              <a:gd name="connsiteX3" fmla="*/ 4866202 w 7224970"/>
              <a:gd name="connsiteY3" fmla="*/ 86007 h 5006161"/>
              <a:gd name="connsiteX4" fmla="*/ 4396970 w 7224970"/>
              <a:gd name="connsiteY4" fmla="*/ 25849 h 5006161"/>
              <a:gd name="connsiteX5" fmla="*/ 3626949 w 7224970"/>
              <a:gd name="connsiteY5" fmla="*/ 531175 h 5006161"/>
              <a:gd name="connsiteX6" fmla="*/ 2844897 w 7224970"/>
              <a:gd name="connsiteY6" fmla="*/ 711649 h 5006161"/>
              <a:gd name="connsiteX7" fmla="*/ 1858307 w 7224970"/>
              <a:gd name="connsiteY7" fmla="*/ 675554 h 5006161"/>
              <a:gd name="connsiteX8" fmla="*/ 679212 w 7224970"/>
              <a:gd name="connsiteY8" fmla="*/ 1096659 h 5006161"/>
              <a:gd name="connsiteX9" fmla="*/ 29507 w 7224970"/>
              <a:gd name="connsiteY9" fmla="*/ 3202186 h 5006161"/>
              <a:gd name="connsiteX10" fmla="*/ 354360 w 7224970"/>
              <a:gd name="connsiteY10" fmla="*/ 4838480 h 5006161"/>
              <a:gd name="connsiteX11" fmla="*/ 2435823 w 7224970"/>
              <a:gd name="connsiteY11" fmla="*/ 4826449 h 5006161"/>
              <a:gd name="connsiteX12" fmla="*/ 4661665 w 7224970"/>
              <a:gd name="connsiteY12" fmla="*/ 4802386 h 5006161"/>
              <a:gd name="connsiteX13" fmla="*/ 7067981 w 7224970"/>
              <a:gd name="connsiteY13" fmla="*/ 1950901 h 5006161"/>
              <a:gd name="connsiteX14" fmla="*/ 6863444 w 7224970"/>
              <a:gd name="connsiteY14" fmla="*/ 386796 h 5006161"/>
              <a:gd name="connsiteX0" fmla="*/ 6905375 w 7266901"/>
              <a:gd name="connsiteY0" fmla="*/ 386796 h 5006628"/>
              <a:gd name="connsiteX1" fmla="*/ 5918786 w 7266901"/>
              <a:gd name="connsiteY1" fmla="*/ 278512 h 5006628"/>
              <a:gd name="connsiteX2" fmla="*/ 5281112 w 7266901"/>
              <a:gd name="connsiteY2" fmla="*/ 194291 h 5006628"/>
              <a:gd name="connsiteX3" fmla="*/ 4908133 w 7266901"/>
              <a:gd name="connsiteY3" fmla="*/ 86007 h 5006628"/>
              <a:gd name="connsiteX4" fmla="*/ 4438901 w 7266901"/>
              <a:gd name="connsiteY4" fmla="*/ 25849 h 5006628"/>
              <a:gd name="connsiteX5" fmla="*/ 3668880 w 7266901"/>
              <a:gd name="connsiteY5" fmla="*/ 531175 h 5006628"/>
              <a:gd name="connsiteX6" fmla="*/ 2886828 w 7266901"/>
              <a:gd name="connsiteY6" fmla="*/ 711649 h 5006628"/>
              <a:gd name="connsiteX7" fmla="*/ 1900238 w 7266901"/>
              <a:gd name="connsiteY7" fmla="*/ 675554 h 5006628"/>
              <a:gd name="connsiteX8" fmla="*/ 721143 w 7266901"/>
              <a:gd name="connsiteY8" fmla="*/ 1096659 h 5006628"/>
              <a:gd name="connsiteX9" fmla="*/ 71438 w 7266901"/>
              <a:gd name="connsiteY9" fmla="*/ 3202186 h 5006628"/>
              <a:gd name="connsiteX10" fmla="*/ 288007 w 7266901"/>
              <a:gd name="connsiteY10" fmla="*/ 4826449 h 5006628"/>
              <a:gd name="connsiteX11" fmla="*/ 2477754 w 7266901"/>
              <a:gd name="connsiteY11" fmla="*/ 4826449 h 5006628"/>
              <a:gd name="connsiteX12" fmla="*/ 4703596 w 7266901"/>
              <a:gd name="connsiteY12" fmla="*/ 4802386 h 5006628"/>
              <a:gd name="connsiteX13" fmla="*/ 7109912 w 7266901"/>
              <a:gd name="connsiteY13" fmla="*/ 1950901 h 5006628"/>
              <a:gd name="connsiteX14" fmla="*/ 6905375 w 7266901"/>
              <a:gd name="connsiteY14" fmla="*/ 386796 h 5006628"/>
              <a:gd name="connsiteX0" fmla="*/ 6905375 w 7252721"/>
              <a:gd name="connsiteY0" fmla="*/ 386796 h 5015872"/>
              <a:gd name="connsiteX1" fmla="*/ 5918786 w 7252721"/>
              <a:gd name="connsiteY1" fmla="*/ 278512 h 5015872"/>
              <a:gd name="connsiteX2" fmla="*/ 5281112 w 7252721"/>
              <a:gd name="connsiteY2" fmla="*/ 194291 h 5015872"/>
              <a:gd name="connsiteX3" fmla="*/ 4908133 w 7252721"/>
              <a:gd name="connsiteY3" fmla="*/ 86007 h 5015872"/>
              <a:gd name="connsiteX4" fmla="*/ 4438901 w 7252721"/>
              <a:gd name="connsiteY4" fmla="*/ 25849 h 5015872"/>
              <a:gd name="connsiteX5" fmla="*/ 3668880 w 7252721"/>
              <a:gd name="connsiteY5" fmla="*/ 531175 h 5015872"/>
              <a:gd name="connsiteX6" fmla="*/ 2886828 w 7252721"/>
              <a:gd name="connsiteY6" fmla="*/ 711649 h 5015872"/>
              <a:gd name="connsiteX7" fmla="*/ 1900238 w 7252721"/>
              <a:gd name="connsiteY7" fmla="*/ 675554 h 5015872"/>
              <a:gd name="connsiteX8" fmla="*/ 721143 w 7252721"/>
              <a:gd name="connsiteY8" fmla="*/ 1096659 h 5015872"/>
              <a:gd name="connsiteX9" fmla="*/ 71438 w 7252721"/>
              <a:gd name="connsiteY9" fmla="*/ 3202186 h 5015872"/>
              <a:gd name="connsiteX10" fmla="*/ 288007 w 7252721"/>
              <a:gd name="connsiteY10" fmla="*/ 4826449 h 5015872"/>
              <a:gd name="connsiteX11" fmla="*/ 2477754 w 7252721"/>
              <a:gd name="connsiteY11" fmla="*/ 4826449 h 5015872"/>
              <a:gd name="connsiteX12" fmla="*/ 4872038 w 7252721"/>
              <a:gd name="connsiteY12" fmla="*/ 4814417 h 5015872"/>
              <a:gd name="connsiteX13" fmla="*/ 7109912 w 7252721"/>
              <a:gd name="connsiteY13" fmla="*/ 1950901 h 5015872"/>
              <a:gd name="connsiteX14" fmla="*/ 6905375 w 7252721"/>
              <a:gd name="connsiteY14" fmla="*/ 386796 h 5015872"/>
              <a:gd name="connsiteX0" fmla="*/ 6905375 w 7252721"/>
              <a:gd name="connsiteY0" fmla="*/ 386796 h 4947211"/>
              <a:gd name="connsiteX1" fmla="*/ 5918786 w 7252721"/>
              <a:gd name="connsiteY1" fmla="*/ 278512 h 4947211"/>
              <a:gd name="connsiteX2" fmla="*/ 5281112 w 7252721"/>
              <a:gd name="connsiteY2" fmla="*/ 194291 h 4947211"/>
              <a:gd name="connsiteX3" fmla="*/ 4908133 w 7252721"/>
              <a:gd name="connsiteY3" fmla="*/ 86007 h 4947211"/>
              <a:gd name="connsiteX4" fmla="*/ 4438901 w 7252721"/>
              <a:gd name="connsiteY4" fmla="*/ 25849 h 4947211"/>
              <a:gd name="connsiteX5" fmla="*/ 3668880 w 7252721"/>
              <a:gd name="connsiteY5" fmla="*/ 531175 h 4947211"/>
              <a:gd name="connsiteX6" fmla="*/ 2886828 w 7252721"/>
              <a:gd name="connsiteY6" fmla="*/ 711649 h 4947211"/>
              <a:gd name="connsiteX7" fmla="*/ 1900238 w 7252721"/>
              <a:gd name="connsiteY7" fmla="*/ 675554 h 4947211"/>
              <a:gd name="connsiteX8" fmla="*/ 721143 w 7252721"/>
              <a:gd name="connsiteY8" fmla="*/ 1096659 h 4947211"/>
              <a:gd name="connsiteX9" fmla="*/ 71438 w 7252721"/>
              <a:gd name="connsiteY9" fmla="*/ 3202186 h 4947211"/>
              <a:gd name="connsiteX10" fmla="*/ 288007 w 7252721"/>
              <a:gd name="connsiteY10" fmla="*/ 4826449 h 4947211"/>
              <a:gd name="connsiteX11" fmla="*/ 2477754 w 7252721"/>
              <a:gd name="connsiteY11" fmla="*/ 4826449 h 4947211"/>
              <a:gd name="connsiteX12" fmla="*/ 4872038 w 7252721"/>
              <a:gd name="connsiteY12" fmla="*/ 4814417 h 4947211"/>
              <a:gd name="connsiteX13" fmla="*/ 7109912 w 7252721"/>
              <a:gd name="connsiteY13" fmla="*/ 1950901 h 4947211"/>
              <a:gd name="connsiteX14" fmla="*/ 6905375 w 7252721"/>
              <a:gd name="connsiteY14" fmla="*/ 386796 h 4947211"/>
              <a:gd name="connsiteX0" fmla="*/ 6921746 w 7269092"/>
              <a:gd name="connsiteY0" fmla="*/ 386796 h 4924999"/>
              <a:gd name="connsiteX1" fmla="*/ 5935157 w 7269092"/>
              <a:gd name="connsiteY1" fmla="*/ 278512 h 4924999"/>
              <a:gd name="connsiteX2" fmla="*/ 5297483 w 7269092"/>
              <a:gd name="connsiteY2" fmla="*/ 194291 h 4924999"/>
              <a:gd name="connsiteX3" fmla="*/ 4924504 w 7269092"/>
              <a:gd name="connsiteY3" fmla="*/ 86007 h 4924999"/>
              <a:gd name="connsiteX4" fmla="*/ 4455272 w 7269092"/>
              <a:gd name="connsiteY4" fmla="*/ 25849 h 4924999"/>
              <a:gd name="connsiteX5" fmla="*/ 3685251 w 7269092"/>
              <a:gd name="connsiteY5" fmla="*/ 531175 h 4924999"/>
              <a:gd name="connsiteX6" fmla="*/ 2903199 w 7269092"/>
              <a:gd name="connsiteY6" fmla="*/ 711649 h 4924999"/>
              <a:gd name="connsiteX7" fmla="*/ 1916609 w 7269092"/>
              <a:gd name="connsiteY7" fmla="*/ 675554 h 4924999"/>
              <a:gd name="connsiteX8" fmla="*/ 737514 w 7269092"/>
              <a:gd name="connsiteY8" fmla="*/ 1096659 h 4924999"/>
              <a:gd name="connsiteX9" fmla="*/ 87809 w 7269092"/>
              <a:gd name="connsiteY9" fmla="*/ 3202186 h 4924999"/>
              <a:gd name="connsiteX10" fmla="*/ 304378 w 7269092"/>
              <a:gd name="connsiteY10" fmla="*/ 4826449 h 4924999"/>
              <a:gd name="connsiteX11" fmla="*/ 2494125 w 7269092"/>
              <a:gd name="connsiteY11" fmla="*/ 4826449 h 4924999"/>
              <a:gd name="connsiteX12" fmla="*/ 4888409 w 7269092"/>
              <a:gd name="connsiteY12" fmla="*/ 4814417 h 4924999"/>
              <a:gd name="connsiteX13" fmla="*/ 7126283 w 7269092"/>
              <a:gd name="connsiteY13" fmla="*/ 1950901 h 4924999"/>
              <a:gd name="connsiteX14" fmla="*/ 6921746 w 7269092"/>
              <a:gd name="connsiteY14" fmla="*/ 386796 h 4924999"/>
              <a:gd name="connsiteX0" fmla="*/ 6930368 w 7277714"/>
              <a:gd name="connsiteY0" fmla="*/ 386796 h 4924999"/>
              <a:gd name="connsiteX1" fmla="*/ 5943779 w 7277714"/>
              <a:gd name="connsiteY1" fmla="*/ 278512 h 4924999"/>
              <a:gd name="connsiteX2" fmla="*/ 5306105 w 7277714"/>
              <a:gd name="connsiteY2" fmla="*/ 194291 h 4924999"/>
              <a:gd name="connsiteX3" fmla="*/ 4933126 w 7277714"/>
              <a:gd name="connsiteY3" fmla="*/ 86007 h 4924999"/>
              <a:gd name="connsiteX4" fmla="*/ 4463894 w 7277714"/>
              <a:gd name="connsiteY4" fmla="*/ 25849 h 4924999"/>
              <a:gd name="connsiteX5" fmla="*/ 3693873 w 7277714"/>
              <a:gd name="connsiteY5" fmla="*/ 531175 h 4924999"/>
              <a:gd name="connsiteX6" fmla="*/ 2911821 w 7277714"/>
              <a:gd name="connsiteY6" fmla="*/ 711649 h 4924999"/>
              <a:gd name="connsiteX7" fmla="*/ 1925231 w 7277714"/>
              <a:gd name="connsiteY7" fmla="*/ 675554 h 4924999"/>
              <a:gd name="connsiteX8" fmla="*/ 746136 w 7277714"/>
              <a:gd name="connsiteY8" fmla="*/ 1096659 h 4924999"/>
              <a:gd name="connsiteX9" fmla="*/ 96431 w 7277714"/>
              <a:gd name="connsiteY9" fmla="*/ 3202186 h 4924999"/>
              <a:gd name="connsiteX10" fmla="*/ 313000 w 7277714"/>
              <a:gd name="connsiteY10" fmla="*/ 4826449 h 4924999"/>
              <a:gd name="connsiteX11" fmla="*/ 2502747 w 7277714"/>
              <a:gd name="connsiteY11" fmla="*/ 4826449 h 4924999"/>
              <a:gd name="connsiteX12" fmla="*/ 4897031 w 7277714"/>
              <a:gd name="connsiteY12" fmla="*/ 4814417 h 4924999"/>
              <a:gd name="connsiteX13" fmla="*/ 7134905 w 7277714"/>
              <a:gd name="connsiteY13" fmla="*/ 1950901 h 4924999"/>
              <a:gd name="connsiteX14" fmla="*/ 6930368 w 7277714"/>
              <a:gd name="connsiteY14" fmla="*/ 386796 h 4924999"/>
              <a:gd name="connsiteX0" fmla="*/ 6930368 w 7277714"/>
              <a:gd name="connsiteY0" fmla="*/ 386796 h 4871597"/>
              <a:gd name="connsiteX1" fmla="*/ 5943779 w 7277714"/>
              <a:gd name="connsiteY1" fmla="*/ 278512 h 4871597"/>
              <a:gd name="connsiteX2" fmla="*/ 5306105 w 7277714"/>
              <a:gd name="connsiteY2" fmla="*/ 194291 h 4871597"/>
              <a:gd name="connsiteX3" fmla="*/ 4933126 w 7277714"/>
              <a:gd name="connsiteY3" fmla="*/ 86007 h 4871597"/>
              <a:gd name="connsiteX4" fmla="*/ 4463894 w 7277714"/>
              <a:gd name="connsiteY4" fmla="*/ 25849 h 4871597"/>
              <a:gd name="connsiteX5" fmla="*/ 3693873 w 7277714"/>
              <a:gd name="connsiteY5" fmla="*/ 531175 h 4871597"/>
              <a:gd name="connsiteX6" fmla="*/ 2911821 w 7277714"/>
              <a:gd name="connsiteY6" fmla="*/ 711649 h 4871597"/>
              <a:gd name="connsiteX7" fmla="*/ 1925231 w 7277714"/>
              <a:gd name="connsiteY7" fmla="*/ 675554 h 4871597"/>
              <a:gd name="connsiteX8" fmla="*/ 746136 w 7277714"/>
              <a:gd name="connsiteY8" fmla="*/ 1096659 h 4871597"/>
              <a:gd name="connsiteX9" fmla="*/ 96431 w 7277714"/>
              <a:gd name="connsiteY9" fmla="*/ 3202186 h 4871597"/>
              <a:gd name="connsiteX10" fmla="*/ 313000 w 7277714"/>
              <a:gd name="connsiteY10" fmla="*/ 4826449 h 4871597"/>
              <a:gd name="connsiteX11" fmla="*/ 2502747 w 7277714"/>
              <a:gd name="connsiteY11" fmla="*/ 4826449 h 4871597"/>
              <a:gd name="connsiteX12" fmla="*/ 4897031 w 7277714"/>
              <a:gd name="connsiteY12" fmla="*/ 4814417 h 4871597"/>
              <a:gd name="connsiteX13" fmla="*/ 7134905 w 7277714"/>
              <a:gd name="connsiteY13" fmla="*/ 1950901 h 4871597"/>
              <a:gd name="connsiteX14" fmla="*/ 6930368 w 7277714"/>
              <a:gd name="connsiteY14" fmla="*/ 386796 h 4871597"/>
              <a:gd name="connsiteX0" fmla="*/ 6905376 w 7252722"/>
              <a:gd name="connsiteY0" fmla="*/ 386796 h 4955602"/>
              <a:gd name="connsiteX1" fmla="*/ 5918787 w 7252722"/>
              <a:gd name="connsiteY1" fmla="*/ 278512 h 4955602"/>
              <a:gd name="connsiteX2" fmla="*/ 5281113 w 7252722"/>
              <a:gd name="connsiteY2" fmla="*/ 194291 h 4955602"/>
              <a:gd name="connsiteX3" fmla="*/ 4908134 w 7252722"/>
              <a:gd name="connsiteY3" fmla="*/ 86007 h 4955602"/>
              <a:gd name="connsiteX4" fmla="*/ 4438902 w 7252722"/>
              <a:gd name="connsiteY4" fmla="*/ 25849 h 4955602"/>
              <a:gd name="connsiteX5" fmla="*/ 3668881 w 7252722"/>
              <a:gd name="connsiteY5" fmla="*/ 531175 h 4955602"/>
              <a:gd name="connsiteX6" fmla="*/ 2886829 w 7252722"/>
              <a:gd name="connsiteY6" fmla="*/ 711649 h 4955602"/>
              <a:gd name="connsiteX7" fmla="*/ 1900239 w 7252722"/>
              <a:gd name="connsiteY7" fmla="*/ 675554 h 4955602"/>
              <a:gd name="connsiteX8" fmla="*/ 721144 w 7252722"/>
              <a:gd name="connsiteY8" fmla="*/ 1096659 h 4955602"/>
              <a:gd name="connsiteX9" fmla="*/ 71439 w 7252722"/>
              <a:gd name="connsiteY9" fmla="*/ 3202186 h 4955602"/>
              <a:gd name="connsiteX10" fmla="*/ 288008 w 7252722"/>
              <a:gd name="connsiteY10" fmla="*/ 4826449 h 4955602"/>
              <a:gd name="connsiteX11" fmla="*/ 2477755 w 7252722"/>
              <a:gd name="connsiteY11" fmla="*/ 4850512 h 4955602"/>
              <a:gd name="connsiteX12" fmla="*/ 4872039 w 7252722"/>
              <a:gd name="connsiteY12" fmla="*/ 4814417 h 4955602"/>
              <a:gd name="connsiteX13" fmla="*/ 7109913 w 7252722"/>
              <a:gd name="connsiteY13" fmla="*/ 1950901 h 4955602"/>
              <a:gd name="connsiteX14" fmla="*/ 6905376 w 7252722"/>
              <a:gd name="connsiteY14" fmla="*/ 386796 h 4955602"/>
              <a:gd name="connsiteX0" fmla="*/ 6926026 w 7273372"/>
              <a:gd name="connsiteY0" fmla="*/ 386796 h 4902445"/>
              <a:gd name="connsiteX1" fmla="*/ 5939437 w 7273372"/>
              <a:gd name="connsiteY1" fmla="*/ 278512 h 4902445"/>
              <a:gd name="connsiteX2" fmla="*/ 5301763 w 7273372"/>
              <a:gd name="connsiteY2" fmla="*/ 194291 h 4902445"/>
              <a:gd name="connsiteX3" fmla="*/ 4928784 w 7273372"/>
              <a:gd name="connsiteY3" fmla="*/ 86007 h 4902445"/>
              <a:gd name="connsiteX4" fmla="*/ 4459552 w 7273372"/>
              <a:gd name="connsiteY4" fmla="*/ 25849 h 4902445"/>
              <a:gd name="connsiteX5" fmla="*/ 3689531 w 7273372"/>
              <a:gd name="connsiteY5" fmla="*/ 531175 h 4902445"/>
              <a:gd name="connsiteX6" fmla="*/ 2907479 w 7273372"/>
              <a:gd name="connsiteY6" fmla="*/ 711649 h 4902445"/>
              <a:gd name="connsiteX7" fmla="*/ 1920889 w 7273372"/>
              <a:gd name="connsiteY7" fmla="*/ 675554 h 4902445"/>
              <a:gd name="connsiteX8" fmla="*/ 741794 w 7273372"/>
              <a:gd name="connsiteY8" fmla="*/ 1096659 h 4902445"/>
              <a:gd name="connsiteX9" fmla="*/ 92089 w 7273372"/>
              <a:gd name="connsiteY9" fmla="*/ 3202186 h 4902445"/>
              <a:gd name="connsiteX10" fmla="*/ 308658 w 7273372"/>
              <a:gd name="connsiteY10" fmla="*/ 4826449 h 4902445"/>
              <a:gd name="connsiteX11" fmla="*/ 2498405 w 7273372"/>
              <a:gd name="connsiteY11" fmla="*/ 4850512 h 4902445"/>
              <a:gd name="connsiteX12" fmla="*/ 4892689 w 7273372"/>
              <a:gd name="connsiteY12" fmla="*/ 4814417 h 4902445"/>
              <a:gd name="connsiteX13" fmla="*/ 7130563 w 7273372"/>
              <a:gd name="connsiteY13" fmla="*/ 1950901 h 4902445"/>
              <a:gd name="connsiteX14" fmla="*/ 6926026 w 7273372"/>
              <a:gd name="connsiteY14" fmla="*/ 386796 h 490244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08279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860731 w 7273372"/>
              <a:gd name="connsiteY7" fmla="*/ 527805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860731 w 7273372"/>
              <a:gd name="connsiteY7" fmla="*/ 527805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7643 h 4903292"/>
              <a:gd name="connsiteX1" fmla="*/ 5939437 w 7273372"/>
              <a:gd name="connsiteY1" fmla="*/ 279359 h 4903292"/>
              <a:gd name="connsiteX2" fmla="*/ 5301763 w 7273372"/>
              <a:gd name="connsiteY2" fmla="*/ 195138 h 4903292"/>
              <a:gd name="connsiteX3" fmla="*/ 4928784 w 7273372"/>
              <a:gd name="connsiteY3" fmla="*/ 86854 h 4903292"/>
              <a:gd name="connsiteX4" fmla="*/ 4459552 w 7273372"/>
              <a:gd name="connsiteY4" fmla="*/ 26696 h 4903292"/>
              <a:gd name="connsiteX5" fmla="*/ 3761721 w 7273372"/>
              <a:gd name="connsiteY5" fmla="*/ 544054 h 4903292"/>
              <a:gd name="connsiteX6" fmla="*/ 2907479 w 7273372"/>
              <a:gd name="connsiteY6" fmla="*/ 772654 h 4903292"/>
              <a:gd name="connsiteX7" fmla="*/ 1860731 w 7273372"/>
              <a:gd name="connsiteY7" fmla="*/ 532022 h 4903292"/>
              <a:gd name="connsiteX8" fmla="*/ 741794 w 7273372"/>
              <a:gd name="connsiteY8" fmla="*/ 1097506 h 4903292"/>
              <a:gd name="connsiteX9" fmla="*/ 92089 w 7273372"/>
              <a:gd name="connsiteY9" fmla="*/ 3203033 h 4903292"/>
              <a:gd name="connsiteX10" fmla="*/ 308658 w 7273372"/>
              <a:gd name="connsiteY10" fmla="*/ 4827296 h 4903292"/>
              <a:gd name="connsiteX11" fmla="*/ 2498405 w 7273372"/>
              <a:gd name="connsiteY11" fmla="*/ 4851359 h 4903292"/>
              <a:gd name="connsiteX12" fmla="*/ 4892689 w 7273372"/>
              <a:gd name="connsiteY12" fmla="*/ 4815264 h 4903292"/>
              <a:gd name="connsiteX13" fmla="*/ 7130563 w 7273372"/>
              <a:gd name="connsiteY13" fmla="*/ 1951748 h 4903292"/>
              <a:gd name="connsiteX14" fmla="*/ 6926026 w 7273372"/>
              <a:gd name="connsiteY14" fmla="*/ 387643 h 4903292"/>
              <a:gd name="connsiteX0" fmla="*/ 6926026 w 7060630"/>
              <a:gd name="connsiteY0" fmla="*/ 387643 h 4903292"/>
              <a:gd name="connsiteX1" fmla="*/ 5939437 w 7060630"/>
              <a:gd name="connsiteY1" fmla="*/ 279359 h 4903292"/>
              <a:gd name="connsiteX2" fmla="*/ 5301763 w 7060630"/>
              <a:gd name="connsiteY2" fmla="*/ 195138 h 4903292"/>
              <a:gd name="connsiteX3" fmla="*/ 4928784 w 7060630"/>
              <a:gd name="connsiteY3" fmla="*/ 86854 h 4903292"/>
              <a:gd name="connsiteX4" fmla="*/ 4459552 w 7060630"/>
              <a:gd name="connsiteY4" fmla="*/ 26696 h 4903292"/>
              <a:gd name="connsiteX5" fmla="*/ 3761721 w 7060630"/>
              <a:gd name="connsiteY5" fmla="*/ 544054 h 4903292"/>
              <a:gd name="connsiteX6" fmla="*/ 2907479 w 7060630"/>
              <a:gd name="connsiteY6" fmla="*/ 772654 h 4903292"/>
              <a:gd name="connsiteX7" fmla="*/ 1860731 w 7060630"/>
              <a:gd name="connsiteY7" fmla="*/ 532022 h 4903292"/>
              <a:gd name="connsiteX8" fmla="*/ 741794 w 7060630"/>
              <a:gd name="connsiteY8" fmla="*/ 1097506 h 4903292"/>
              <a:gd name="connsiteX9" fmla="*/ 92089 w 7060630"/>
              <a:gd name="connsiteY9" fmla="*/ 3203033 h 4903292"/>
              <a:gd name="connsiteX10" fmla="*/ 308658 w 7060630"/>
              <a:gd name="connsiteY10" fmla="*/ 4827296 h 4903292"/>
              <a:gd name="connsiteX11" fmla="*/ 2498405 w 7060630"/>
              <a:gd name="connsiteY11" fmla="*/ 4851359 h 4903292"/>
              <a:gd name="connsiteX12" fmla="*/ 4892689 w 7060630"/>
              <a:gd name="connsiteY12" fmla="*/ 4815264 h 4903292"/>
              <a:gd name="connsiteX13" fmla="*/ 6829774 w 7060630"/>
              <a:gd name="connsiteY13" fmla="*/ 2535447 h 4903292"/>
              <a:gd name="connsiteX14" fmla="*/ 6926026 w 7060630"/>
              <a:gd name="connsiteY14" fmla="*/ 387643 h 4903292"/>
              <a:gd name="connsiteX0" fmla="*/ 6733520 w 6974251"/>
              <a:gd name="connsiteY0" fmla="*/ 594369 h 4903292"/>
              <a:gd name="connsiteX1" fmla="*/ 5939437 w 6974251"/>
              <a:gd name="connsiteY1" fmla="*/ 279359 h 4903292"/>
              <a:gd name="connsiteX2" fmla="*/ 5301763 w 6974251"/>
              <a:gd name="connsiteY2" fmla="*/ 195138 h 4903292"/>
              <a:gd name="connsiteX3" fmla="*/ 4928784 w 6974251"/>
              <a:gd name="connsiteY3" fmla="*/ 86854 h 4903292"/>
              <a:gd name="connsiteX4" fmla="*/ 4459552 w 6974251"/>
              <a:gd name="connsiteY4" fmla="*/ 26696 h 4903292"/>
              <a:gd name="connsiteX5" fmla="*/ 3761721 w 6974251"/>
              <a:gd name="connsiteY5" fmla="*/ 544054 h 4903292"/>
              <a:gd name="connsiteX6" fmla="*/ 2907479 w 6974251"/>
              <a:gd name="connsiteY6" fmla="*/ 772654 h 4903292"/>
              <a:gd name="connsiteX7" fmla="*/ 1860731 w 6974251"/>
              <a:gd name="connsiteY7" fmla="*/ 532022 h 4903292"/>
              <a:gd name="connsiteX8" fmla="*/ 741794 w 6974251"/>
              <a:gd name="connsiteY8" fmla="*/ 1097506 h 4903292"/>
              <a:gd name="connsiteX9" fmla="*/ 92089 w 6974251"/>
              <a:gd name="connsiteY9" fmla="*/ 3203033 h 4903292"/>
              <a:gd name="connsiteX10" fmla="*/ 308658 w 6974251"/>
              <a:gd name="connsiteY10" fmla="*/ 4827296 h 4903292"/>
              <a:gd name="connsiteX11" fmla="*/ 2498405 w 6974251"/>
              <a:gd name="connsiteY11" fmla="*/ 4851359 h 4903292"/>
              <a:gd name="connsiteX12" fmla="*/ 4892689 w 6974251"/>
              <a:gd name="connsiteY12" fmla="*/ 4815264 h 4903292"/>
              <a:gd name="connsiteX13" fmla="*/ 6829774 w 6974251"/>
              <a:gd name="connsiteY13" fmla="*/ 2535447 h 4903292"/>
              <a:gd name="connsiteX14" fmla="*/ 6733520 w 6974251"/>
              <a:gd name="connsiteY14" fmla="*/ 594369 h 4903292"/>
              <a:gd name="connsiteX0" fmla="*/ 6733520 w 7013014"/>
              <a:gd name="connsiteY0" fmla="*/ 594369 h 4903292"/>
              <a:gd name="connsiteX1" fmla="*/ 5939437 w 7013014"/>
              <a:gd name="connsiteY1" fmla="*/ 279359 h 4903292"/>
              <a:gd name="connsiteX2" fmla="*/ 5301763 w 7013014"/>
              <a:gd name="connsiteY2" fmla="*/ 195138 h 4903292"/>
              <a:gd name="connsiteX3" fmla="*/ 4928784 w 7013014"/>
              <a:gd name="connsiteY3" fmla="*/ 86854 h 4903292"/>
              <a:gd name="connsiteX4" fmla="*/ 4459552 w 7013014"/>
              <a:gd name="connsiteY4" fmla="*/ 26696 h 4903292"/>
              <a:gd name="connsiteX5" fmla="*/ 3761721 w 7013014"/>
              <a:gd name="connsiteY5" fmla="*/ 544054 h 4903292"/>
              <a:gd name="connsiteX6" fmla="*/ 2907479 w 7013014"/>
              <a:gd name="connsiteY6" fmla="*/ 772654 h 4903292"/>
              <a:gd name="connsiteX7" fmla="*/ 1860731 w 7013014"/>
              <a:gd name="connsiteY7" fmla="*/ 532022 h 4903292"/>
              <a:gd name="connsiteX8" fmla="*/ 741794 w 7013014"/>
              <a:gd name="connsiteY8" fmla="*/ 1097506 h 4903292"/>
              <a:gd name="connsiteX9" fmla="*/ 92089 w 7013014"/>
              <a:gd name="connsiteY9" fmla="*/ 3203033 h 4903292"/>
              <a:gd name="connsiteX10" fmla="*/ 308658 w 7013014"/>
              <a:gd name="connsiteY10" fmla="*/ 4827296 h 4903292"/>
              <a:gd name="connsiteX11" fmla="*/ 2498405 w 7013014"/>
              <a:gd name="connsiteY11" fmla="*/ 4851359 h 4903292"/>
              <a:gd name="connsiteX12" fmla="*/ 4892689 w 7013014"/>
              <a:gd name="connsiteY12" fmla="*/ 4815264 h 4903292"/>
              <a:gd name="connsiteX13" fmla="*/ 6829774 w 7013014"/>
              <a:gd name="connsiteY13" fmla="*/ 2535447 h 4903292"/>
              <a:gd name="connsiteX14" fmla="*/ 6733520 w 7013014"/>
              <a:gd name="connsiteY14" fmla="*/ 594369 h 4903292"/>
              <a:gd name="connsiteX0" fmla="*/ 6673362 w 6987899"/>
              <a:gd name="connsiteY0" fmla="*/ 801096 h 4903292"/>
              <a:gd name="connsiteX1" fmla="*/ 5939437 w 6987899"/>
              <a:gd name="connsiteY1" fmla="*/ 279359 h 4903292"/>
              <a:gd name="connsiteX2" fmla="*/ 5301763 w 6987899"/>
              <a:gd name="connsiteY2" fmla="*/ 195138 h 4903292"/>
              <a:gd name="connsiteX3" fmla="*/ 4928784 w 6987899"/>
              <a:gd name="connsiteY3" fmla="*/ 86854 h 4903292"/>
              <a:gd name="connsiteX4" fmla="*/ 4459552 w 6987899"/>
              <a:gd name="connsiteY4" fmla="*/ 26696 h 4903292"/>
              <a:gd name="connsiteX5" fmla="*/ 3761721 w 6987899"/>
              <a:gd name="connsiteY5" fmla="*/ 544054 h 4903292"/>
              <a:gd name="connsiteX6" fmla="*/ 2907479 w 6987899"/>
              <a:gd name="connsiteY6" fmla="*/ 772654 h 4903292"/>
              <a:gd name="connsiteX7" fmla="*/ 1860731 w 6987899"/>
              <a:gd name="connsiteY7" fmla="*/ 532022 h 4903292"/>
              <a:gd name="connsiteX8" fmla="*/ 741794 w 6987899"/>
              <a:gd name="connsiteY8" fmla="*/ 1097506 h 4903292"/>
              <a:gd name="connsiteX9" fmla="*/ 92089 w 6987899"/>
              <a:gd name="connsiteY9" fmla="*/ 3203033 h 4903292"/>
              <a:gd name="connsiteX10" fmla="*/ 308658 w 6987899"/>
              <a:gd name="connsiteY10" fmla="*/ 4827296 h 4903292"/>
              <a:gd name="connsiteX11" fmla="*/ 2498405 w 6987899"/>
              <a:gd name="connsiteY11" fmla="*/ 4851359 h 4903292"/>
              <a:gd name="connsiteX12" fmla="*/ 4892689 w 6987899"/>
              <a:gd name="connsiteY12" fmla="*/ 4815264 h 4903292"/>
              <a:gd name="connsiteX13" fmla="*/ 6829774 w 6987899"/>
              <a:gd name="connsiteY13" fmla="*/ 2535447 h 4903292"/>
              <a:gd name="connsiteX14" fmla="*/ 6673362 w 6987899"/>
              <a:gd name="connsiteY14" fmla="*/ 801096 h 4903292"/>
              <a:gd name="connsiteX0" fmla="*/ 6757583 w 7024061"/>
              <a:gd name="connsiteY0" fmla="*/ 898379 h 4903292"/>
              <a:gd name="connsiteX1" fmla="*/ 5939437 w 7024061"/>
              <a:gd name="connsiteY1" fmla="*/ 279359 h 4903292"/>
              <a:gd name="connsiteX2" fmla="*/ 5301763 w 7024061"/>
              <a:gd name="connsiteY2" fmla="*/ 195138 h 4903292"/>
              <a:gd name="connsiteX3" fmla="*/ 4928784 w 7024061"/>
              <a:gd name="connsiteY3" fmla="*/ 86854 h 4903292"/>
              <a:gd name="connsiteX4" fmla="*/ 4459552 w 7024061"/>
              <a:gd name="connsiteY4" fmla="*/ 26696 h 4903292"/>
              <a:gd name="connsiteX5" fmla="*/ 3761721 w 7024061"/>
              <a:gd name="connsiteY5" fmla="*/ 544054 h 4903292"/>
              <a:gd name="connsiteX6" fmla="*/ 2907479 w 7024061"/>
              <a:gd name="connsiteY6" fmla="*/ 772654 h 4903292"/>
              <a:gd name="connsiteX7" fmla="*/ 1860731 w 7024061"/>
              <a:gd name="connsiteY7" fmla="*/ 532022 h 4903292"/>
              <a:gd name="connsiteX8" fmla="*/ 741794 w 7024061"/>
              <a:gd name="connsiteY8" fmla="*/ 1097506 h 4903292"/>
              <a:gd name="connsiteX9" fmla="*/ 92089 w 7024061"/>
              <a:gd name="connsiteY9" fmla="*/ 3203033 h 4903292"/>
              <a:gd name="connsiteX10" fmla="*/ 308658 w 7024061"/>
              <a:gd name="connsiteY10" fmla="*/ 4827296 h 4903292"/>
              <a:gd name="connsiteX11" fmla="*/ 2498405 w 7024061"/>
              <a:gd name="connsiteY11" fmla="*/ 4851359 h 4903292"/>
              <a:gd name="connsiteX12" fmla="*/ 4892689 w 7024061"/>
              <a:gd name="connsiteY12" fmla="*/ 4815264 h 4903292"/>
              <a:gd name="connsiteX13" fmla="*/ 6829774 w 7024061"/>
              <a:gd name="connsiteY13" fmla="*/ 2535447 h 4903292"/>
              <a:gd name="connsiteX14" fmla="*/ 6757583 w 7024061"/>
              <a:gd name="connsiteY14" fmla="*/ 898379 h 4903292"/>
              <a:gd name="connsiteX0" fmla="*/ 6757583 w 7009189"/>
              <a:gd name="connsiteY0" fmla="*/ 898379 h 4903292"/>
              <a:gd name="connsiteX1" fmla="*/ 5939437 w 7009189"/>
              <a:gd name="connsiteY1" fmla="*/ 279359 h 4903292"/>
              <a:gd name="connsiteX2" fmla="*/ 5301763 w 7009189"/>
              <a:gd name="connsiteY2" fmla="*/ 195138 h 4903292"/>
              <a:gd name="connsiteX3" fmla="*/ 4928784 w 7009189"/>
              <a:gd name="connsiteY3" fmla="*/ 86854 h 4903292"/>
              <a:gd name="connsiteX4" fmla="*/ 4459552 w 7009189"/>
              <a:gd name="connsiteY4" fmla="*/ 26696 h 4903292"/>
              <a:gd name="connsiteX5" fmla="*/ 3761721 w 7009189"/>
              <a:gd name="connsiteY5" fmla="*/ 544054 h 4903292"/>
              <a:gd name="connsiteX6" fmla="*/ 2907479 w 7009189"/>
              <a:gd name="connsiteY6" fmla="*/ 772654 h 4903292"/>
              <a:gd name="connsiteX7" fmla="*/ 1860731 w 7009189"/>
              <a:gd name="connsiteY7" fmla="*/ 532022 h 4903292"/>
              <a:gd name="connsiteX8" fmla="*/ 741794 w 7009189"/>
              <a:gd name="connsiteY8" fmla="*/ 1097506 h 4903292"/>
              <a:gd name="connsiteX9" fmla="*/ 92089 w 7009189"/>
              <a:gd name="connsiteY9" fmla="*/ 3203033 h 4903292"/>
              <a:gd name="connsiteX10" fmla="*/ 308658 w 7009189"/>
              <a:gd name="connsiteY10" fmla="*/ 4827296 h 4903292"/>
              <a:gd name="connsiteX11" fmla="*/ 2498405 w 7009189"/>
              <a:gd name="connsiteY11" fmla="*/ 4851359 h 4903292"/>
              <a:gd name="connsiteX12" fmla="*/ 4892689 w 7009189"/>
              <a:gd name="connsiteY12" fmla="*/ 4815264 h 4903292"/>
              <a:gd name="connsiteX13" fmla="*/ 6829774 w 7009189"/>
              <a:gd name="connsiteY13" fmla="*/ 2535447 h 4903292"/>
              <a:gd name="connsiteX14" fmla="*/ 6757583 w 7009189"/>
              <a:gd name="connsiteY14" fmla="*/ 898379 h 4903292"/>
              <a:gd name="connsiteX0" fmla="*/ 6745551 w 7003991"/>
              <a:gd name="connsiteY0" fmla="*/ 959180 h 4903292"/>
              <a:gd name="connsiteX1" fmla="*/ 5939437 w 7003991"/>
              <a:gd name="connsiteY1" fmla="*/ 279359 h 4903292"/>
              <a:gd name="connsiteX2" fmla="*/ 5301763 w 7003991"/>
              <a:gd name="connsiteY2" fmla="*/ 195138 h 4903292"/>
              <a:gd name="connsiteX3" fmla="*/ 4928784 w 7003991"/>
              <a:gd name="connsiteY3" fmla="*/ 86854 h 4903292"/>
              <a:gd name="connsiteX4" fmla="*/ 4459552 w 7003991"/>
              <a:gd name="connsiteY4" fmla="*/ 26696 h 4903292"/>
              <a:gd name="connsiteX5" fmla="*/ 3761721 w 7003991"/>
              <a:gd name="connsiteY5" fmla="*/ 544054 h 4903292"/>
              <a:gd name="connsiteX6" fmla="*/ 2907479 w 7003991"/>
              <a:gd name="connsiteY6" fmla="*/ 772654 h 4903292"/>
              <a:gd name="connsiteX7" fmla="*/ 1860731 w 7003991"/>
              <a:gd name="connsiteY7" fmla="*/ 532022 h 4903292"/>
              <a:gd name="connsiteX8" fmla="*/ 741794 w 7003991"/>
              <a:gd name="connsiteY8" fmla="*/ 1097506 h 4903292"/>
              <a:gd name="connsiteX9" fmla="*/ 92089 w 7003991"/>
              <a:gd name="connsiteY9" fmla="*/ 3203033 h 4903292"/>
              <a:gd name="connsiteX10" fmla="*/ 308658 w 7003991"/>
              <a:gd name="connsiteY10" fmla="*/ 4827296 h 4903292"/>
              <a:gd name="connsiteX11" fmla="*/ 2498405 w 7003991"/>
              <a:gd name="connsiteY11" fmla="*/ 4851359 h 4903292"/>
              <a:gd name="connsiteX12" fmla="*/ 4892689 w 7003991"/>
              <a:gd name="connsiteY12" fmla="*/ 4815264 h 4903292"/>
              <a:gd name="connsiteX13" fmla="*/ 6829774 w 7003991"/>
              <a:gd name="connsiteY13" fmla="*/ 2535447 h 4903292"/>
              <a:gd name="connsiteX14" fmla="*/ 6745551 w 7003991"/>
              <a:gd name="connsiteY14" fmla="*/ 959180 h 4903292"/>
              <a:gd name="connsiteX0" fmla="*/ 6745551 w 6997175"/>
              <a:gd name="connsiteY0" fmla="*/ 959180 h 4903292"/>
              <a:gd name="connsiteX1" fmla="*/ 5939437 w 6997175"/>
              <a:gd name="connsiteY1" fmla="*/ 279359 h 4903292"/>
              <a:gd name="connsiteX2" fmla="*/ 5301763 w 6997175"/>
              <a:gd name="connsiteY2" fmla="*/ 195138 h 4903292"/>
              <a:gd name="connsiteX3" fmla="*/ 4928784 w 6997175"/>
              <a:gd name="connsiteY3" fmla="*/ 86854 h 4903292"/>
              <a:gd name="connsiteX4" fmla="*/ 4459552 w 6997175"/>
              <a:gd name="connsiteY4" fmla="*/ 26696 h 4903292"/>
              <a:gd name="connsiteX5" fmla="*/ 3761721 w 6997175"/>
              <a:gd name="connsiteY5" fmla="*/ 544054 h 4903292"/>
              <a:gd name="connsiteX6" fmla="*/ 2907479 w 6997175"/>
              <a:gd name="connsiteY6" fmla="*/ 772654 h 4903292"/>
              <a:gd name="connsiteX7" fmla="*/ 1860731 w 6997175"/>
              <a:gd name="connsiteY7" fmla="*/ 532022 h 4903292"/>
              <a:gd name="connsiteX8" fmla="*/ 741794 w 6997175"/>
              <a:gd name="connsiteY8" fmla="*/ 1097506 h 4903292"/>
              <a:gd name="connsiteX9" fmla="*/ 92089 w 6997175"/>
              <a:gd name="connsiteY9" fmla="*/ 3203033 h 4903292"/>
              <a:gd name="connsiteX10" fmla="*/ 308658 w 6997175"/>
              <a:gd name="connsiteY10" fmla="*/ 4827296 h 4903292"/>
              <a:gd name="connsiteX11" fmla="*/ 2498405 w 6997175"/>
              <a:gd name="connsiteY11" fmla="*/ 4851359 h 4903292"/>
              <a:gd name="connsiteX12" fmla="*/ 4892689 w 6997175"/>
              <a:gd name="connsiteY12" fmla="*/ 4815264 h 4903292"/>
              <a:gd name="connsiteX13" fmla="*/ 6829774 w 6997175"/>
              <a:gd name="connsiteY13" fmla="*/ 2535447 h 4903292"/>
              <a:gd name="connsiteX14" fmla="*/ 6745551 w 6997175"/>
              <a:gd name="connsiteY14" fmla="*/ 959180 h 4903292"/>
              <a:gd name="connsiteX0" fmla="*/ 6745551 w 7014745"/>
              <a:gd name="connsiteY0" fmla="*/ 959180 h 4903292"/>
              <a:gd name="connsiteX1" fmla="*/ 5939437 w 7014745"/>
              <a:gd name="connsiteY1" fmla="*/ 279359 h 4903292"/>
              <a:gd name="connsiteX2" fmla="*/ 5301763 w 7014745"/>
              <a:gd name="connsiteY2" fmla="*/ 195138 h 4903292"/>
              <a:gd name="connsiteX3" fmla="*/ 4928784 w 7014745"/>
              <a:gd name="connsiteY3" fmla="*/ 86854 h 4903292"/>
              <a:gd name="connsiteX4" fmla="*/ 4459552 w 7014745"/>
              <a:gd name="connsiteY4" fmla="*/ 26696 h 4903292"/>
              <a:gd name="connsiteX5" fmla="*/ 3761721 w 7014745"/>
              <a:gd name="connsiteY5" fmla="*/ 544054 h 4903292"/>
              <a:gd name="connsiteX6" fmla="*/ 2907479 w 7014745"/>
              <a:gd name="connsiteY6" fmla="*/ 772654 h 4903292"/>
              <a:gd name="connsiteX7" fmla="*/ 1860731 w 7014745"/>
              <a:gd name="connsiteY7" fmla="*/ 532022 h 4903292"/>
              <a:gd name="connsiteX8" fmla="*/ 741794 w 7014745"/>
              <a:gd name="connsiteY8" fmla="*/ 1097506 h 4903292"/>
              <a:gd name="connsiteX9" fmla="*/ 92089 w 7014745"/>
              <a:gd name="connsiteY9" fmla="*/ 3203033 h 4903292"/>
              <a:gd name="connsiteX10" fmla="*/ 308658 w 7014745"/>
              <a:gd name="connsiteY10" fmla="*/ 4827296 h 4903292"/>
              <a:gd name="connsiteX11" fmla="*/ 2498405 w 7014745"/>
              <a:gd name="connsiteY11" fmla="*/ 4851359 h 4903292"/>
              <a:gd name="connsiteX12" fmla="*/ 4892689 w 7014745"/>
              <a:gd name="connsiteY12" fmla="*/ 4815264 h 4903292"/>
              <a:gd name="connsiteX13" fmla="*/ 6829774 w 7014745"/>
              <a:gd name="connsiteY13" fmla="*/ 2535447 h 4903292"/>
              <a:gd name="connsiteX14" fmla="*/ 6745551 w 7014745"/>
              <a:gd name="connsiteY14" fmla="*/ 959180 h 4903292"/>
              <a:gd name="connsiteX0" fmla="*/ 6745551 w 7000547"/>
              <a:gd name="connsiteY0" fmla="*/ 959180 h 4903292"/>
              <a:gd name="connsiteX1" fmla="*/ 5939437 w 7000547"/>
              <a:gd name="connsiteY1" fmla="*/ 279359 h 4903292"/>
              <a:gd name="connsiteX2" fmla="*/ 5301763 w 7000547"/>
              <a:gd name="connsiteY2" fmla="*/ 195138 h 4903292"/>
              <a:gd name="connsiteX3" fmla="*/ 4928784 w 7000547"/>
              <a:gd name="connsiteY3" fmla="*/ 86854 h 4903292"/>
              <a:gd name="connsiteX4" fmla="*/ 4459552 w 7000547"/>
              <a:gd name="connsiteY4" fmla="*/ 26696 h 4903292"/>
              <a:gd name="connsiteX5" fmla="*/ 3761721 w 7000547"/>
              <a:gd name="connsiteY5" fmla="*/ 544054 h 4903292"/>
              <a:gd name="connsiteX6" fmla="*/ 2907479 w 7000547"/>
              <a:gd name="connsiteY6" fmla="*/ 772654 h 4903292"/>
              <a:gd name="connsiteX7" fmla="*/ 1860731 w 7000547"/>
              <a:gd name="connsiteY7" fmla="*/ 532022 h 4903292"/>
              <a:gd name="connsiteX8" fmla="*/ 741794 w 7000547"/>
              <a:gd name="connsiteY8" fmla="*/ 1097506 h 4903292"/>
              <a:gd name="connsiteX9" fmla="*/ 92089 w 7000547"/>
              <a:gd name="connsiteY9" fmla="*/ 3203033 h 4903292"/>
              <a:gd name="connsiteX10" fmla="*/ 308658 w 7000547"/>
              <a:gd name="connsiteY10" fmla="*/ 4827296 h 4903292"/>
              <a:gd name="connsiteX11" fmla="*/ 2498405 w 7000547"/>
              <a:gd name="connsiteY11" fmla="*/ 4851359 h 4903292"/>
              <a:gd name="connsiteX12" fmla="*/ 4892689 w 7000547"/>
              <a:gd name="connsiteY12" fmla="*/ 4815264 h 4903292"/>
              <a:gd name="connsiteX13" fmla="*/ 6829774 w 7000547"/>
              <a:gd name="connsiteY13" fmla="*/ 2535447 h 4903292"/>
              <a:gd name="connsiteX14" fmla="*/ 6745551 w 7000547"/>
              <a:gd name="connsiteY14" fmla="*/ 959180 h 4903292"/>
              <a:gd name="connsiteX0" fmla="*/ 6745551 w 7014745"/>
              <a:gd name="connsiteY0" fmla="*/ 959180 h 4903292"/>
              <a:gd name="connsiteX1" fmla="*/ 5939437 w 7014745"/>
              <a:gd name="connsiteY1" fmla="*/ 279359 h 4903292"/>
              <a:gd name="connsiteX2" fmla="*/ 5301763 w 7014745"/>
              <a:gd name="connsiteY2" fmla="*/ 195138 h 4903292"/>
              <a:gd name="connsiteX3" fmla="*/ 4928784 w 7014745"/>
              <a:gd name="connsiteY3" fmla="*/ 86854 h 4903292"/>
              <a:gd name="connsiteX4" fmla="*/ 4459552 w 7014745"/>
              <a:gd name="connsiteY4" fmla="*/ 26696 h 4903292"/>
              <a:gd name="connsiteX5" fmla="*/ 3761721 w 7014745"/>
              <a:gd name="connsiteY5" fmla="*/ 544054 h 4903292"/>
              <a:gd name="connsiteX6" fmla="*/ 2907479 w 7014745"/>
              <a:gd name="connsiteY6" fmla="*/ 772654 h 4903292"/>
              <a:gd name="connsiteX7" fmla="*/ 1860731 w 7014745"/>
              <a:gd name="connsiteY7" fmla="*/ 532022 h 4903292"/>
              <a:gd name="connsiteX8" fmla="*/ 741794 w 7014745"/>
              <a:gd name="connsiteY8" fmla="*/ 1097506 h 4903292"/>
              <a:gd name="connsiteX9" fmla="*/ 92089 w 7014745"/>
              <a:gd name="connsiteY9" fmla="*/ 3203033 h 4903292"/>
              <a:gd name="connsiteX10" fmla="*/ 308658 w 7014745"/>
              <a:gd name="connsiteY10" fmla="*/ 4827296 h 4903292"/>
              <a:gd name="connsiteX11" fmla="*/ 2498405 w 7014745"/>
              <a:gd name="connsiteY11" fmla="*/ 4851359 h 4903292"/>
              <a:gd name="connsiteX12" fmla="*/ 4892689 w 7014745"/>
              <a:gd name="connsiteY12" fmla="*/ 4815264 h 4903292"/>
              <a:gd name="connsiteX13" fmla="*/ 6829774 w 7014745"/>
              <a:gd name="connsiteY13" fmla="*/ 2535447 h 4903292"/>
              <a:gd name="connsiteX14" fmla="*/ 6745551 w 7014745"/>
              <a:gd name="connsiteY14" fmla="*/ 959180 h 4903292"/>
              <a:gd name="connsiteX0" fmla="*/ 6745551 w 7011092"/>
              <a:gd name="connsiteY0" fmla="*/ 959180 h 4903292"/>
              <a:gd name="connsiteX1" fmla="*/ 5939437 w 7011092"/>
              <a:gd name="connsiteY1" fmla="*/ 279359 h 4903292"/>
              <a:gd name="connsiteX2" fmla="*/ 5301763 w 7011092"/>
              <a:gd name="connsiteY2" fmla="*/ 195138 h 4903292"/>
              <a:gd name="connsiteX3" fmla="*/ 4928784 w 7011092"/>
              <a:gd name="connsiteY3" fmla="*/ 86854 h 4903292"/>
              <a:gd name="connsiteX4" fmla="*/ 4459552 w 7011092"/>
              <a:gd name="connsiteY4" fmla="*/ 26696 h 4903292"/>
              <a:gd name="connsiteX5" fmla="*/ 3761721 w 7011092"/>
              <a:gd name="connsiteY5" fmla="*/ 544054 h 4903292"/>
              <a:gd name="connsiteX6" fmla="*/ 2907479 w 7011092"/>
              <a:gd name="connsiteY6" fmla="*/ 772654 h 4903292"/>
              <a:gd name="connsiteX7" fmla="*/ 1860731 w 7011092"/>
              <a:gd name="connsiteY7" fmla="*/ 532022 h 4903292"/>
              <a:gd name="connsiteX8" fmla="*/ 741794 w 7011092"/>
              <a:gd name="connsiteY8" fmla="*/ 1097506 h 4903292"/>
              <a:gd name="connsiteX9" fmla="*/ 92089 w 7011092"/>
              <a:gd name="connsiteY9" fmla="*/ 3203033 h 4903292"/>
              <a:gd name="connsiteX10" fmla="*/ 308658 w 7011092"/>
              <a:gd name="connsiteY10" fmla="*/ 4827296 h 4903292"/>
              <a:gd name="connsiteX11" fmla="*/ 2498405 w 7011092"/>
              <a:gd name="connsiteY11" fmla="*/ 4851359 h 4903292"/>
              <a:gd name="connsiteX12" fmla="*/ 4892689 w 7011092"/>
              <a:gd name="connsiteY12" fmla="*/ 4815264 h 4903292"/>
              <a:gd name="connsiteX13" fmla="*/ 6829774 w 7011092"/>
              <a:gd name="connsiteY13" fmla="*/ 2535447 h 4903292"/>
              <a:gd name="connsiteX14" fmla="*/ 6745551 w 7011092"/>
              <a:gd name="connsiteY14" fmla="*/ 959180 h 4903292"/>
              <a:gd name="connsiteX0" fmla="*/ 6745551 w 7011092"/>
              <a:gd name="connsiteY0" fmla="*/ 2186234 h 6130346"/>
              <a:gd name="connsiteX1" fmla="*/ 5939437 w 7011092"/>
              <a:gd name="connsiteY1" fmla="*/ 1506413 h 6130346"/>
              <a:gd name="connsiteX2" fmla="*/ 5301763 w 7011092"/>
              <a:gd name="connsiteY2" fmla="*/ 1422192 h 6130346"/>
              <a:gd name="connsiteX3" fmla="*/ 4579869 w 7011092"/>
              <a:gd name="connsiteY3" fmla="*/ 587 h 6130346"/>
              <a:gd name="connsiteX4" fmla="*/ 4459552 w 7011092"/>
              <a:gd name="connsiteY4" fmla="*/ 1253750 h 6130346"/>
              <a:gd name="connsiteX5" fmla="*/ 3761721 w 7011092"/>
              <a:gd name="connsiteY5" fmla="*/ 1771108 h 6130346"/>
              <a:gd name="connsiteX6" fmla="*/ 2907479 w 7011092"/>
              <a:gd name="connsiteY6" fmla="*/ 1999708 h 6130346"/>
              <a:gd name="connsiteX7" fmla="*/ 1860731 w 7011092"/>
              <a:gd name="connsiteY7" fmla="*/ 1759076 h 6130346"/>
              <a:gd name="connsiteX8" fmla="*/ 741794 w 7011092"/>
              <a:gd name="connsiteY8" fmla="*/ 2324560 h 6130346"/>
              <a:gd name="connsiteX9" fmla="*/ 92089 w 7011092"/>
              <a:gd name="connsiteY9" fmla="*/ 4430087 h 6130346"/>
              <a:gd name="connsiteX10" fmla="*/ 308658 w 7011092"/>
              <a:gd name="connsiteY10" fmla="*/ 6054350 h 6130346"/>
              <a:gd name="connsiteX11" fmla="*/ 2498405 w 7011092"/>
              <a:gd name="connsiteY11" fmla="*/ 6078413 h 6130346"/>
              <a:gd name="connsiteX12" fmla="*/ 4892689 w 7011092"/>
              <a:gd name="connsiteY12" fmla="*/ 6042318 h 6130346"/>
              <a:gd name="connsiteX13" fmla="*/ 6829774 w 7011092"/>
              <a:gd name="connsiteY13" fmla="*/ 3762501 h 6130346"/>
              <a:gd name="connsiteX14" fmla="*/ 6745551 w 7011092"/>
              <a:gd name="connsiteY14" fmla="*/ 2186234 h 6130346"/>
              <a:gd name="connsiteX0" fmla="*/ 6745551 w 7011092"/>
              <a:gd name="connsiteY0" fmla="*/ 2228853 h 6172965"/>
              <a:gd name="connsiteX1" fmla="*/ 5939437 w 7011092"/>
              <a:gd name="connsiteY1" fmla="*/ 1549032 h 6172965"/>
              <a:gd name="connsiteX2" fmla="*/ 6444763 w 7011092"/>
              <a:gd name="connsiteY2" fmla="*/ 406858 h 6172965"/>
              <a:gd name="connsiteX3" fmla="*/ 4579869 w 7011092"/>
              <a:gd name="connsiteY3" fmla="*/ 43206 h 6172965"/>
              <a:gd name="connsiteX4" fmla="*/ 4459552 w 7011092"/>
              <a:gd name="connsiteY4" fmla="*/ 1296369 h 6172965"/>
              <a:gd name="connsiteX5" fmla="*/ 3761721 w 7011092"/>
              <a:gd name="connsiteY5" fmla="*/ 1813727 h 6172965"/>
              <a:gd name="connsiteX6" fmla="*/ 2907479 w 7011092"/>
              <a:gd name="connsiteY6" fmla="*/ 2042327 h 6172965"/>
              <a:gd name="connsiteX7" fmla="*/ 1860731 w 7011092"/>
              <a:gd name="connsiteY7" fmla="*/ 1801695 h 6172965"/>
              <a:gd name="connsiteX8" fmla="*/ 741794 w 7011092"/>
              <a:gd name="connsiteY8" fmla="*/ 2367179 h 6172965"/>
              <a:gd name="connsiteX9" fmla="*/ 92089 w 7011092"/>
              <a:gd name="connsiteY9" fmla="*/ 4472706 h 6172965"/>
              <a:gd name="connsiteX10" fmla="*/ 308658 w 7011092"/>
              <a:gd name="connsiteY10" fmla="*/ 6096969 h 6172965"/>
              <a:gd name="connsiteX11" fmla="*/ 2498405 w 7011092"/>
              <a:gd name="connsiteY11" fmla="*/ 6121032 h 6172965"/>
              <a:gd name="connsiteX12" fmla="*/ 4892689 w 7011092"/>
              <a:gd name="connsiteY12" fmla="*/ 6084937 h 6172965"/>
              <a:gd name="connsiteX13" fmla="*/ 6829774 w 7011092"/>
              <a:gd name="connsiteY13" fmla="*/ 3805120 h 6172965"/>
              <a:gd name="connsiteX14" fmla="*/ 6745551 w 7011092"/>
              <a:gd name="connsiteY14" fmla="*/ 2228853 h 6172965"/>
              <a:gd name="connsiteX0" fmla="*/ 6745551 w 6949528"/>
              <a:gd name="connsiteY0" fmla="*/ 2224671 h 6168783"/>
              <a:gd name="connsiteX1" fmla="*/ 6781648 w 6949528"/>
              <a:gd name="connsiteY1" fmla="*/ 1265161 h 6168783"/>
              <a:gd name="connsiteX2" fmla="*/ 6444763 w 6949528"/>
              <a:gd name="connsiteY2" fmla="*/ 402676 h 6168783"/>
              <a:gd name="connsiteX3" fmla="*/ 4579869 w 6949528"/>
              <a:gd name="connsiteY3" fmla="*/ 39024 h 6168783"/>
              <a:gd name="connsiteX4" fmla="*/ 4459552 w 6949528"/>
              <a:gd name="connsiteY4" fmla="*/ 1292187 h 6168783"/>
              <a:gd name="connsiteX5" fmla="*/ 3761721 w 6949528"/>
              <a:gd name="connsiteY5" fmla="*/ 1809545 h 6168783"/>
              <a:gd name="connsiteX6" fmla="*/ 2907479 w 6949528"/>
              <a:gd name="connsiteY6" fmla="*/ 2038145 h 6168783"/>
              <a:gd name="connsiteX7" fmla="*/ 1860731 w 6949528"/>
              <a:gd name="connsiteY7" fmla="*/ 1797513 h 6168783"/>
              <a:gd name="connsiteX8" fmla="*/ 741794 w 6949528"/>
              <a:gd name="connsiteY8" fmla="*/ 2362997 h 6168783"/>
              <a:gd name="connsiteX9" fmla="*/ 92089 w 6949528"/>
              <a:gd name="connsiteY9" fmla="*/ 4468524 h 6168783"/>
              <a:gd name="connsiteX10" fmla="*/ 308658 w 6949528"/>
              <a:gd name="connsiteY10" fmla="*/ 6092787 h 6168783"/>
              <a:gd name="connsiteX11" fmla="*/ 2498405 w 6949528"/>
              <a:gd name="connsiteY11" fmla="*/ 6116850 h 6168783"/>
              <a:gd name="connsiteX12" fmla="*/ 4892689 w 6949528"/>
              <a:gd name="connsiteY12" fmla="*/ 6080755 h 6168783"/>
              <a:gd name="connsiteX13" fmla="*/ 6829774 w 6949528"/>
              <a:gd name="connsiteY13" fmla="*/ 3800938 h 6168783"/>
              <a:gd name="connsiteX14" fmla="*/ 6745551 w 6949528"/>
              <a:gd name="connsiteY14" fmla="*/ 2224671 h 6168783"/>
              <a:gd name="connsiteX0" fmla="*/ 6745551 w 6973770"/>
              <a:gd name="connsiteY0" fmla="*/ 2228655 h 6172767"/>
              <a:gd name="connsiteX1" fmla="*/ 6059753 w 6973770"/>
              <a:gd name="connsiteY1" fmla="*/ 1536674 h 6172767"/>
              <a:gd name="connsiteX2" fmla="*/ 6444763 w 6973770"/>
              <a:gd name="connsiteY2" fmla="*/ 406660 h 6172767"/>
              <a:gd name="connsiteX3" fmla="*/ 4579869 w 6973770"/>
              <a:gd name="connsiteY3" fmla="*/ 43008 h 6172767"/>
              <a:gd name="connsiteX4" fmla="*/ 4459552 w 6973770"/>
              <a:gd name="connsiteY4" fmla="*/ 1296171 h 6172767"/>
              <a:gd name="connsiteX5" fmla="*/ 3761721 w 6973770"/>
              <a:gd name="connsiteY5" fmla="*/ 1813529 h 6172767"/>
              <a:gd name="connsiteX6" fmla="*/ 2907479 w 6973770"/>
              <a:gd name="connsiteY6" fmla="*/ 2042129 h 6172767"/>
              <a:gd name="connsiteX7" fmla="*/ 1860731 w 6973770"/>
              <a:gd name="connsiteY7" fmla="*/ 1801497 h 6172767"/>
              <a:gd name="connsiteX8" fmla="*/ 741794 w 6973770"/>
              <a:gd name="connsiteY8" fmla="*/ 2366981 h 6172767"/>
              <a:gd name="connsiteX9" fmla="*/ 92089 w 6973770"/>
              <a:gd name="connsiteY9" fmla="*/ 4472508 h 6172767"/>
              <a:gd name="connsiteX10" fmla="*/ 308658 w 6973770"/>
              <a:gd name="connsiteY10" fmla="*/ 6096771 h 6172767"/>
              <a:gd name="connsiteX11" fmla="*/ 2498405 w 6973770"/>
              <a:gd name="connsiteY11" fmla="*/ 6120834 h 6172767"/>
              <a:gd name="connsiteX12" fmla="*/ 4892689 w 6973770"/>
              <a:gd name="connsiteY12" fmla="*/ 6084739 h 6172767"/>
              <a:gd name="connsiteX13" fmla="*/ 6829774 w 6973770"/>
              <a:gd name="connsiteY13" fmla="*/ 3804922 h 6172767"/>
              <a:gd name="connsiteX14" fmla="*/ 6745551 w 6973770"/>
              <a:gd name="connsiteY14" fmla="*/ 2228655 h 6172767"/>
              <a:gd name="connsiteX0" fmla="*/ 6745551 w 6973770"/>
              <a:gd name="connsiteY0" fmla="*/ 2189129 h 6133241"/>
              <a:gd name="connsiteX1" fmla="*/ 6059753 w 6973770"/>
              <a:gd name="connsiteY1" fmla="*/ 1497148 h 6133241"/>
              <a:gd name="connsiteX2" fmla="*/ 6661332 w 6973770"/>
              <a:gd name="connsiteY2" fmla="*/ 902191 h 6133241"/>
              <a:gd name="connsiteX3" fmla="*/ 4579869 w 6973770"/>
              <a:gd name="connsiteY3" fmla="*/ 3482 h 6133241"/>
              <a:gd name="connsiteX4" fmla="*/ 4459552 w 6973770"/>
              <a:gd name="connsiteY4" fmla="*/ 1256645 h 6133241"/>
              <a:gd name="connsiteX5" fmla="*/ 3761721 w 6973770"/>
              <a:gd name="connsiteY5" fmla="*/ 1774003 h 6133241"/>
              <a:gd name="connsiteX6" fmla="*/ 2907479 w 6973770"/>
              <a:gd name="connsiteY6" fmla="*/ 2002603 h 6133241"/>
              <a:gd name="connsiteX7" fmla="*/ 1860731 w 6973770"/>
              <a:gd name="connsiteY7" fmla="*/ 1761971 h 6133241"/>
              <a:gd name="connsiteX8" fmla="*/ 741794 w 6973770"/>
              <a:gd name="connsiteY8" fmla="*/ 2327455 h 6133241"/>
              <a:gd name="connsiteX9" fmla="*/ 92089 w 6973770"/>
              <a:gd name="connsiteY9" fmla="*/ 4432982 h 6133241"/>
              <a:gd name="connsiteX10" fmla="*/ 308658 w 6973770"/>
              <a:gd name="connsiteY10" fmla="*/ 6057245 h 6133241"/>
              <a:gd name="connsiteX11" fmla="*/ 2498405 w 6973770"/>
              <a:gd name="connsiteY11" fmla="*/ 6081308 h 6133241"/>
              <a:gd name="connsiteX12" fmla="*/ 4892689 w 6973770"/>
              <a:gd name="connsiteY12" fmla="*/ 6045213 h 6133241"/>
              <a:gd name="connsiteX13" fmla="*/ 6829774 w 6973770"/>
              <a:gd name="connsiteY13" fmla="*/ 3765396 h 6133241"/>
              <a:gd name="connsiteX14" fmla="*/ 6745551 w 6973770"/>
              <a:gd name="connsiteY14" fmla="*/ 2189129 h 6133241"/>
              <a:gd name="connsiteX0" fmla="*/ 6745551 w 6973770"/>
              <a:gd name="connsiteY0" fmla="*/ 2189707 h 6133819"/>
              <a:gd name="connsiteX1" fmla="*/ 6059753 w 6973770"/>
              <a:gd name="connsiteY1" fmla="*/ 1497726 h 6133819"/>
              <a:gd name="connsiteX2" fmla="*/ 6661332 w 6973770"/>
              <a:gd name="connsiteY2" fmla="*/ 902769 h 6133819"/>
              <a:gd name="connsiteX3" fmla="*/ 4579869 w 6973770"/>
              <a:gd name="connsiteY3" fmla="*/ 4060 h 6133819"/>
              <a:gd name="connsiteX4" fmla="*/ 4459552 w 6973770"/>
              <a:gd name="connsiteY4" fmla="*/ 1257223 h 6133819"/>
              <a:gd name="connsiteX5" fmla="*/ 3761721 w 6973770"/>
              <a:gd name="connsiteY5" fmla="*/ 1774581 h 6133819"/>
              <a:gd name="connsiteX6" fmla="*/ 2907479 w 6973770"/>
              <a:gd name="connsiteY6" fmla="*/ 2003181 h 6133819"/>
              <a:gd name="connsiteX7" fmla="*/ 1860731 w 6973770"/>
              <a:gd name="connsiteY7" fmla="*/ 1762549 h 6133819"/>
              <a:gd name="connsiteX8" fmla="*/ 741794 w 6973770"/>
              <a:gd name="connsiteY8" fmla="*/ 2328033 h 6133819"/>
              <a:gd name="connsiteX9" fmla="*/ 92089 w 6973770"/>
              <a:gd name="connsiteY9" fmla="*/ 4433560 h 6133819"/>
              <a:gd name="connsiteX10" fmla="*/ 308658 w 6973770"/>
              <a:gd name="connsiteY10" fmla="*/ 6057823 h 6133819"/>
              <a:gd name="connsiteX11" fmla="*/ 2498405 w 6973770"/>
              <a:gd name="connsiteY11" fmla="*/ 6081886 h 6133819"/>
              <a:gd name="connsiteX12" fmla="*/ 4892689 w 6973770"/>
              <a:gd name="connsiteY12" fmla="*/ 6045791 h 6133819"/>
              <a:gd name="connsiteX13" fmla="*/ 6829774 w 6973770"/>
              <a:gd name="connsiteY13" fmla="*/ 3765974 h 6133819"/>
              <a:gd name="connsiteX14" fmla="*/ 6745551 w 6973770"/>
              <a:gd name="connsiteY14" fmla="*/ 2189707 h 6133819"/>
              <a:gd name="connsiteX0" fmla="*/ 6745551 w 6973770"/>
              <a:gd name="connsiteY0" fmla="*/ 2189079 h 6133191"/>
              <a:gd name="connsiteX1" fmla="*/ 6059753 w 6973770"/>
              <a:gd name="connsiteY1" fmla="*/ 1497098 h 6133191"/>
              <a:gd name="connsiteX2" fmla="*/ 6541016 w 6973770"/>
              <a:gd name="connsiteY2" fmla="*/ 926461 h 6133191"/>
              <a:gd name="connsiteX3" fmla="*/ 4579869 w 6973770"/>
              <a:gd name="connsiteY3" fmla="*/ 3432 h 6133191"/>
              <a:gd name="connsiteX4" fmla="*/ 4459552 w 6973770"/>
              <a:gd name="connsiteY4" fmla="*/ 1256595 h 6133191"/>
              <a:gd name="connsiteX5" fmla="*/ 3761721 w 6973770"/>
              <a:gd name="connsiteY5" fmla="*/ 1773953 h 6133191"/>
              <a:gd name="connsiteX6" fmla="*/ 2907479 w 6973770"/>
              <a:gd name="connsiteY6" fmla="*/ 2002553 h 6133191"/>
              <a:gd name="connsiteX7" fmla="*/ 1860731 w 6973770"/>
              <a:gd name="connsiteY7" fmla="*/ 1761921 h 6133191"/>
              <a:gd name="connsiteX8" fmla="*/ 741794 w 6973770"/>
              <a:gd name="connsiteY8" fmla="*/ 2327405 h 6133191"/>
              <a:gd name="connsiteX9" fmla="*/ 92089 w 6973770"/>
              <a:gd name="connsiteY9" fmla="*/ 4432932 h 6133191"/>
              <a:gd name="connsiteX10" fmla="*/ 308658 w 6973770"/>
              <a:gd name="connsiteY10" fmla="*/ 6057195 h 6133191"/>
              <a:gd name="connsiteX11" fmla="*/ 2498405 w 6973770"/>
              <a:gd name="connsiteY11" fmla="*/ 6081258 h 6133191"/>
              <a:gd name="connsiteX12" fmla="*/ 4892689 w 6973770"/>
              <a:gd name="connsiteY12" fmla="*/ 6045163 h 6133191"/>
              <a:gd name="connsiteX13" fmla="*/ 6829774 w 6973770"/>
              <a:gd name="connsiteY13" fmla="*/ 3765346 h 6133191"/>
              <a:gd name="connsiteX14" fmla="*/ 6745551 w 6973770"/>
              <a:gd name="connsiteY14" fmla="*/ 2189079 h 6133191"/>
              <a:gd name="connsiteX0" fmla="*/ 6745551 w 6973770"/>
              <a:gd name="connsiteY0" fmla="*/ 2189707 h 6133819"/>
              <a:gd name="connsiteX1" fmla="*/ 6059753 w 6973770"/>
              <a:gd name="connsiteY1" fmla="*/ 1497726 h 6133819"/>
              <a:gd name="connsiteX2" fmla="*/ 6504921 w 6973770"/>
              <a:gd name="connsiteY2" fmla="*/ 902768 h 6133819"/>
              <a:gd name="connsiteX3" fmla="*/ 4579869 w 6973770"/>
              <a:gd name="connsiteY3" fmla="*/ 4060 h 6133819"/>
              <a:gd name="connsiteX4" fmla="*/ 4459552 w 6973770"/>
              <a:gd name="connsiteY4" fmla="*/ 1257223 h 6133819"/>
              <a:gd name="connsiteX5" fmla="*/ 3761721 w 6973770"/>
              <a:gd name="connsiteY5" fmla="*/ 1774581 h 6133819"/>
              <a:gd name="connsiteX6" fmla="*/ 2907479 w 6973770"/>
              <a:gd name="connsiteY6" fmla="*/ 2003181 h 6133819"/>
              <a:gd name="connsiteX7" fmla="*/ 1860731 w 6973770"/>
              <a:gd name="connsiteY7" fmla="*/ 1762549 h 6133819"/>
              <a:gd name="connsiteX8" fmla="*/ 741794 w 6973770"/>
              <a:gd name="connsiteY8" fmla="*/ 2328033 h 6133819"/>
              <a:gd name="connsiteX9" fmla="*/ 92089 w 6973770"/>
              <a:gd name="connsiteY9" fmla="*/ 4433560 h 6133819"/>
              <a:gd name="connsiteX10" fmla="*/ 308658 w 6973770"/>
              <a:gd name="connsiteY10" fmla="*/ 6057823 h 6133819"/>
              <a:gd name="connsiteX11" fmla="*/ 2498405 w 6973770"/>
              <a:gd name="connsiteY11" fmla="*/ 6081886 h 6133819"/>
              <a:gd name="connsiteX12" fmla="*/ 4892689 w 6973770"/>
              <a:gd name="connsiteY12" fmla="*/ 6045791 h 6133819"/>
              <a:gd name="connsiteX13" fmla="*/ 6829774 w 6973770"/>
              <a:gd name="connsiteY13" fmla="*/ 3765974 h 6133819"/>
              <a:gd name="connsiteX14" fmla="*/ 6745551 w 6973770"/>
              <a:gd name="connsiteY14" fmla="*/ 2189707 h 6133819"/>
              <a:gd name="connsiteX0" fmla="*/ 6745551 w 6948627"/>
              <a:gd name="connsiteY0" fmla="*/ 2189049 h 6133161"/>
              <a:gd name="connsiteX1" fmla="*/ 6812788 w 6948627"/>
              <a:gd name="connsiteY1" fmla="*/ 1388340 h 6133161"/>
              <a:gd name="connsiteX2" fmla="*/ 6504921 w 6948627"/>
              <a:gd name="connsiteY2" fmla="*/ 902110 h 6133161"/>
              <a:gd name="connsiteX3" fmla="*/ 4579869 w 6948627"/>
              <a:gd name="connsiteY3" fmla="*/ 3402 h 6133161"/>
              <a:gd name="connsiteX4" fmla="*/ 4459552 w 6948627"/>
              <a:gd name="connsiteY4" fmla="*/ 1256565 h 6133161"/>
              <a:gd name="connsiteX5" fmla="*/ 3761721 w 6948627"/>
              <a:gd name="connsiteY5" fmla="*/ 1773923 h 6133161"/>
              <a:gd name="connsiteX6" fmla="*/ 2907479 w 6948627"/>
              <a:gd name="connsiteY6" fmla="*/ 2002523 h 6133161"/>
              <a:gd name="connsiteX7" fmla="*/ 1860731 w 6948627"/>
              <a:gd name="connsiteY7" fmla="*/ 1761891 h 6133161"/>
              <a:gd name="connsiteX8" fmla="*/ 741794 w 6948627"/>
              <a:gd name="connsiteY8" fmla="*/ 2327375 h 6133161"/>
              <a:gd name="connsiteX9" fmla="*/ 92089 w 6948627"/>
              <a:gd name="connsiteY9" fmla="*/ 4432902 h 6133161"/>
              <a:gd name="connsiteX10" fmla="*/ 308658 w 6948627"/>
              <a:gd name="connsiteY10" fmla="*/ 6057165 h 6133161"/>
              <a:gd name="connsiteX11" fmla="*/ 2498405 w 6948627"/>
              <a:gd name="connsiteY11" fmla="*/ 6081228 h 6133161"/>
              <a:gd name="connsiteX12" fmla="*/ 4892689 w 6948627"/>
              <a:gd name="connsiteY12" fmla="*/ 6045133 h 6133161"/>
              <a:gd name="connsiteX13" fmla="*/ 6829774 w 6948627"/>
              <a:gd name="connsiteY13" fmla="*/ 3765316 h 6133161"/>
              <a:gd name="connsiteX14" fmla="*/ 6745551 w 6948627"/>
              <a:gd name="connsiteY14" fmla="*/ 2189049 h 6133161"/>
              <a:gd name="connsiteX0" fmla="*/ 6960704 w 7027153"/>
              <a:gd name="connsiteY0" fmla="*/ 2199923 h 6133161"/>
              <a:gd name="connsiteX1" fmla="*/ 6812788 w 7027153"/>
              <a:gd name="connsiteY1" fmla="*/ 1388340 h 6133161"/>
              <a:gd name="connsiteX2" fmla="*/ 6504921 w 7027153"/>
              <a:gd name="connsiteY2" fmla="*/ 902110 h 6133161"/>
              <a:gd name="connsiteX3" fmla="*/ 4579869 w 7027153"/>
              <a:gd name="connsiteY3" fmla="*/ 3402 h 6133161"/>
              <a:gd name="connsiteX4" fmla="*/ 4459552 w 7027153"/>
              <a:gd name="connsiteY4" fmla="*/ 1256565 h 6133161"/>
              <a:gd name="connsiteX5" fmla="*/ 3761721 w 7027153"/>
              <a:gd name="connsiteY5" fmla="*/ 1773923 h 6133161"/>
              <a:gd name="connsiteX6" fmla="*/ 2907479 w 7027153"/>
              <a:gd name="connsiteY6" fmla="*/ 2002523 h 6133161"/>
              <a:gd name="connsiteX7" fmla="*/ 1860731 w 7027153"/>
              <a:gd name="connsiteY7" fmla="*/ 1761891 h 6133161"/>
              <a:gd name="connsiteX8" fmla="*/ 741794 w 7027153"/>
              <a:gd name="connsiteY8" fmla="*/ 2327375 h 6133161"/>
              <a:gd name="connsiteX9" fmla="*/ 92089 w 7027153"/>
              <a:gd name="connsiteY9" fmla="*/ 4432902 h 6133161"/>
              <a:gd name="connsiteX10" fmla="*/ 308658 w 7027153"/>
              <a:gd name="connsiteY10" fmla="*/ 6057165 h 6133161"/>
              <a:gd name="connsiteX11" fmla="*/ 2498405 w 7027153"/>
              <a:gd name="connsiteY11" fmla="*/ 6081228 h 6133161"/>
              <a:gd name="connsiteX12" fmla="*/ 4892689 w 7027153"/>
              <a:gd name="connsiteY12" fmla="*/ 6045133 h 6133161"/>
              <a:gd name="connsiteX13" fmla="*/ 6829774 w 7027153"/>
              <a:gd name="connsiteY13" fmla="*/ 3765316 h 6133161"/>
              <a:gd name="connsiteX14" fmla="*/ 6960704 w 7027153"/>
              <a:gd name="connsiteY14" fmla="*/ 2199923 h 6133161"/>
              <a:gd name="connsiteX0" fmla="*/ 7014492 w 7055900"/>
              <a:gd name="connsiteY0" fmla="*/ 2221668 h 6133161"/>
              <a:gd name="connsiteX1" fmla="*/ 6812788 w 7055900"/>
              <a:gd name="connsiteY1" fmla="*/ 1388340 h 6133161"/>
              <a:gd name="connsiteX2" fmla="*/ 6504921 w 7055900"/>
              <a:gd name="connsiteY2" fmla="*/ 902110 h 6133161"/>
              <a:gd name="connsiteX3" fmla="*/ 4579869 w 7055900"/>
              <a:gd name="connsiteY3" fmla="*/ 3402 h 6133161"/>
              <a:gd name="connsiteX4" fmla="*/ 4459552 w 7055900"/>
              <a:gd name="connsiteY4" fmla="*/ 1256565 h 6133161"/>
              <a:gd name="connsiteX5" fmla="*/ 3761721 w 7055900"/>
              <a:gd name="connsiteY5" fmla="*/ 1773923 h 6133161"/>
              <a:gd name="connsiteX6" fmla="*/ 2907479 w 7055900"/>
              <a:gd name="connsiteY6" fmla="*/ 2002523 h 6133161"/>
              <a:gd name="connsiteX7" fmla="*/ 1860731 w 7055900"/>
              <a:gd name="connsiteY7" fmla="*/ 1761891 h 6133161"/>
              <a:gd name="connsiteX8" fmla="*/ 741794 w 7055900"/>
              <a:gd name="connsiteY8" fmla="*/ 2327375 h 6133161"/>
              <a:gd name="connsiteX9" fmla="*/ 92089 w 7055900"/>
              <a:gd name="connsiteY9" fmla="*/ 4432902 h 6133161"/>
              <a:gd name="connsiteX10" fmla="*/ 308658 w 7055900"/>
              <a:gd name="connsiteY10" fmla="*/ 6057165 h 6133161"/>
              <a:gd name="connsiteX11" fmla="*/ 2498405 w 7055900"/>
              <a:gd name="connsiteY11" fmla="*/ 6081228 h 6133161"/>
              <a:gd name="connsiteX12" fmla="*/ 4892689 w 7055900"/>
              <a:gd name="connsiteY12" fmla="*/ 6045133 h 6133161"/>
              <a:gd name="connsiteX13" fmla="*/ 6829774 w 7055900"/>
              <a:gd name="connsiteY13" fmla="*/ 3765316 h 6133161"/>
              <a:gd name="connsiteX14" fmla="*/ 7014492 w 7055900"/>
              <a:gd name="connsiteY14" fmla="*/ 2221668 h 6133161"/>
              <a:gd name="connsiteX0" fmla="*/ 6829774 w 6979888"/>
              <a:gd name="connsiteY0" fmla="*/ 3765316 h 6133161"/>
              <a:gd name="connsiteX1" fmla="*/ 6812788 w 6979888"/>
              <a:gd name="connsiteY1" fmla="*/ 1388340 h 6133161"/>
              <a:gd name="connsiteX2" fmla="*/ 6504921 w 6979888"/>
              <a:gd name="connsiteY2" fmla="*/ 902110 h 6133161"/>
              <a:gd name="connsiteX3" fmla="*/ 4579869 w 6979888"/>
              <a:gd name="connsiteY3" fmla="*/ 3402 h 6133161"/>
              <a:gd name="connsiteX4" fmla="*/ 4459552 w 6979888"/>
              <a:gd name="connsiteY4" fmla="*/ 1256565 h 6133161"/>
              <a:gd name="connsiteX5" fmla="*/ 3761721 w 6979888"/>
              <a:gd name="connsiteY5" fmla="*/ 1773923 h 6133161"/>
              <a:gd name="connsiteX6" fmla="*/ 2907479 w 6979888"/>
              <a:gd name="connsiteY6" fmla="*/ 2002523 h 6133161"/>
              <a:gd name="connsiteX7" fmla="*/ 1860731 w 6979888"/>
              <a:gd name="connsiteY7" fmla="*/ 1761891 h 6133161"/>
              <a:gd name="connsiteX8" fmla="*/ 741794 w 6979888"/>
              <a:gd name="connsiteY8" fmla="*/ 2327375 h 6133161"/>
              <a:gd name="connsiteX9" fmla="*/ 92089 w 6979888"/>
              <a:gd name="connsiteY9" fmla="*/ 4432902 h 6133161"/>
              <a:gd name="connsiteX10" fmla="*/ 308658 w 6979888"/>
              <a:gd name="connsiteY10" fmla="*/ 6057165 h 6133161"/>
              <a:gd name="connsiteX11" fmla="*/ 2498405 w 6979888"/>
              <a:gd name="connsiteY11" fmla="*/ 6081228 h 6133161"/>
              <a:gd name="connsiteX12" fmla="*/ 4892689 w 6979888"/>
              <a:gd name="connsiteY12" fmla="*/ 6045133 h 6133161"/>
              <a:gd name="connsiteX13" fmla="*/ 6829774 w 6979888"/>
              <a:gd name="connsiteY13" fmla="*/ 3765316 h 6133161"/>
              <a:gd name="connsiteX0" fmla="*/ 6829774 w 6949049"/>
              <a:gd name="connsiteY0" fmla="*/ 3768667 h 6136512"/>
              <a:gd name="connsiteX1" fmla="*/ 6504921 w 6949049"/>
              <a:gd name="connsiteY1" fmla="*/ 905461 h 6136512"/>
              <a:gd name="connsiteX2" fmla="*/ 4579869 w 6949049"/>
              <a:gd name="connsiteY2" fmla="*/ 6753 h 6136512"/>
              <a:gd name="connsiteX3" fmla="*/ 4459552 w 6949049"/>
              <a:gd name="connsiteY3" fmla="*/ 1259916 h 6136512"/>
              <a:gd name="connsiteX4" fmla="*/ 3761721 w 6949049"/>
              <a:gd name="connsiteY4" fmla="*/ 1777274 h 6136512"/>
              <a:gd name="connsiteX5" fmla="*/ 2907479 w 6949049"/>
              <a:gd name="connsiteY5" fmla="*/ 2005874 h 6136512"/>
              <a:gd name="connsiteX6" fmla="*/ 1860731 w 6949049"/>
              <a:gd name="connsiteY6" fmla="*/ 1765242 h 6136512"/>
              <a:gd name="connsiteX7" fmla="*/ 741794 w 6949049"/>
              <a:gd name="connsiteY7" fmla="*/ 2330726 h 6136512"/>
              <a:gd name="connsiteX8" fmla="*/ 92089 w 6949049"/>
              <a:gd name="connsiteY8" fmla="*/ 4436253 h 6136512"/>
              <a:gd name="connsiteX9" fmla="*/ 308658 w 6949049"/>
              <a:gd name="connsiteY9" fmla="*/ 6060516 h 6136512"/>
              <a:gd name="connsiteX10" fmla="*/ 2498405 w 6949049"/>
              <a:gd name="connsiteY10" fmla="*/ 6084579 h 6136512"/>
              <a:gd name="connsiteX11" fmla="*/ 4892689 w 6949049"/>
              <a:gd name="connsiteY11" fmla="*/ 6048484 h 6136512"/>
              <a:gd name="connsiteX12" fmla="*/ 6829774 w 6949049"/>
              <a:gd name="connsiteY12" fmla="*/ 3768667 h 6136512"/>
              <a:gd name="connsiteX0" fmla="*/ 6829774 w 6943245"/>
              <a:gd name="connsiteY0" fmla="*/ 3736538 h 6104383"/>
              <a:gd name="connsiteX1" fmla="*/ 6504921 w 6943245"/>
              <a:gd name="connsiteY1" fmla="*/ 873332 h 6104383"/>
              <a:gd name="connsiteX2" fmla="*/ 4762749 w 6943245"/>
              <a:gd name="connsiteY2" fmla="*/ 7242 h 6104383"/>
              <a:gd name="connsiteX3" fmla="*/ 4459552 w 6943245"/>
              <a:gd name="connsiteY3" fmla="*/ 1227787 h 6104383"/>
              <a:gd name="connsiteX4" fmla="*/ 3761721 w 6943245"/>
              <a:gd name="connsiteY4" fmla="*/ 1745145 h 6104383"/>
              <a:gd name="connsiteX5" fmla="*/ 2907479 w 6943245"/>
              <a:gd name="connsiteY5" fmla="*/ 1973745 h 6104383"/>
              <a:gd name="connsiteX6" fmla="*/ 1860731 w 6943245"/>
              <a:gd name="connsiteY6" fmla="*/ 1733113 h 6104383"/>
              <a:gd name="connsiteX7" fmla="*/ 741794 w 6943245"/>
              <a:gd name="connsiteY7" fmla="*/ 2298597 h 6104383"/>
              <a:gd name="connsiteX8" fmla="*/ 92089 w 6943245"/>
              <a:gd name="connsiteY8" fmla="*/ 4404124 h 6104383"/>
              <a:gd name="connsiteX9" fmla="*/ 308658 w 6943245"/>
              <a:gd name="connsiteY9" fmla="*/ 6028387 h 6104383"/>
              <a:gd name="connsiteX10" fmla="*/ 2498405 w 6943245"/>
              <a:gd name="connsiteY10" fmla="*/ 6052450 h 6104383"/>
              <a:gd name="connsiteX11" fmla="*/ 4892689 w 6943245"/>
              <a:gd name="connsiteY11" fmla="*/ 6016355 h 6104383"/>
              <a:gd name="connsiteX12" fmla="*/ 6829774 w 6943245"/>
              <a:gd name="connsiteY12" fmla="*/ 3736538 h 6104383"/>
              <a:gd name="connsiteX0" fmla="*/ 6829774 w 6943245"/>
              <a:gd name="connsiteY0" fmla="*/ 3744211 h 6112056"/>
              <a:gd name="connsiteX1" fmla="*/ 6504921 w 6943245"/>
              <a:gd name="connsiteY1" fmla="*/ 881005 h 6112056"/>
              <a:gd name="connsiteX2" fmla="*/ 4762749 w 6943245"/>
              <a:gd name="connsiteY2" fmla="*/ 14915 h 6112056"/>
              <a:gd name="connsiteX3" fmla="*/ 4459552 w 6943245"/>
              <a:gd name="connsiteY3" fmla="*/ 1235460 h 6112056"/>
              <a:gd name="connsiteX4" fmla="*/ 3761721 w 6943245"/>
              <a:gd name="connsiteY4" fmla="*/ 1752818 h 6112056"/>
              <a:gd name="connsiteX5" fmla="*/ 2907479 w 6943245"/>
              <a:gd name="connsiteY5" fmla="*/ 1981418 h 6112056"/>
              <a:gd name="connsiteX6" fmla="*/ 1860731 w 6943245"/>
              <a:gd name="connsiteY6" fmla="*/ 1740786 h 6112056"/>
              <a:gd name="connsiteX7" fmla="*/ 741794 w 6943245"/>
              <a:gd name="connsiteY7" fmla="*/ 2306270 h 6112056"/>
              <a:gd name="connsiteX8" fmla="*/ 92089 w 6943245"/>
              <a:gd name="connsiteY8" fmla="*/ 4411797 h 6112056"/>
              <a:gd name="connsiteX9" fmla="*/ 308658 w 6943245"/>
              <a:gd name="connsiteY9" fmla="*/ 6036060 h 6112056"/>
              <a:gd name="connsiteX10" fmla="*/ 2498405 w 6943245"/>
              <a:gd name="connsiteY10" fmla="*/ 6060123 h 6112056"/>
              <a:gd name="connsiteX11" fmla="*/ 4892689 w 6943245"/>
              <a:gd name="connsiteY11" fmla="*/ 6024028 h 6112056"/>
              <a:gd name="connsiteX12" fmla="*/ 6829774 w 6943245"/>
              <a:gd name="connsiteY12" fmla="*/ 3744211 h 6112056"/>
              <a:gd name="connsiteX0" fmla="*/ 6829774 w 6945928"/>
              <a:gd name="connsiteY0" fmla="*/ 3608064 h 5975909"/>
              <a:gd name="connsiteX1" fmla="*/ 6504921 w 6945928"/>
              <a:gd name="connsiteY1" fmla="*/ 744858 h 5975909"/>
              <a:gd name="connsiteX2" fmla="*/ 4676688 w 6945928"/>
              <a:gd name="connsiteY2" fmla="*/ 20114 h 5975909"/>
              <a:gd name="connsiteX3" fmla="*/ 4459552 w 6945928"/>
              <a:gd name="connsiteY3" fmla="*/ 1099313 h 5975909"/>
              <a:gd name="connsiteX4" fmla="*/ 3761721 w 6945928"/>
              <a:gd name="connsiteY4" fmla="*/ 1616671 h 5975909"/>
              <a:gd name="connsiteX5" fmla="*/ 2907479 w 6945928"/>
              <a:gd name="connsiteY5" fmla="*/ 1845271 h 5975909"/>
              <a:gd name="connsiteX6" fmla="*/ 1860731 w 6945928"/>
              <a:gd name="connsiteY6" fmla="*/ 1604639 h 5975909"/>
              <a:gd name="connsiteX7" fmla="*/ 741794 w 6945928"/>
              <a:gd name="connsiteY7" fmla="*/ 2170123 h 5975909"/>
              <a:gd name="connsiteX8" fmla="*/ 92089 w 6945928"/>
              <a:gd name="connsiteY8" fmla="*/ 4275650 h 5975909"/>
              <a:gd name="connsiteX9" fmla="*/ 308658 w 6945928"/>
              <a:gd name="connsiteY9" fmla="*/ 5899913 h 5975909"/>
              <a:gd name="connsiteX10" fmla="*/ 2498405 w 6945928"/>
              <a:gd name="connsiteY10" fmla="*/ 5923976 h 5975909"/>
              <a:gd name="connsiteX11" fmla="*/ 4892689 w 6945928"/>
              <a:gd name="connsiteY11" fmla="*/ 5887881 h 5975909"/>
              <a:gd name="connsiteX12" fmla="*/ 6829774 w 6945928"/>
              <a:gd name="connsiteY12" fmla="*/ 3608064 h 5975909"/>
              <a:gd name="connsiteX0" fmla="*/ 6829774 w 6945928"/>
              <a:gd name="connsiteY0" fmla="*/ 3618956 h 5986801"/>
              <a:gd name="connsiteX1" fmla="*/ 6504921 w 6945928"/>
              <a:gd name="connsiteY1" fmla="*/ 755750 h 5986801"/>
              <a:gd name="connsiteX2" fmla="*/ 4676688 w 6945928"/>
              <a:gd name="connsiteY2" fmla="*/ 31006 h 5986801"/>
              <a:gd name="connsiteX3" fmla="*/ 4459552 w 6945928"/>
              <a:gd name="connsiteY3" fmla="*/ 1110205 h 5986801"/>
              <a:gd name="connsiteX4" fmla="*/ 3761721 w 6945928"/>
              <a:gd name="connsiteY4" fmla="*/ 1627563 h 5986801"/>
              <a:gd name="connsiteX5" fmla="*/ 2907479 w 6945928"/>
              <a:gd name="connsiteY5" fmla="*/ 1856163 h 5986801"/>
              <a:gd name="connsiteX6" fmla="*/ 1860731 w 6945928"/>
              <a:gd name="connsiteY6" fmla="*/ 1615531 h 5986801"/>
              <a:gd name="connsiteX7" fmla="*/ 741794 w 6945928"/>
              <a:gd name="connsiteY7" fmla="*/ 2181015 h 5986801"/>
              <a:gd name="connsiteX8" fmla="*/ 92089 w 6945928"/>
              <a:gd name="connsiteY8" fmla="*/ 4286542 h 5986801"/>
              <a:gd name="connsiteX9" fmla="*/ 308658 w 6945928"/>
              <a:gd name="connsiteY9" fmla="*/ 5910805 h 5986801"/>
              <a:gd name="connsiteX10" fmla="*/ 2498405 w 6945928"/>
              <a:gd name="connsiteY10" fmla="*/ 5934868 h 5986801"/>
              <a:gd name="connsiteX11" fmla="*/ 4892689 w 6945928"/>
              <a:gd name="connsiteY11" fmla="*/ 5898773 h 5986801"/>
              <a:gd name="connsiteX12" fmla="*/ 6829774 w 6945928"/>
              <a:gd name="connsiteY12" fmla="*/ 3618956 h 5986801"/>
              <a:gd name="connsiteX0" fmla="*/ 6829774 w 6945928"/>
              <a:gd name="connsiteY0" fmla="*/ 3663904 h 6031749"/>
              <a:gd name="connsiteX1" fmla="*/ 6504921 w 6945928"/>
              <a:gd name="connsiteY1" fmla="*/ 800698 h 6031749"/>
              <a:gd name="connsiteX2" fmla="*/ 4676688 w 6945928"/>
              <a:gd name="connsiteY2" fmla="*/ 75954 h 6031749"/>
              <a:gd name="connsiteX3" fmla="*/ 4459552 w 6945928"/>
              <a:gd name="connsiteY3" fmla="*/ 1155153 h 6031749"/>
              <a:gd name="connsiteX4" fmla="*/ 3761721 w 6945928"/>
              <a:gd name="connsiteY4" fmla="*/ 1672511 h 6031749"/>
              <a:gd name="connsiteX5" fmla="*/ 2907479 w 6945928"/>
              <a:gd name="connsiteY5" fmla="*/ 1901111 h 6031749"/>
              <a:gd name="connsiteX6" fmla="*/ 1860731 w 6945928"/>
              <a:gd name="connsiteY6" fmla="*/ 1660479 h 6031749"/>
              <a:gd name="connsiteX7" fmla="*/ 741794 w 6945928"/>
              <a:gd name="connsiteY7" fmla="*/ 2225963 h 6031749"/>
              <a:gd name="connsiteX8" fmla="*/ 92089 w 6945928"/>
              <a:gd name="connsiteY8" fmla="*/ 4331490 h 6031749"/>
              <a:gd name="connsiteX9" fmla="*/ 308658 w 6945928"/>
              <a:gd name="connsiteY9" fmla="*/ 5955753 h 6031749"/>
              <a:gd name="connsiteX10" fmla="*/ 2498405 w 6945928"/>
              <a:gd name="connsiteY10" fmla="*/ 5979816 h 6031749"/>
              <a:gd name="connsiteX11" fmla="*/ 4892689 w 6945928"/>
              <a:gd name="connsiteY11" fmla="*/ 5943721 h 6031749"/>
              <a:gd name="connsiteX12" fmla="*/ 6829774 w 6945928"/>
              <a:gd name="connsiteY12" fmla="*/ 3663904 h 6031749"/>
              <a:gd name="connsiteX0" fmla="*/ 6829774 w 6945928"/>
              <a:gd name="connsiteY0" fmla="*/ 3615267 h 5983112"/>
              <a:gd name="connsiteX1" fmla="*/ 6504921 w 6945928"/>
              <a:gd name="connsiteY1" fmla="*/ 752061 h 5983112"/>
              <a:gd name="connsiteX2" fmla="*/ 4676688 w 6945928"/>
              <a:gd name="connsiteY2" fmla="*/ 81681 h 5983112"/>
              <a:gd name="connsiteX3" fmla="*/ 4459552 w 6945928"/>
              <a:gd name="connsiteY3" fmla="*/ 1106516 h 5983112"/>
              <a:gd name="connsiteX4" fmla="*/ 3761721 w 6945928"/>
              <a:gd name="connsiteY4" fmla="*/ 1623874 h 5983112"/>
              <a:gd name="connsiteX5" fmla="*/ 2907479 w 6945928"/>
              <a:gd name="connsiteY5" fmla="*/ 1852474 h 5983112"/>
              <a:gd name="connsiteX6" fmla="*/ 1860731 w 6945928"/>
              <a:gd name="connsiteY6" fmla="*/ 1611842 h 5983112"/>
              <a:gd name="connsiteX7" fmla="*/ 741794 w 6945928"/>
              <a:gd name="connsiteY7" fmla="*/ 2177326 h 5983112"/>
              <a:gd name="connsiteX8" fmla="*/ 92089 w 6945928"/>
              <a:gd name="connsiteY8" fmla="*/ 4282853 h 5983112"/>
              <a:gd name="connsiteX9" fmla="*/ 308658 w 6945928"/>
              <a:gd name="connsiteY9" fmla="*/ 5907116 h 5983112"/>
              <a:gd name="connsiteX10" fmla="*/ 2498405 w 6945928"/>
              <a:gd name="connsiteY10" fmla="*/ 5931179 h 5983112"/>
              <a:gd name="connsiteX11" fmla="*/ 4892689 w 6945928"/>
              <a:gd name="connsiteY11" fmla="*/ 5895084 h 5983112"/>
              <a:gd name="connsiteX12" fmla="*/ 6829774 w 6945928"/>
              <a:gd name="connsiteY12" fmla="*/ 3615267 h 5983112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55571"/>
              <a:gd name="connsiteY0" fmla="*/ 4510611 h 6878935"/>
              <a:gd name="connsiteX1" fmla="*/ 6504921 w 6955571"/>
              <a:gd name="connsiteY1" fmla="*/ 1647405 h 6878935"/>
              <a:gd name="connsiteX2" fmla="*/ 4456555 w 6955571"/>
              <a:gd name="connsiteY2" fmla="*/ 34309 h 6878935"/>
              <a:gd name="connsiteX3" fmla="*/ 4459552 w 6955571"/>
              <a:gd name="connsiteY3" fmla="*/ 2001860 h 6878935"/>
              <a:gd name="connsiteX4" fmla="*/ 3761721 w 6955571"/>
              <a:gd name="connsiteY4" fmla="*/ 2519218 h 6878935"/>
              <a:gd name="connsiteX5" fmla="*/ 2907479 w 6955571"/>
              <a:gd name="connsiteY5" fmla="*/ 2747818 h 6878935"/>
              <a:gd name="connsiteX6" fmla="*/ 1860731 w 6955571"/>
              <a:gd name="connsiteY6" fmla="*/ 2507186 h 6878935"/>
              <a:gd name="connsiteX7" fmla="*/ 741794 w 6955571"/>
              <a:gd name="connsiteY7" fmla="*/ 3072670 h 6878935"/>
              <a:gd name="connsiteX8" fmla="*/ 92089 w 6955571"/>
              <a:gd name="connsiteY8" fmla="*/ 5178197 h 6878935"/>
              <a:gd name="connsiteX9" fmla="*/ 308658 w 6955571"/>
              <a:gd name="connsiteY9" fmla="*/ 6802460 h 6878935"/>
              <a:gd name="connsiteX10" fmla="*/ 2498405 w 6955571"/>
              <a:gd name="connsiteY10" fmla="*/ 6826523 h 6878935"/>
              <a:gd name="connsiteX11" fmla="*/ 4860416 w 6955571"/>
              <a:gd name="connsiteY11" fmla="*/ 6779555 h 6878935"/>
              <a:gd name="connsiteX12" fmla="*/ 6829774 w 6955571"/>
              <a:gd name="connsiteY12" fmla="*/ 4510611 h 6878935"/>
              <a:gd name="connsiteX0" fmla="*/ 6829774 w 7061847"/>
              <a:gd name="connsiteY0" fmla="*/ 4540876 h 6909200"/>
              <a:gd name="connsiteX1" fmla="*/ 6758921 w 7061847"/>
              <a:gd name="connsiteY1" fmla="*/ 858996 h 6909200"/>
              <a:gd name="connsiteX2" fmla="*/ 4456555 w 7061847"/>
              <a:gd name="connsiteY2" fmla="*/ 64574 h 6909200"/>
              <a:gd name="connsiteX3" fmla="*/ 4459552 w 7061847"/>
              <a:gd name="connsiteY3" fmla="*/ 2032125 h 6909200"/>
              <a:gd name="connsiteX4" fmla="*/ 3761721 w 7061847"/>
              <a:gd name="connsiteY4" fmla="*/ 2549483 h 6909200"/>
              <a:gd name="connsiteX5" fmla="*/ 2907479 w 7061847"/>
              <a:gd name="connsiteY5" fmla="*/ 2778083 h 6909200"/>
              <a:gd name="connsiteX6" fmla="*/ 1860731 w 7061847"/>
              <a:gd name="connsiteY6" fmla="*/ 2537451 h 6909200"/>
              <a:gd name="connsiteX7" fmla="*/ 741794 w 7061847"/>
              <a:gd name="connsiteY7" fmla="*/ 3102935 h 6909200"/>
              <a:gd name="connsiteX8" fmla="*/ 92089 w 7061847"/>
              <a:gd name="connsiteY8" fmla="*/ 5208462 h 6909200"/>
              <a:gd name="connsiteX9" fmla="*/ 308658 w 7061847"/>
              <a:gd name="connsiteY9" fmla="*/ 6832725 h 6909200"/>
              <a:gd name="connsiteX10" fmla="*/ 2498405 w 7061847"/>
              <a:gd name="connsiteY10" fmla="*/ 6856788 h 6909200"/>
              <a:gd name="connsiteX11" fmla="*/ 4860416 w 7061847"/>
              <a:gd name="connsiteY11" fmla="*/ 6809820 h 6909200"/>
              <a:gd name="connsiteX12" fmla="*/ 6829774 w 7061847"/>
              <a:gd name="connsiteY12" fmla="*/ 4540876 h 6909200"/>
              <a:gd name="connsiteX0" fmla="*/ 6762041 w 7023736"/>
              <a:gd name="connsiteY0" fmla="*/ 5505170 h 6930777"/>
              <a:gd name="connsiteX1" fmla="*/ 6758921 w 7023736"/>
              <a:gd name="connsiteY1" fmla="*/ 880573 h 6930777"/>
              <a:gd name="connsiteX2" fmla="*/ 4456555 w 7023736"/>
              <a:gd name="connsiteY2" fmla="*/ 86151 h 6930777"/>
              <a:gd name="connsiteX3" fmla="*/ 4459552 w 7023736"/>
              <a:gd name="connsiteY3" fmla="*/ 2053702 h 6930777"/>
              <a:gd name="connsiteX4" fmla="*/ 3761721 w 7023736"/>
              <a:gd name="connsiteY4" fmla="*/ 2571060 h 6930777"/>
              <a:gd name="connsiteX5" fmla="*/ 2907479 w 7023736"/>
              <a:gd name="connsiteY5" fmla="*/ 2799660 h 6930777"/>
              <a:gd name="connsiteX6" fmla="*/ 1860731 w 7023736"/>
              <a:gd name="connsiteY6" fmla="*/ 2559028 h 6930777"/>
              <a:gd name="connsiteX7" fmla="*/ 741794 w 7023736"/>
              <a:gd name="connsiteY7" fmla="*/ 3124512 h 6930777"/>
              <a:gd name="connsiteX8" fmla="*/ 92089 w 7023736"/>
              <a:gd name="connsiteY8" fmla="*/ 5230039 h 6930777"/>
              <a:gd name="connsiteX9" fmla="*/ 308658 w 7023736"/>
              <a:gd name="connsiteY9" fmla="*/ 6854302 h 6930777"/>
              <a:gd name="connsiteX10" fmla="*/ 2498405 w 7023736"/>
              <a:gd name="connsiteY10" fmla="*/ 6878365 h 6930777"/>
              <a:gd name="connsiteX11" fmla="*/ 4860416 w 7023736"/>
              <a:gd name="connsiteY11" fmla="*/ 6831397 h 6930777"/>
              <a:gd name="connsiteX12" fmla="*/ 6762041 w 7023736"/>
              <a:gd name="connsiteY12" fmla="*/ 5505170 h 6930777"/>
              <a:gd name="connsiteX0" fmla="*/ 6762041 w 7023736"/>
              <a:gd name="connsiteY0" fmla="*/ 5487299 h 6912906"/>
              <a:gd name="connsiteX1" fmla="*/ 6758921 w 7023736"/>
              <a:gd name="connsiteY1" fmla="*/ 862702 h 6912906"/>
              <a:gd name="connsiteX2" fmla="*/ 4456555 w 7023736"/>
              <a:gd name="connsiteY2" fmla="*/ 68280 h 6912906"/>
              <a:gd name="connsiteX3" fmla="*/ 4324085 w 7023736"/>
              <a:gd name="connsiteY3" fmla="*/ 1787748 h 6912906"/>
              <a:gd name="connsiteX4" fmla="*/ 3761721 w 7023736"/>
              <a:gd name="connsiteY4" fmla="*/ 2553189 h 6912906"/>
              <a:gd name="connsiteX5" fmla="*/ 2907479 w 7023736"/>
              <a:gd name="connsiteY5" fmla="*/ 2781789 h 6912906"/>
              <a:gd name="connsiteX6" fmla="*/ 1860731 w 7023736"/>
              <a:gd name="connsiteY6" fmla="*/ 2541157 h 6912906"/>
              <a:gd name="connsiteX7" fmla="*/ 741794 w 7023736"/>
              <a:gd name="connsiteY7" fmla="*/ 3106641 h 6912906"/>
              <a:gd name="connsiteX8" fmla="*/ 92089 w 7023736"/>
              <a:gd name="connsiteY8" fmla="*/ 5212168 h 6912906"/>
              <a:gd name="connsiteX9" fmla="*/ 308658 w 7023736"/>
              <a:gd name="connsiteY9" fmla="*/ 6836431 h 6912906"/>
              <a:gd name="connsiteX10" fmla="*/ 2498405 w 7023736"/>
              <a:gd name="connsiteY10" fmla="*/ 6860494 h 6912906"/>
              <a:gd name="connsiteX11" fmla="*/ 4860416 w 7023736"/>
              <a:gd name="connsiteY11" fmla="*/ 6813526 h 6912906"/>
              <a:gd name="connsiteX12" fmla="*/ 6762041 w 7023736"/>
              <a:gd name="connsiteY12" fmla="*/ 5487299 h 6912906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46008 w 7023736"/>
              <a:gd name="connsiteY6" fmla="*/ 2888044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669340 w 7023736"/>
              <a:gd name="connsiteY6" fmla="*/ 2780200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716089 w 7023736"/>
              <a:gd name="connsiteY5" fmla="*/ 2762002 h 6914688"/>
              <a:gd name="connsiteX6" fmla="*/ 1669340 w 7023736"/>
              <a:gd name="connsiteY6" fmla="*/ 2780200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716089 w 7023736"/>
              <a:gd name="connsiteY5" fmla="*/ 2762002 h 6914688"/>
              <a:gd name="connsiteX6" fmla="*/ 2007953 w 7023736"/>
              <a:gd name="connsiteY6" fmla="*/ 3017458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6997474"/>
              <a:gd name="connsiteY0" fmla="*/ 4797614 h 6223221"/>
              <a:gd name="connsiteX1" fmla="*/ 6758921 w 6997474"/>
              <a:gd name="connsiteY1" fmla="*/ 173017 h 6223221"/>
              <a:gd name="connsiteX2" fmla="*/ 4868779 w 6997474"/>
              <a:gd name="connsiteY2" fmla="*/ 996272 h 6223221"/>
              <a:gd name="connsiteX3" fmla="*/ 4036219 w 6997474"/>
              <a:gd name="connsiteY3" fmla="*/ 1122873 h 6223221"/>
              <a:gd name="connsiteX4" fmla="*/ 3744788 w 6997474"/>
              <a:gd name="connsiteY4" fmla="*/ 1789080 h 6223221"/>
              <a:gd name="connsiteX5" fmla="*/ 2716089 w 6997474"/>
              <a:gd name="connsiteY5" fmla="*/ 2070535 h 6223221"/>
              <a:gd name="connsiteX6" fmla="*/ 2007953 w 6997474"/>
              <a:gd name="connsiteY6" fmla="*/ 2325991 h 6223221"/>
              <a:gd name="connsiteX7" fmla="*/ 741794 w 6997474"/>
              <a:gd name="connsiteY7" fmla="*/ 2416956 h 6223221"/>
              <a:gd name="connsiteX8" fmla="*/ 92089 w 6997474"/>
              <a:gd name="connsiteY8" fmla="*/ 4522483 h 6223221"/>
              <a:gd name="connsiteX9" fmla="*/ 308658 w 6997474"/>
              <a:gd name="connsiteY9" fmla="*/ 6146746 h 6223221"/>
              <a:gd name="connsiteX10" fmla="*/ 2498405 w 6997474"/>
              <a:gd name="connsiteY10" fmla="*/ 6170809 h 6223221"/>
              <a:gd name="connsiteX11" fmla="*/ 4860416 w 6997474"/>
              <a:gd name="connsiteY11" fmla="*/ 6123841 h 6223221"/>
              <a:gd name="connsiteX12" fmla="*/ 6762041 w 6997474"/>
              <a:gd name="connsiteY12" fmla="*/ 4797614 h 6223221"/>
              <a:gd name="connsiteX0" fmla="*/ 6762041 w 7005806"/>
              <a:gd name="connsiteY0" fmla="*/ 3863910 h 5289517"/>
              <a:gd name="connsiteX1" fmla="*/ 6773644 w 7005806"/>
              <a:gd name="connsiteY1" fmla="*/ 1072680 h 5289517"/>
              <a:gd name="connsiteX2" fmla="*/ 4868779 w 7005806"/>
              <a:gd name="connsiteY2" fmla="*/ 62568 h 5289517"/>
              <a:gd name="connsiteX3" fmla="*/ 4036219 w 7005806"/>
              <a:gd name="connsiteY3" fmla="*/ 189169 h 5289517"/>
              <a:gd name="connsiteX4" fmla="*/ 3744788 w 7005806"/>
              <a:gd name="connsiteY4" fmla="*/ 855376 h 5289517"/>
              <a:gd name="connsiteX5" fmla="*/ 2716089 w 7005806"/>
              <a:gd name="connsiteY5" fmla="*/ 1136831 h 5289517"/>
              <a:gd name="connsiteX6" fmla="*/ 2007953 w 7005806"/>
              <a:gd name="connsiteY6" fmla="*/ 1392287 h 5289517"/>
              <a:gd name="connsiteX7" fmla="*/ 741794 w 7005806"/>
              <a:gd name="connsiteY7" fmla="*/ 1483252 h 5289517"/>
              <a:gd name="connsiteX8" fmla="*/ 92089 w 7005806"/>
              <a:gd name="connsiteY8" fmla="*/ 3588779 h 5289517"/>
              <a:gd name="connsiteX9" fmla="*/ 308658 w 7005806"/>
              <a:gd name="connsiteY9" fmla="*/ 5213042 h 5289517"/>
              <a:gd name="connsiteX10" fmla="*/ 2498405 w 7005806"/>
              <a:gd name="connsiteY10" fmla="*/ 5237105 h 5289517"/>
              <a:gd name="connsiteX11" fmla="*/ 4860416 w 7005806"/>
              <a:gd name="connsiteY11" fmla="*/ 5190137 h 5289517"/>
              <a:gd name="connsiteX12" fmla="*/ 6762041 w 7005806"/>
              <a:gd name="connsiteY12" fmla="*/ 3863910 h 5289517"/>
              <a:gd name="connsiteX0" fmla="*/ 6762041 w 6989359"/>
              <a:gd name="connsiteY0" fmla="*/ 3870259 h 5295866"/>
              <a:gd name="connsiteX1" fmla="*/ 6744200 w 6989359"/>
              <a:gd name="connsiteY1" fmla="*/ 1165306 h 5295866"/>
              <a:gd name="connsiteX2" fmla="*/ 4868779 w 6989359"/>
              <a:gd name="connsiteY2" fmla="*/ 68917 h 5295866"/>
              <a:gd name="connsiteX3" fmla="*/ 4036219 w 6989359"/>
              <a:gd name="connsiteY3" fmla="*/ 195518 h 5295866"/>
              <a:gd name="connsiteX4" fmla="*/ 3744788 w 6989359"/>
              <a:gd name="connsiteY4" fmla="*/ 861725 h 5295866"/>
              <a:gd name="connsiteX5" fmla="*/ 2716089 w 6989359"/>
              <a:gd name="connsiteY5" fmla="*/ 1143180 h 5295866"/>
              <a:gd name="connsiteX6" fmla="*/ 2007953 w 6989359"/>
              <a:gd name="connsiteY6" fmla="*/ 1398636 h 5295866"/>
              <a:gd name="connsiteX7" fmla="*/ 741794 w 6989359"/>
              <a:gd name="connsiteY7" fmla="*/ 1489601 h 5295866"/>
              <a:gd name="connsiteX8" fmla="*/ 92089 w 6989359"/>
              <a:gd name="connsiteY8" fmla="*/ 3595128 h 5295866"/>
              <a:gd name="connsiteX9" fmla="*/ 308658 w 6989359"/>
              <a:gd name="connsiteY9" fmla="*/ 5219391 h 5295866"/>
              <a:gd name="connsiteX10" fmla="*/ 2498405 w 6989359"/>
              <a:gd name="connsiteY10" fmla="*/ 5243454 h 5295866"/>
              <a:gd name="connsiteX11" fmla="*/ 4860416 w 6989359"/>
              <a:gd name="connsiteY11" fmla="*/ 5196486 h 5295866"/>
              <a:gd name="connsiteX12" fmla="*/ 6762041 w 6989359"/>
              <a:gd name="connsiteY12" fmla="*/ 3870259 h 5295866"/>
              <a:gd name="connsiteX0" fmla="*/ 6762041 w 6989359"/>
              <a:gd name="connsiteY0" fmla="*/ 3879794 h 5305401"/>
              <a:gd name="connsiteX1" fmla="*/ 6744200 w 6989359"/>
              <a:gd name="connsiteY1" fmla="*/ 1304255 h 5305401"/>
              <a:gd name="connsiteX2" fmla="*/ 4868779 w 6989359"/>
              <a:gd name="connsiteY2" fmla="*/ 78452 h 5305401"/>
              <a:gd name="connsiteX3" fmla="*/ 4036219 w 6989359"/>
              <a:gd name="connsiteY3" fmla="*/ 205053 h 5305401"/>
              <a:gd name="connsiteX4" fmla="*/ 3744788 w 6989359"/>
              <a:gd name="connsiteY4" fmla="*/ 871260 h 5305401"/>
              <a:gd name="connsiteX5" fmla="*/ 2716089 w 6989359"/>
              <a:gd name="connsiteY5" fmla="*/ 1152715 h 5305401"/>
              <a:gd name="connsiteX6" fmla="*/ 2007953 w 6989359"/>
              <a:gd name="connsiteY6" fmla="*/ 1408171 h 5305401"/>
              <a:gd name="connsiteX7" fmla="*/ 741794 w 6989359"/>
              <a:gd name="connsiteY7" fmla="*/ 1499136 h 5305401"/>
              <a:gd name="connsiteX8" fmla="*/ 92089 w 6989359"/>
              <a:gd name="connsiteY8" fmla="*/ 3604663 h 5305401"/>
              <a:gd name="connsiteX9" fmla="*/ 308658 w 6989359"/>
              <a:gd name="connsiteY9" fmla="*/ 5228926 h 5305401"/>
              <a:gd name="connsiteX10" fmla="*/ 2498405 w 6989359"/>
              <a:gd name="connsiteY10" fmla="*/ 5252989 h 5305401"/>
              <a:gd name="connsiteX11" fmla="*/ 4860416 w 6989359"/>
              <a:gd name="connsiteY11" fmla="*/ 5206021 h 5305401"/>
              <a:gd name="connsiteX12" fmla="*/ 6762041 w 6989359"/>
              <a:gd name="connsiteY12" fmla="*/ 3879794 h 5305401"/>
              <a:gd name="connsiteX0" fmla="*/ 6762041 w 6978772"/>
              <a:gd name="connsiteY0" fmla="*/ 3759281 h 5184888"/>
              <a:gd name="connsiteX1" fmla="*/ 6744200 w 6978772"/>
              <a:gd name="connsiteY1" fmla="*/ 1183742 h 5184888"/>
              <a:gd name="connsiteX2" fmla="*/ 5045447 w 6978772"/>
              <a:gd name="connsiteY2" fmla="*/ 130491 h 5184888"/>
              <a:gd name="connsiteX3" fmla="*/ 4036219 w 6978772"/>
              <a:gd name="connsiteY3" fmla="*/ 84540 h 5184888"/>
              <a:gd name="connsiteX4" fmla="*/ 3744788 w 6978772"/>
              <a:gd name="connsiteY4" fmla="*/ 750747 h 5184888"/>
              <a:gd name="connsiteX5" fmla="*/ 2716089 w 6978772"/>
              <a:gd name="connsiteY5" fmla="*/ 1032202 h 5184888"/>
              <a:gd name="connsiteX6" fmla="*/ 2007953 w 6978772"/>
              <a:gd name="connsiteY6" fmla="*/ 1287658 h 5184888"/>
              <a:gd name="connsiteX7" fmla="*/ 741794 w 6978772"/>
              <a:gd name="connsiteY7" fmla="*/ 1378623 h 5184888"/>
              <a:gd name="connsiteX8" fmla="*/ 92089 w 6978772"/>
              <a:gd name="connsiteY8" fmla="*/ 3484150 h 5184888"/>
              <a:gd name="connsiteX9" fmla="*/ 308658 w 6978772"/>
              <a:gd name="connsiteY9" fmla="*/ 5108413 h 5184888"/>
              <a:gd name="connsiteX10" fmla="*/ 2498405 w 6978772"/>
              <a:gd name="connsiteY10" fmla="*/ 5132476 h 5184888"/>
              <a:gd name="connsiteX11" fmla="*/ 4860416 w 6978772"/>
              <a:gd name="connsiteY11" fmla="*/ 5085508 h 5184888"/>
              <a:gd name="connsiteX12" fmla="*/ 6762041 w 6978772"/>
              <a:gd name="connsiteY12" fmla="*/ 3759281 h 5184888"/>
              <a:gd name="connsiteX0" fmla="*/ 6762041 w 6978772"/>
              <a:gd name="connsiteY0" fmla="*/ 3702427 h 5128034"/>
              <a:gd name="connsiteX1" fmla="*/ 6744200 w 6978772"/>
              <a:gd name="connsiteY1" fmla="*/ 1126888 h 5128034"/>
              <a:gd name="connsiteX2" fmla="*/ 5045447 w 6978772"/>
              <a:gd name="connsiteY2" fmla="*/ 73637 h 5128034"/>
              <a:gd name="connsiteX3" fmla="*/ 4036219 w 6978772"/>
              <a:gd name="connsiteY3" fmla="*/ 27686 h 5128034"/>
              <a:gd name="connsiteX4" fmla="*/ 3744788 w 6978772"/>
              <a:gd name="connsiteY4" fmla="*/ 693893 h 5128034"/>
              <a:gd name="connsiteX5" fmla="*/ 2716089 w 6978772"/>
              <a:gd name="connsiteY5" fmla="*/ 975348 h 5128034"/>
              <a:gd name="connsiteX6" fmla="*/ 2007953 w 6978772"/>
              <a:gd name="connsiteY6" fmla="*/ 1230804 h 5128034"/>
              <a:gd name="connsiteX7" fmla="*/ 741794 w 6978772"/>
              <a:gd name="connsiteY7" fmla="*/ 1321769 h 5128034"/>
              <a:gd name="connsiteX8" fmla="*/ 92089 w 6978772"/>
              <a:gd name="connsiteY8" fmla="*/ 3427296 h 5128034"/>
              <a:gd name="connsiteX9" fmla="*/ 308658 w 6978772"/>
              <a:gd name="connsiteY9" fmla="*/ 5051559 h 5128034"/>
              <a:gd name="connsiteX10" fmla="*/ 2498405 w 6978772"/>
              <a:gd name="connsiteY10" fmla="*/ 5075622 h 5128034"/>
              <a:gd name="connsiteX11" fmla="*/ 4860416 w 6978772"/>
              <a:gd name="connsiteY11" fmla="*/ 5028654 h 5128034"/>
              <a:gd name="connsiteX12" fmla="*/ 6762041 w 6978772"/>
              <a:gd name="connsiteY12" fmla="*/ 3702427 h 5128034"/>
              <a:gd name="connsiteX0" fmla="*/ 6762041 w 6978772"/>
              <a:gd name="connsiteY0" fmla="*/ 3737428 h 5163035"/>
              <a:gd name="connsiteX1" fmla="*/ 6744200 w 6978772"/>
              <a:gd name="connsiteY1" fmla="*/ 1161889 h 5163035"/>
              <a:gd name="connsiteX2" fmla="*/ 5045447 w 6978772"/>
              <a:gd name="connsiteY2" fmla="*/ 108638 h 5163035"/>
              <a:gd name="connsiteX3" fmla="*/ 4036219 w 6978772"/>
              <a:gd name="connsiteY3" fmla="*/ 62687 h 5163035"/>
              <a:gd name="connsiteX4" fmla="*/ 3744788 w 6978772"/>
              <a:gd name="connsiteY4" fmla="*/ 728894 h 5163035"/>
              <a:gd name="connsiteX5" fmla="*/ 2716089 w 6978772"/>
              <a:gd name="connsiteY5" fmla="*/ 1010349 h 5163035"/>
              <a:gd name="connsiteX6" fmla="*/ 2007953 w 6978772"/>
              <a:gd name="connsiteY6" fmla="*/ 1265805 h 5163035"/>
              <a:gd name="connsiteX7" fmla="*/ 741794 w 6978772"/>
              <a:gd name="connsiteY7" fmla="*/ 1356770 h 5163035"/>
              <a:gd name="connsiteX8" fmla="*/ 92089 w 6978772"/>
              <a:gd name="connsiteY8" fmla="*/ 3462297 h 5163035"/>
              <a:gd name="connsiteX9" fmla="*/ 308658 w 6978772"/>
              <a:gd name="connsiteY9" fmla="*/ 5086560 h 5163035"/>
              <a:gd name="connsiteX10" fmla="*/ 2498405 w 6978772"/>
              <a:gd name="connsiteY10" fmla="*/ 5110623 h 5163035"/>
              <a:gd name="connsiteX11" fmla="*/ 4860416 w 6978772"/>
              <a:gd name="connsiteY11" fmla="*/ 5063655 h 5163035"/>
              <a:gd name="connsiteX12" fmla="*/ 6762041 w 6978772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050114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29819 h 5155426"/>
              <a:gd name="connsiteX1" fmla="*/ 6768659 w 7003231"/>
              <a:gd name="connsiteY1" fmla="*/ 1154280 h 5155426"/>
              <a:gd name="connsiteX2" fmla="*/ 5069906 w 7003231"/>
              <a:gd name="connsiteY2" fmla="*/ 101029 h 5155426"/>
              <a:gd name="connsiteX3" fmla="*/ 4060678 w 7003231"/>
              <a:gd name="connsiteY3" fmla="*/ 55078 h 5155426"/>
              <a:gd name="connsiteX4" fmla="*/ 3710358 w 7003231"/>
              <a:gd name="connsiteY4" fmla="*/ 613438 h 5155426"/>
              <a:gd name="connsiteX5" fmla="*/ 2740548 w 7003231"/>
              <a:gd name="connsiteY5" fmla="*/ 1002740 h 5155426"/>
              <a:gd name="connsiteX6" fmla="*/ 2032412 w 7003231"/>
              <a:gd name="connsiteY6" fmla="*/ 1042505 h 5155426"/>
              <a:gd name="connsiteX7" fmla="*/ 1134310 w 7003231"/>
              <a:gd name="connsiteY7" fmla="*/ 960919 h 5155426"/>
              <a:gd name="connsiteX8" fmla="*/ 116548 w 7003231"/>
              <a:gd name="connsiteY8" fmla="*/ 3454688 h 5155426"/>
              <a:gd name="connsiteX9" fmla="*/ 333117 w 7003231"/>
              <a:gd name="connsiteY9" fmla="*/ 5078951 h 5155426"/>
              <a:gd name="connsiteX10" fmla="*/ 2522864 w 7003231"/>
              <a:gd name="connsiteY10" fmla="*/ 5103014 h 5155426"/>
              <a:gd name="connsiteX11" fmla="*/ 4884875 w 7003231"/>
              <a:gd name="connsiteY11" fmla="*/ 5056046 h 5155426"/>
              <a:gd name="connsiteX12" fmla="*/ 6786500 w 7003231"/>
              <a:gd name="connsiteY12" fmla="*/ 3729819 h 5155426"/>
              <a:gd name="connsiteX0" fmla="*/ 6771707 w 6988438"/>
              <a:gd name="connsiteY0" fmla="*/ 3729819 h 5155426"/>
              <a:gd name="connsiteX1" fmla="*/ 6753866 w 6988438"/>
              <a:gd name="connsiteY1" fmla="*/ 1154280 h 5155426"/>
              <a:gd name="connsiteX2" fmla="*/ 5055113 w 6988438"/>
              <a:gd name="connsiteY2" fmla="*/ 101029 h 5155426"/>
              <a:gd name="connsiteX3" fmla="*/ 4045885 w 6988438"/>
              <a:gd name="connsiteY3" fmla="*/ 55078 h 5155426"/>
              <a:gd name="connsiteX4" fmla="*/ 3695565 w 6988438"/>
              <a:gd name="connsiteY4" fmla="*/ 613438 h 5155426"/>
              <a:gd name="connsiteX5" fmla="*/ 2725755 w 6988438"/>
              <a:gd name="connsiteY5" fmla="*/ 1002740 h 5155426"/>
              <a:gd name="connsiteX6" fmla="*/ 2017619 w 6988438"/>
              <a:gd name="connsiteY6" fmla="*/ 1042505 h 5155426"/>
              <a:gd name="connsiteX7" fmla="*/ 898682 w 6988438"/>
              <a:gd name="connsiteY7" fmla="*/ 1047195 h 5155426"/>
              <a:gd name="connsiteX8" fmla="*/ 101755 w 6988438"/>
              <a:gd name="connsiteY8" fmla="*/ 3454688 h 5155426"/>
              <a:gd name="connsiteX9" fmla="*/ 318324 w 6988438"/>
              <a:gd name="connsiteY9" fmla="*/ 5078951 h 5155426"/>
              <a:gd name="connsiteX10" fmla="*/ 2508071 w 6988438"/>
              <a:gd name="connsiteY10" fmla="*/ 5103014 h 5155426"/>
              <a:gd name="connsiteX11" fmla="*/ 4870082 w 6988438"/>
              <a:gd name="connsiteY11" fmla="*/ 5056046 h 5155426"/>
              <a:gd name="connsiteX12" fmla="*/ 6771707 w 6988438"/>
              <a:gd name="connsiteY12" fmla="*/ 3729819 h 5155426"/>
              <a:gd name="connsiteX0" fmla="*/ 6798548 w 7015279"/>
              <a:gd name="connsiteY0" fmla="*/ 3729819 h 5155426"/>
              <a:gd name="connsiteX1" fmla="*/ 6780707 w 7015279"/>
              <a:gd name="connsiteY1" fmla="*/ 1154280 h 5155426"/>
              <a:gd name="connsiteX2" fmla="*/ 5081954 w 7015279"/>
              <a:gd name="connsiteY2" fmla="*/ 101029 h 5155426"/>
              <a:gd name="connsiteX3" fmla="*/ 4072726 w 7015279"/>
              <a:gd name="connsiteY3" fmla="*/ 55078 h 5155426"/>
              <a:gd name="connsiteX4" fmla="*/ 3722406 w 7015279"/>
              <a:gd name="connsiteY4" fmla="*/ 613438 h 5155426"/>
              <a:gd name="connsiteX5" fmla="*/ 2752596 w 7015279"/>
              <a:gd name="connsiteY5" fmla="*/ 1002740 h 5155426"/>
              <a:gd name="connsiteX6" fmla="*/ 2044460 w 7015279"/>
              <a:gd name="connsiteY6" fmla="*/ 1042505 h 5155426"/>
              <a:gd name="connsiteX7" fmla="*/ 1323025 w 7015279"/>
              <a:gd name="connsiteY7" fmla="*/ 594247 h 5155426"/>
              <a:gd name="connsiteX8" fmla="*/ 128596 w 7015279"/>
              <a:gd name="connsiteY8" fmla="*/ 3454688 h 5155426"/>
              <a:gd name="connsiteX9" fmla="*/ 345165 w 7015279"/>
              <a:gd name="connsiteY9" fmla="*/ 5078951 h 5155426"/>
              <a:gd name="connsiteX10" fmla="*/ 2534912 w 7015279"/>
              <a:gd name="connsiteY10" fmla="*/ 5103014 h 5155426"/>
              <a:gd name="connsiteX11" fmla="*/ 4896923 w 7015279"/>
              <a:gd name="connsiteY11" fmla="*/ 5056046 h 5155426"/>
              <a:gd name="connsiteX12" fmla="*/ 6798548 w 7015279"/>
              <a:gd name="connsiteY12" fmla="*/ 3729819 h 5155426"/>
              <a:gd name="connsiteX0" fmla="*/ 6798548 w 7015279"/>
              <a:gd name="connsiteY0" fmla="*/ 3729819 h 5155426"/>
              <a:gd name="connsiteX1" fmla="*/ 6780707 w 7015279"/>
              <a:gd name="connsiteY1" fmla="*/ 1154280 h 5155426"/>
              <a:gd name="connsiteX2" fmla="*/ 5081954 w 7015279"/>
              <a:gd name="connsiteY2" fmla="*/ 101029 h 5155426"/>
              <a:gd name="connsiteX3" fmla="*/ 4072726 w 7015279"/>
              <a:gd name="connsiteY3" fmla="*/ 55078 h 5155426"/>
              <a:gd name="connsiteX4" fmla="*/ 3722406 w 7015279"/>
              <a:gd name="connsiteY4" fmla="*/ 613438 h 5155426"/>
              <a:gd name="connsiteX5" fmla="*/ 2752596 w 7015279"/>
              <a:gd name="connsiteY5" fmla="*/ 1002740 h 5155426"/>
              <a:gd name="connsiteX6" fmla="*/ 2162237 w 7015279"/>
              <a:gd name="connsiteY6" fmla="*/ 956230 h 5155426"/>
              <a:gd name="connsiteX7" fmla="*/ 1323025 w 7015279"/>
              <a:gd name="connsiteY7" fmla="*/ 594247 h 5155426"/>
              <a:gd name="connsiteX8" fmla="*/ 128596 w 7015279"/>
              <a:gd name="connsiteY8" fmla="*/ 3454688 h 5155426"/>
              <a:gd name="connsiteX9" fmla="*/ 345165 w 7015279"/>
              <a:gd name="connsiteY9" fmla="*/ 5078951 h 5155426"/>
              <a:gd name="connsiteX10" fmla="*/ 2534912 w 7015279"/>
              <a:gd name="connsiteY10" fmla="*/ 5103014 h 5155426"/>
              <a:gd name="connsiteX11" fmla="*/ 4896923 w 7015279"/>
              <a:gd name="connsiteY11" fmla="*/ 5056046 h 5155426"/>
              <a:gd name="connsiteX12" fmla="*/ 6798548 w 7015279"/>
              <a:gd name="connsiteY12" fmla="*/ 3729819 h 5155426"/>
              <a:gd name="connsiteX0" fmla="*/ 6927653 w 7144384"/>
              <a:gd name="connsiteY0" fmla="*/ 3729819 h 5251573"/>
              <a:gd name="connsiteX1" fmla="*/ 6909812 w 7144384"/>
              <a:gd name="connsiteY1" fmla="*/ 1154280 h 5251573"/>
              <a:gd name="connsiteX2" fmla="*/ 5211059 w 7144384"/>
              <a:gd name="connsiteY2" fmla="*/ 101029 h 5251573"/>
              <a:gd name="connsiteX3" fmla="*/ 4201831 w 7144384"/>
              <a:gd name="connsiteY3" fmla="*/ 55078 h 5251573"/>
              <a:gd name="connsiteX4" fmla="*/ 3851511 w 7144384"/>
              <a:gd name="connsiteY4" fmla="*/ 613438 h 5251573"/>
              <a:gd name="connsiteX5" fmla="*/ 2881701 w 7144384"/>
              <a:gd name="connsiteY5" fmla="*/ 1002740 h 5251573"/>
              <a:gd name="connsiteX6" fmla="*/ 2291342 w 7144384"/>
              <a:gd name="connsiteY6" fmla="*/ 956230 h 5251573"/>
              <a:gd name="connsiteX7" fmla="*/ 1452130 w 7144384"/>
              <a:gd name="connsiteY7" fmla="*/ 594247 h 5251573"/>
              <a:gd name="connsiteX8" fmla="*/ 66311 w 7144384"/>
              <a:gd name="connsiteY8" fmla="*/ 2872326 h 5251573"/>
              <a:gd name="connsiteX9" fmla="*/ 474270 w 7144384"/>
              <a:gd name="connsiteY9" fmla="*/ 5078951 h 5251573"/>
              <a:gd name="connsiteX10" fmla="*/ 2664017 w 7144384"/>
              <a:gd name="connsiteY10" fmla="*/ 5103014 h 5251573"/>
              <a:gd name="connsiteX11" fmla="*/ 5026028 w 7144384"/>
              <a:gd name="connsiteY11" fmla="*/ 5056046 h 5251573"/>
              <a:gd name="connsiteX12" fmla="*/ 6927653 w 7144384"/>
              <a:gd name="connsiteY12" fmla="*/ 3729819 h 5251573"/>
              <a:gd name="connsiteX0" fmla="*/ 6872182 w 7088913"/>
              <a:gd name="connsiteY0" fmla="*/ 3729819 h 5251573"/>
              <a:gd name="connsiteX1" fmla="*/ 6854341 w 7088913"/>
              <a:gd name="connsiteY1" fmla="*/ 1154280 h 5251573"/>
              <a:gd name="connsiteX2" fmla="*/ 5155588 w 7088913"/>
              <a:gd name="connsiteY2" fmla="*/ 101029 h 5251573"/>
              <a:gd name="connsiteX3" fmla="*/ 4146360 w 7088913"/>
              <a:gd name="connsiteY3" fmla="*/ 55078 h 5251573"/>
              <a:gd name="connsiteX4" fmla="*/ 3796040 w 7088913"/>
              <a:gd name="connsiteY4" fmla="*/ 613438 h 5251573"/>
              <a:gd name="connsiteX5" fmla="*/ 2826230 w 7088913"/>
              <a:gd name="connsiteY5" fmla="*/ 1002740 h 5251573"/>
              <a:gd name="connsiteX6" fmla="*/ 2235871 w 7088913"/>
              <a:gd name="connsiteY6" fmla="*/ 956230 h 5251573"/>
              <a:gd name="connsiteX7" fmla="*/ 1396659 w 7088913"/>
              <a:gd name="connsiteY7" fmla="*/ 594247 h 5251573"/>
              <a:gd name="connsiteX8" fmla="*/ 10840 w 7088913"/>
              <a:gd name="connsiteY8" fmla="*/ 2872326 h 5251573"/>
              <a:gd name="connsiteX9" fmla="*/ 418799 w 7088913"/>
              <a:gd name="connsiteY9" fmla="*/ 5078951 h 5251573"/>
              <a:gd name="connsiteX10" fmla="*/ 2608546 w 7088913"/>
              <a:gd name="connsiteY10" fmla="*/ 5103014 h 5251573"/>
              <a:gd name="connsiteX11" fmla="*/ 4970557 w 7088913"/>
              <a:gd name="connsiteY11" fmla="*/ 5056046 h 5251573"/>
              <a:gd name="connsiteX12" fmla="*/ 6872182 w 7088913"/>
              <a:gd name="connsiteY12" fmla="*/ 3729819 h 5251573"/>
              <a:gd name="connsiteX0" fmla="*/ 6872182 w 7088913"/>
              <a:gd name="connsiteY0" fmla="*/ 3729819 h 5251573"/>
              <a:gd name="connsiteX1" fmla="*/ 6854341 w 7088913"/>
              <a:gd name="connsiteY1" fmla="*/ 1154280 h 5251573"/>
              <a:gd name="connsiteX2" fmla="*/ 5155588 w 7088913"/>
              <a:gd name="connsiteY2" fmla="*/ 101029 h 5251573"/>
              <a:gd name="connsiteX3" fmla="*/ 4146360 w 7088913"/>
              <a:gd name="connsiteY3" fmla="*/ 55078 h 5251573"/>
              <a:gd name="connsiteX4" fmla="*/ 3796040 w 7088913"/>
              <a:gd name="connsiteY4" fmla="*/ 613438 h 5251573"/>
              <a:gd name="connsiteX5" fmla="*/ 2826230 w 7088913"/>
              <a:gd name="connsiteY5" fmla="*/ 1002740 h 5251573"/>
              <a:gd name="connsiteX6" fmla="*/ 2235871 w 7088913"/>
              <a:gd name="connsiteY6" fmla="*/ 956230 h 5251573"/>
              <a:gd name="connsiteX7" fmla="*/ 1396659 w 7088913"/>
              <a:gd name="connsiteY7" fmla="*/ 594247 h 5251573"/>
              <a:gd name="connsiteX8" fmla="*/ 10840 w 7088913"/>
              <a:gd name="connsiteY8" fmla="*/ 2872326 h 5251573"/>
              <a:gd name="connsiteX9" fmla="*/ 418799 w 7088913"/>
              <a:gd name="connsiteY9" fmla="*/ 5078951 h 5251573"/>
              <a:gd name="connsiteX10" fmla="*/ 2608546 w 7088913"/>
              <a:gd name="connsiteY10" fmla="*/ 5103014 h 5251573"/>
              <a:gd name="connsiteX11" fmla="*/ 4970557 w 7088913"/>
              <a:gd name="connsiteY11" fmla="*/ 5056046 h 5251573"/>
              <a:gd name="connsiteX12" fmla="*/ 6872182 w 7088913"/>
              <a:gd name="connsiteY12" fmla="*/ 3729819 h 525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88913" h="5251573">
                <a:moveTo>
                  <a:pt x="6872182" y="3729819"/>
                </a:moveTo>
                <a:cubicBezTo>
                  <a:pt x="7186146" y="3079525"/>
                  <a:pt x="7140440" y="1759078"/>
                  <a:pt x="6854341" y="1154280"/>
                </a:cubicBezTo>
                <a:cubicBezTo>
                  <a:pt x="6568242" y="549482"/>
                  <a:pt x="5665808" y="219521"/>
                  <a:pt x="5155588" y="101029"/>
                </a:cubicBezTo>
                <a:cubicBezTo>
                  <a:pt x="4645368" y="-17463"/>
                  <a:pt x="4372951" y="-30324"/>
                  <a:pt x="4146360" y="55078"/>
                </a:cubicBezTo>
                <a:cubicBezTo>
                  <a:pt x="3919769" y="140480"/>
                  <a:pt x="4016062" y="455494"/>
                  <a:pt x="3796040" y="613438"/>
                </a:cubicBezTo>
                <a:cubicBezTo>
                  <a:pt x="3576018" y="771382"/>
                  <a:pt x="3086258" y="945608"/>
                  <a:pt x="2826230" y="1002740"/>
                </a:cubicBezTo>
                <a:cubicBezTo>
                  <a:pt x="2566202" y="1059872"/>
                  <a:pt x="2474133" y="1024312"/>
                  <a:pt x="2235871" y="956230"/>
                </a:cubicBezTo>
                <a:cubicBezTo>
                  <a:pt x="1997609" y="888148"/>
                  <a:pt x="1914720" y="469021"/>
                  <a:pt x="1396659" y="594247"/>
                </a:cubicBezTo>
                <a:cubicBezTo>
                  <a:pt x="878598" y="719473"/>
                  <a:pt x="41316" y="2038601"/>
                  <a:pt x="10840" y="2872326"/>
                </a:cubicBezTo>
                <a:cubicBezTo>
                  <a:pt x="-19636" y="3706051"/>
                  <a:pt x="-14152" y="4707170"/>
                  <a:pt x="418799" y="5078951"/>
                </a:cubicBezTo>
                <a:cubicBezTo>
                  <a:pt x="851750" y="5450732"/>
                  <a:pt x="1849920" y="5106831"/>
                  <a:pt x="2608546" y="5103014"/>
                </a:cubicBezTo>
                <a:cubicBezTo>
                  <a:pt x="3367172" y="5099197"/>
                  <a:pt x="4064178" y="5178367"/>
                  <a:pt x="4970557" y="5056046"/>
                </a:cubicBezTo>
                <a:cubicBezTo>
                  <a:pt x="5970499" y="4935057"/>
                  <a:pt x="6558218" y="4380113"/>
                  <a:pt x="6872182" y="3729819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029113" y="3207100"/>
            <a:ext cx="1321355" cy="1208648"/>
          </a:xfrm>
          <a:custGeom>
            <a:avLst/>
            <a:gdLst>
              <a:gd name="connsiteX0" fmla="*/ 1028246 w 2144697"/>
              <a:gd name="connsiteY0" fmla="*/ 202252 h 1888334"/>
              <a:gd name="connsiteX1" fmla="*/ 1655567 w 2144697"/>
              <a:gd name="connsiteY1" fmla="*/ 21499 h 1888334"/>
              <a:gd name="connsiteX2" fmla="*/ 2144665 w 2144697"/>
              <a:gd name="connsiteY2" fmla="*/ 776410 h 1888334"/>
              <a:gd name="connsiteX3" fmla="*/ 1676832 w 2144697"/>
              <a:gd name="connsiteY3" fmla="*/ 1648280 h 1888334"/>
              <a:gd name="connsiteX4" fmla="*/ 1028246 w 2144697"/>
              <a:gd name="connsiteY4" fmla="*/ 1871564 h 1888334"/>
              <a:gd name="connsiteX5" fmla="*/ 71316 w 2144697"/>
              <a:gd name="connsiteY5" fmla="*/ 1297406 h 1888334"/>
              <a:gd name="connsiteX6" fmla="*/ 113846 w 2144697"/>
              <a:gd name="connsiteY6" fmla="*/ 414903 h 1888334"/>
              <a:gd name="connsiteX7" fmla="*/ 464721 w 2144697"/>
              <a:gd name="connsiteY7" fmla="*/ 159722 h 1888334"/>
              <a:gd name="connsiteX8" fmla="*/ 1028246 w 2144697"/>
              <a:gd name="connsiteY8" fmla="*/ 202252 h 1888334"/>
              <a:gd name="connsiteX0" fmla="*/ 1028246 w 2145342"/>
              <a:gd name="connsiteY0" fmla="*/ 182256 h 1868338"/>
              <a:gd name="connsiteX1" fmla="*/ 1761892 w 2145342"/>
              <a:gd name="connsiteY1" fmla="*/ 22768 h 1868338"/>
              <a:gd name="connsiteX2" fmla="*/ 2144665 w 2145342"/>
              <a:gd name="connsiteY2" fmla="*/ 756414 h 1868338"/>
              <a:gd name="connsiteX3" fmla="*/ 1676832 w 2145342"/>
              <a:gd name="connsiteY3" fmla="*/ 1628284 h 1868338"/>
              <a:gd name="connsiteX4" fmla="*/ 1028246 w 2145342"/>
              <a:gd name="connsiteY4" fmla="*/ 1851568 h 1868338"/>
              <a:gd name="connsiteX5" fmla="*/ 71316 w 2145342"/>
              <a:gd name="connsiteY5" fmla="*/ 1277410 h 1868338"/>
              <a:gd name="connsiteX6" fmla="*/ 113846 w 2145342"/>
              <a:gd name="connsiteY6" fmla="*/ 394907 h 1868338"/>
              <a:gd name="connsiteX7" fmla="*/ 464721 w 2145342"/>
              <a:gd name="connsiteY7" fmla="*/ 139726 h 1868338"/>
              <a:gd name="connsiteX8" fmla="*/ 1028246 w 2145342"/>
              <a:gd name="connsiteY8" fmla="*/ 182256 h 1868338"/>
              <a:gd name="connsiteX0" fmla="*/ 1028246 w 2145342"/>
              <a:gd name="connsiteY0" fmla="*/ 182009 h 1868091"/>
              <a:gd name="connsiteX1" fmla="*/ 1761892 w 2145342"/>
              <a:gd name="connsiteY1" fmla="*/ 22521 h 1868091"/>
              <a:gd name="connsiteX2" fmla="*/ 2144665 w 2145342"/>
              <a:gd name="connsiteY2" fmla="*/ 756167 h 1868091"/>
              <a:gd name="connsiteX3" fmla="*/ 1676832 w 2145342"/>
              <a:gd name="connsiteY3" fmla="*/ 1628037 h 1868091"/>
              <a:gd name="connsiteX4" fmla="*/ 1028246 w 2145342"/>
              <a:gd name="connsiteY4" fmla="*/ 1851321 h 1868091"/>
              <a:gd name="connsiteX5" fmla="*/ 71316 w 2145342"/>
              <a:gd name="connsiteY5" fmla="*/ 1277163 h 1868091"/>
              <a:gd name="connsiteX6" fmla="*/ 113846 w 2145342"/>
              <a:gd name="connsiteY6" fmla="*/ 394660 h 1868091"/>
              <a:gd name="connsiteX7" fmla="*/ 496619 w 2145342"/>
              <a:gd name="connsiteY7" fmla="*/ 118214 h 1868091"/>
              <a:gd name="connsiteX8" fmla="*/ 1028246 w 2145342"/>
              <a:gd name="connsiteY8" fmla="*/ 182009 h 1868091"/>
              <a:gd name="connsiteX0" fmla="*/ 1008572 w 2125668"/>
              <a:gd name="connsiteY0" fmla="*/ 182009 h 1868091"/>
              <a:gd name="connsiteX1" fmla="*/ 1742218 w 2125668"/>
              <a:gd name="connsiteY1" fmla="*/ 22521 h 1868091"/>
              <a:gd name="connsiteX2" fmla="*/ 2124991 w 2125668"/>
              <a:gd name="connsiteY2" fmla="*/ 756167 h 1868091"/>
              <a:gd name="connsiteX3" fmla="*/ 1657158 w 2125668"/>
              <a:gd name="connsiteY3" fmla="*/ 1628037 h 1868091"/>
              <a:gd name="connsiteX4" fmla="*/ 742758 w 2125668"/>
              <a:gd name="connsiteY4" fmla="*/ 1851321 h 1868091"/>
              <a:gd name="connsiteX5" fmla="*/ 51642 w 2125668"/>
              <a:gd name="connsiteY5" fmla="*/ 1277163 h 1868091"/>
              <a:gd name="connsiteX6" fmla="*/ 94172 w 2125668"/>
              <a:gd name="connsiteY6" fmla="*/ 394660 h 1868091"/>
              <a:gd name="connsiteX7" fmla="*/ 476945 w 2125668"/>
              <a:gd name="connsiteY7" fmla="*/ 118214 h 1868091"/>
              <a:gd name="connsiteX8" fmla="*/ 1008572 w 2125668"/>
              <a:gd name="connsiteY8" fmla="*/ 182009 h 1868091"/>
              <a:gd name="connsiteX0" fmla="*/ 1008572 w 2197273"/>
              <a:gd name="connsiteY0" fmla="*/ 182644 h 1868560"/>
              <a:gd name="connsiteX1" fmla="*/ 1742218 w 2197273"/>
              <a:gd name="connsiteY1" fmla="*/ 23156 h 1868560"/>
              <a:gd name="connsiteX2" fmla="*/ 2196739 w 2197273"/>
              <a:gd name="connsiteY2" fmla="*/ 767791 h 1868560"/>
              <a:gd name="connsiteX3" fmla="*/ 1657158 w 2197273"/>
              <a:gd name="connsiteY3" fmla="*/ 1628672 h 1868560"/>
              <a:gd name="connsiteX4" fmla="*/ 742758 w 2197273"/>
              <a:gd name="connsiteY4" fmla="*/ 1851956 h 1868560"/>
              <a:gd name="connsiteX5" fmla="*/ 51642 w 2197273"/>
              <a:gd name="connsiteY5" fmla="*/ 1277798 h 1868560"/>
              <a:gd name="connsiteX6" fmla="*/ 94172 w 2197273"/>
              <a:gd name="connsiteY6" fmla="*/ 395295 h 1868560"/>
              <a:gd name="connsiteX7" fmla="*/ 476945 w 2197273"/>
              <a:gd name="connsiteY7" fmla="*/ 118849 h 1868560"/>
              <a:gd name="connsiteX8" fmla="*/ 1008572 w 2197273"/>
              <a:gd name="connsiteY8" fmla="*/ 182644 h 1868560"/>
              <a:gd name="connsiteX0" fmla="*/ 1008572 w 2196965"/>
              <a:gd name="connsiteY0" fmla="*/ 182644 h 1868560"/>
              <a:gd name="connsiteX1" fmla="*/ 1742218 w 2196965"/>
              <a:gd name="connsiteY1" fmla="*/ 23156 h 1868560"/>
              <a:gd name="connsiteX2" fmla="*/ 2196739 w 2196965"/>
              <a:gd name="connsiteY2" fmla="*/ 767791 h 1868560"/>
              <a:gd name="connsiteX3" fmla="*/ 1657158 w 2196965"/>
              <a:gd name="connsiteY3" fmla="*/ 1628672 h 1868560"/>
              <a:gd name="connsiteX4" fmla="*/ 742758 w 2196965"/>
              <a:gd name="connsiteY4" fmla="*/ 1851956 h 1868560"/>
              <a:gd name="connsiteX5" fmla="*/ 51642 w 2196965"/>
              <a:gd name="connsiteY5" fmla="*/ 1277798 h 1868560"/>
              <a:gd name="connsiteX6" fmla="*/ 94172 w 2196965"/>
              <a:gd name="connsiteY6" fmla="*/ 395295 h 1868560"/>
              <a:gd name="connsiteX7" fmla="*/ 476945 w 2196965"/>
              <a:gd name="connsiteY7" fmla="*/ 118849 h 1868560"/>
              <a:gd name="connsiteX8" fmla="*/ 1008572 w 2196965"/>
              <a:gd name="connsiteY8" fmla="*/ 182644 h 1868560"/>
              <a:gd name="connsiteX0" fmla="*/ 1008572 w 2199115"/>
              <a:gd name="connsiteY0" fmla="*/ 182644 h 1868560"/>
              <a:gd name="connsiteX1" fmla="*/ 1742218 w 2199115"/>
              <a:gd name="connsiteY1" fmla="*/ 23156 h 1868560"/>
              <a:gd name="connsiteX2" fmla="*/ 2196739 w 2199115"/>
              <a:gd name="connsiteY2" fmla="*/ 767791 h 1868560"/>
              <a:gd name="connsiteX3" fmla="*/ 1657158 w 2199115"/>
              <a:gd name="connsiteY3" fmla="*/ 1628672 h 1868560"/>
              <a:gd name="connsiteX4" fmla="*/ 742758 w 2199115"/>
              <a:gd name="connsiteY4" fmla="*/ 1851956 h 1868560"/>
              <a:gd name="connsiteX5" fmla="*/ 51642 w 2199115"/>
              <a:gd name="connsiteY5" fmla="*/ 1277798 h 1868560"/>
              <a:gd name="connsiteX6" fmla="*/ 94172 w 2199115"/>
              <a:gd name="connsiteY6" fmla="*/ 395295 h 1868560"/>
              <a:gd name="connsiteX7" fmla="*/ 476945 w 2199115"/>
              <a:gd name="connsiteY7" fmla="*/ 118849 h 1868560"/>
              <a:gd name="connsiteX8" fmla="*/ 1008572 w 2199115"/>
              <a:gd name="connsiteY8" fmla="*/ 182644 h 1868560"/>
              <a:gd name="connsiteX0" fmla="*/ 1008572 w 2197022"/>
              <a:gd name="connsiteY0" fmla="*/ 182644 h 1877121"/>
              <a:gd name="connsiteX1" fmla="*/ 1742218 w 2197022"/>
              <a:gd name="connsiteY1" fmla="*/ 23156 h 1877121"/>
              <a:gd name="connsiteX2" fmla="*/ 2196739 w 2197022"/>
              <a:gd name="connsiteY2" fmla="*/ 767791 h 1877121"/>
              <a:gd name="connsiteX3" fmla="*/ 1681074 w 2197022"/>
              <a:gd name="connsiteY3" fmla="*/ 1672627 h 1877121"/>
              <a:gd name="connsiteX4" fmla="*/ 742758 w 2197022"/>
              <a:gd name="connsiteY4" fmla="*/ 1851956 h 1877121"/>
              <a:gd name="connsiteX5" fmla="*/ 51642 w 2197022"/>
              <a:gd name="connsiteY5" fmla="*/ 1277798 h 1877121"/>
              <a:gd name="connsiteX6" fmla="*/ 94172 w 2197022"/>
              <a:gd name="connsiteY6" fmla="*/ 395295 h 1877121"/>
              <a:gd name="connsiteX7" fmla="*/ 476945 w 2197022"/>
              <a:gd name="connsiteY7" fmla="*/ 118849 h 1877121"/>
              <a:gd name="connsiteX8" fmla="*/ 1008572 w 2197022"/>
              <a:gd name="connsiteY8" fmla="*/ 182644 h 187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22" h="1877121">
                <a:moveTo>
                  <a:pt x="1008572" y="182644"/>
                </a:moveTo>
                <a:cubicBezTo>
                  <a:pt x="1219451" y="166695"/>
                  <a:pt x="1544190" y="-74368"/>
                  <a:pt x="1742218" y="23156"/>
                </a:cubicBezTo>
                <a:cubicBezTo>
                  <a:pt x="1940246" y="120680"/>
                  <a:pt x="2206930" y="492879"/>
                  <a:pt x="2196739" y="767791"/>
                </a:cubicBezTo>
                <a:cubicBezTo>
                  <a:pt x="2186548" y="1042703"/>
                  <a:pt x="1923404" y="1491933"/>
                  <a:pt x="1681074" y="1672627"/>
                </a:cubicBezTo>
                <a:cubicBezTo>
                  <a:pt x="1438744" y="1853321"/>
                  <a:pt x="1014330" y="1917761"/>
                  <a:pt x="742758" y="1851956"/>
                </a:cubicBezTo>
                <a:cubicBezTo>
                  <a:pt x="471186" y="1786151"/>
                  <a:pt x="159740" y="1520575"/>
                  <a:pt x="51642" y="1277798"/>
                </a:cubicBezTo>
                <a:cubicBezTo>
                  <a:pt x="-56456" y="1035021"/>
                  <a:pt x="28605" y="584909"/>
                  <a:pt x="94172" y="395295"/>
                </a:cubicBezTo>
                <a:cubicBezTo>
                  <a:pt x="159739" y="205681"/>
                  <a:pt x="322773" y="157835"/>
                  <a:pt x="476945" y="118849"/>
                </a:cubicBezTo>
                <a:cubicBezTo>
                  <a:pt x="631117" y="79863"/>
                  <a:pt x="797693" y="198593"/>
                  <a:pt x="1008572" y="182644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04499" y="3208140"/>
            <a:ext cx="1159293" cy="1027600"/>
            <a:chOff x="199477" y="937547"/>
            <a:chExt cx="1159291" cy="10276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4" y="1270203"/>
              <a:ext cx="487680" cy="69494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99477" y="937547"/>
              <a:ext cx="1159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latin typeface="Optima"/>
                  <a:cs typeface="Optima"/>
                </a:rPr>
                <a:t>Customer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93195" y="6229166"/>
            <a:ext cx="1377293" cy="535327"/>
            <a:chOff x="4367862" y="6052205"/>
            <a:chExt cx="1377294" cy="535326"/>
          </a:xfrm>
        </p:grpSpPr>
        <p:grpSp>
          <p:nvGrpSpPr>
            <p:cNvPr id="20" name="Group 19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03954" y="6229166"/>
            <a:ext cx="1377293" cy="535327"/>
            <a:chOff x="4367862" y="6052205"/>
            <a:chExt cx="1377294" cy="535326"/>
          </a:xfrm>
        </p:grpSpPr>
        <p:grpSp>
          <p:nvGrpSpPr>
            <p:cNvPr id="29" name="Group 28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58827" y="6229166"/>
            <a:ext cx="1377293" cy="535327"/>
            <a:chOff x="4367862" y="6052205"/>
            <a:chExt cx="1377294" cy="535326"/>
          </a:xfrm>
        </p:grpSpPr>
        <p:grpSp>
          <p:nvGrpSpPr>
            <p:cNvPr id="34" name="Group 33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190170" y="6229166"/>
            <a:ext cx="1377293" cy="535327"/>
            <a:chOff x="4367862" y="6052205"/>
            <a:chExt cx="1377294" cy="535326"/>
          </a:xfrm>
        </p:grpSpPr>
        <p:grpSp>
          <p:nvGrpSpPr>
            <p:cNvPr id="39" name="Group 38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021512" y="6229166"/>
            <a:ext cx="1377293" cy="535327"/>
            <a:chOff x="4367862" y="6052205"/>
            <a:chExt cx="1377294" cy="535326"/>
          </a:xfrm>
        </p:grpSpPr>
        <p:grpSp>
          <p:nvGrpSpPr>
            <p:cNvPr id="44" name="Group 43"/>
            <p:cNvGrpSpPr/>
            <p:nvPr/>
          </p:nvGrpSpPr>
          <p:grpSpPr>
            <a:xfrm>
              <a:off x="4367862" y="6052205"/>
              <a:ext cx="1377294" cy="535326"/>
              <a:chOff x="4550744" y="6094409"/>
              <a:chExt cx="1377294" cy="53532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392711" y="6094409"/>
                <a:ext cx="535327" cy="5353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0744" y="6162405"/>
                <a:ext cx="382926" cy="38292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755780" y="6106129"/>
              <a:ext cx="40107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 charset="0"/>
                  <a:ea typeface="Optima" charset="0"/>
                  <a:cs typeface="Optima" charset="0"/>
                </a:rPr>
                <a:t>-&gt;</a:t>
              </a:r>
            </a:p>
          </p:txBody>
        </p:sp>
      </p:grpSp>
      <p:sp>
        <p:nvSpPr>
          <p:cNvPr id="48" name="Freeform 47"/>
          <p:cNvSpPr/>
          <p:nvPr/>
        </p:nvSpPr>
        <p:spPr>
          <a:xfrm>
            <a:off x="5205107" y="794636"/>
            <a:ext cx="2363667" cy="1904333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542366 w 6426812"/>
              <a:gd name="connsiteY0" fmla="*/ 4098337 h 4232230"/>
              <a:gd name="connsiteX1" fmla="*/ 1810823 w 6426812"/>
              <a:gd name="connsiteY1" fmla="*/ 3869738 h 4232230"/>
              <a:gd name="connsiteX2" fmla="*/ 3045156 w 6426812"/>
              <a:gd name="connsiteY2" fmla="*/ 2228094 h 4232230"/>
              <a:gd name="connsiteX3" fmla="*/ 3729517 w 6426812"/>
              <a:gd name="connsiteY3" fmla="*/ 1716085 h 4232230"/>
              <a:gd name="connsiteX4" fmla="*/ 4318254 w 6426812"/>
              <a:gd name="connsiteY4" fmla="*/ 1776243 h 4232230"/>
              <a:gd name="connsiteX5" fmla="*/ 4823581 w 6426812"/>
              <a:gd name="connsiteY5" fmla="*/ 1968748 h 4232230"/>
              <a:gd name="connsiteX6" fmla="*/ 5837604 w 6426812"/>
              <a:gd name="connsiteY6" fmla="*/ 1884527 h 4232230"/>
              <a:gd name="connsiteX7" fmla="*/ 6421755 w 6426812"/>
              <a:gd name="connsiteY7" fmla="*/ 1415295 h 4232230"/>
              <a:gd name="connsiteX8" fmla="*/ 5521412 w 6426812"/>
              <a:gd name="connsiteY8" fmla="*/ 500895 h 4232230"/>
              <a:gd name="connsiteX9" fmla="*/ 4283211 w 6426812"/>
              <a:gd name="connsiteY9" fmla="*/ 87365 h 4232230"/>
              <a:gd name="connsiteX10" fmla="*/ 263611 w 6426812"/>
              <a:gd name="connsiteY10" fmla="*/ 2197348 h 4232230"/>
              <a:gd name="connsiteX11" fmla="*/ 542366 w 6426812"/>
              <a:gd name="connsiteY11" fmla="*/ 4098337 h 4232230"/>
              <a:gd name="connsiteX0" fmla="*/ 81504 w 5965950"/>
              <a:gd name="connsiteY0" fmla="*/ 4098337 h 4388519"/>
              <a:gd name="connsiteX1" fmla="*/ 1349961 w 5965950"/>
              <a:gd name="connsiteY1" fmla="*/ 3869738 h 4388519"/>
              <a:gd name="connsiteX2" fmla="*/ 2584294 w 5965950"/>
              <a:gd name="connsiteY2" fmla="*/ 2228094 h 4388519"/>
              <a:gd name="connsiteX3" fmla="*/ 3268655 w 5965950"/>
              <a:gd name="connsiteY3" fmla="*/ 1716085 h 4388519"/>
              <a:gd name="connsiteX4" fmla="*/ 3857392 w 5965950"/>
              <a:gd name="connsiteY4" fmla="*/ 1776243 h 4388519"/>
              <a:gd name="connsiteX5" fmla="*/ 4362719 w 5965950"/>
              <a:gd name="connsiteY5" fmla="*/ 1968748 h 4388519"/>
              <a:gd name="connsiteX6" fmla="*/ 5376742 w 5965950"/>
              <a:gd name="connsiteY6" fmla="*/ 1884527 h 4388519"/>
              <a:gd name="connsiteX7" fmla="*/ 5960893 w 5965950"/>
              <a:gd name="connsiteY7" fmla="*/ 1415295 h 4388519"/>
              <a:gd name="connsiteX8" fmla="*/ 5060550 w 5965950"/>
              <a:gd name="connsiteY8" fmla="*/ 500895 h 4388519"/>
              <a:gd name="connsiteX9" fmla="*/ 3822349 w 5965950"/>
              <a:gd name="connsiteY9" fmla="*/ 87365 h 4388519"/>
              <a:gd name="connsiteX10" fmla="*/ 81504 w 5965950"/>
              <a:gd name="connsiteY10" fmla="*/ 4098337 h 4388519"/>
              <a:gd name="connsiteX0" fmla="*/ 2497555 w 4641156"/>
              <a:gd name="connsiteY0" fmla="*/ 87365 h 3920206"/>
              <a:gd name="connsiteX1" fmla="*/ 25167 w 4641156"/>
              <a:gd name="connsiteY1" fmla="*/ 3869738 h 3920206"/>
              <a:gd name="connsiteX2" fmla="*/ 1259500 w 4641156"/>
              <a:gd name="connsiteY2" fmla="*/ 2228094 h 3920206"/>
              <a:gd name="connsiteX3" fmla="*/ 1943861 w 4641156"/>
              <a:gd name="connsiteY3" fmla="*/ 1716085 h 3920206"/>
              <a:gd name="connsiteX4" fmla="*/ 2532598 w 4641156"/>
              <a:gd name="connsiteY4" fmla="*/ 1776243 h 3920206"/>
              <a:gd name="connsiteX5" fmla="*/ 3037925 w 4641156"/>
              <a:gd name="connsiteY5" fmla="*/ 1968748 h 3920206"/>
              <a:gd name="connsiteX6" fmla="*/ 4051948 w 4641156"/>
              <a:gd name="connsiteY6" fmla="*/ 1884527 h 3920206"/>
              <a:gd name="connsiteX7" fmla="*/ 4636099 w 4641156"/>
              <a:gd name="connsiteY7" fmla="*/ 1415295 h 3920206"/>
              <a:gd name="connsiteX8" fmla="*/ 3735756 w 4641156"/>
              <a:gd name="connsiteY8" fmla="*/ 500895 h 3920206"/>
              <a:gd name="connsiteX9" fmla="*/ 2497555 w 4641156"/>
              <a:gd name="connsiteY9" fmla="*/ 87365 h 3920206"/>
              <a:gd name="connsiteX0" fmla="*/ 1248163 w 3391764"/>
              <a:gd name="connsiteY0" fmla="*/ 87365 h 2289762"/>
              <a:gd name="connsiteX1" fmla="*/ 10108 w 3391764"/>
              <a:gd name="connsiteY1" fmla="*/ 2228094 h 2289762"/>
              <a:gd name="connsiteX2" fmla="*/ 694469 w 3391764"/>
              <a:gd name="connsiteY2" fmla="*/ 1716085 h 2289762"/>
              <a:gd name="connsiteX3" fmla="*/ 1283206 w 3391764"/>
              <a:gd name="connsiteY3" fmla="*/ 1776243 h 2289762"/>
              <a:gd name="connsiteX4" fmla="*/ 1788533 w 3391764"/>
              <a:gd name="connsiteY4" fmla="*/ 1968748 h 2289762"/>
              <a:gd name="connsiteX5" fmla="*/ 2802556 w 3391764"/>
              <a:gd name="connsiteY5" fmla="*/ 1884527 h 2289762"/>
              <a:gd name="connsiteX6" fmla="*/ 3386707 w 3391764"/>
              <a:gd name="connsiteY6" fmla="*/ 1415295 h 2289762"/>
              <a:gd name="connsiteX7" fmla="*/ 2486364 w 3391764"/>
              <a:gd name="connsiteY7" fmla="*/ 500895 h 2289762"/>
              <a:gd name="connsiteX8" fmla="*/ 1248163 w 3391764"/>
              <a:gd name="connsiteY8" fmla="*/ 87365 h 2289762"/>
              <a:gd name="connsiteX0" fmla="*/ 553791 w 2697392"/>
              <a:gd name="connsiteY0" fmla="*/ 87365 h 1976181"/>
              <a:gd name="connsiteX1" fmla="*/ 97 w 2697392"/>
              <a:gd name="connsiteY1" fmla="*/ 1716085 h 1976181"/>
              <a:gd name="connsiteX2" fmla="*/ 588834 w 2697392"/>
              <a:gd name="connsiteY2" fmla="*/ 1776243 h 1976181"/>
              <a:gd name="connsiteX3" fmla="*/ 1094161 w 2697392"/>
              <a:gd name="connsiteY3" fmla="*/ 1968748 h 1976181"/>
              <a:gd name="connsiteX4" fmla="*/ 2108184 w 2697392"/>
              <a:gd name="connsiteY4" fmla="*/ 1884527 h 1976181"/>
              <a:gd name="connsiteX5" fmla="*/ 2692335 w 2697392"/>
              <a:gd name="connsiteY5" fmla="*/ 1415295 h 1976181"/>
              <a:gd name="connsiteX6" fmla="*/ 1791992 w 2697392"/>
              <a:gd name="connsiteY6" fmla="*/ 500895 h 1976181"/>
              <a:gd name="connsiteX7" fmla="*/ 553791 w 2697392"/>
              <a:gd name="connsiteY7" fmla="*/ 87365 h 1976181"/>
              <a:gd name="connsiteX0" fmla="*/ 100806 w 2244407"/>
              <a:gd name="connsiteY0" fmla="*/ 87365 h 1984284"/>
              <a:gd name="connsiteX1" fmla="*/ 135849 w 2244407"/>
              <a:gd name="connsiteY1" fmla="*/ 1776243 h 1984284"/>
              <a:gd name="connsiteX2" fmla="*/ 641176 w 2244407"/>
              <a:gd name="connsiteY2" fmla="*/ 1968748 h 1984284"/>
              <a:gd name="connsiteX3" fmla="*/ 1655199 w 2244407"/>
              <a:gd name="connsiteY3" fmla="*/ 1884527 h 1984284"/>
              <a:gd name="connsiteX4" fmla="*/ 2239350 w 2244407"/>
              <a:gd name="connsiteY4" fmla="*/ 1415295 h 1984284"/>
              <a:gd name="connsiteX5" fmla="*/ 1339007 w 2244407"/>
              <a:gd name="connsiteY5" fmla="*/ 500895 h 1984284"/>
              <a:gd name="connsiteX6" fmla="*/ 100806 w 2244407"/>
              <a:gd name="connsiteY6" fmla="*/ 87365 h 1984284"/>
              <a:gd name="connsiteX0" fmla="*/ 161829 w 2305430"/>
              <a:gd name="connsiteY0" fmla="*/ 87365 h 1976180"/>
              <a:gd name="connsiteX1" fmla="*/ 196872 w 2305430"/>
              <a:gd name="connsiteY1" fmla="*/ 1776243 h 1976180"/>
              <a:gd name="connsiteX2" fmla="*/ 702199 w 2305430"/>
              <a:gd name="connsiteY2" fmla="*/ 1968748 h 1976180"/>
              <a:gd name="connsiteX3" fmla="*/ 1716222 w 2305430"/>
              <a:gd name="connsiteY3" fmla="*/ 1884527 h 1976180"/>
              <a:gd name="connsiteX4" fmla="*/ 2300373 w 2305430"/>
              <a:gd name="connsiteY4" fmla="*/ 1415295 h 1976180"/>
              <a:gd name="connsiteX5" fmla="*/ 1400030 w 2305430"/>
              <a:gd name="connsiteY5" fmla="*/ 500895 h 1976180"/>
              <a:gd name="connsiteX6" fmla="*/ 161829 w 2305430"/>
              <a:gd name="connsiteY6" fmla="*/ 87365 h 1976180"/>
              <a:gd name="connsiteX0" fmla="*/ 247555 w 2391156"/>
              <a:gd name="connsiteY0" fmla="*/ 52596 h 1949731"/>
              <a:gd name="connsiteX1" fmla="*/ 149939 w 2391156"/>
              <a:gd name="connsiteY1" fmla="*/ 1625971 h 1949731"/>
              <a:gd name="connsiteX2" fmla="*/ 787925 w 2391156"/>
              <a:gd name="connsiteY2" fmla="*/ 1933979 h 1949731"/>
              <a:gd name="connsiteX3" fmla="*/ 1801948 w 2391156"/>
              <a:gd name="connsiteY3" fmla="*/ 1849758 h 1949731"/>
              <a:gd name="connsiteX4" fmla="*/ 2386099 w 2391156"/>
              <a:gd name="connsiteY4" fmla="*/ 1380526 h 1949731"/>
              <a:gd name="connsiteX5" fmla="*/ 1485756 w 2391156"/>
              <a:gd name="connsiteY5" fmla="*/ 466126 h 1949731"/>
              <a:gd name="connsiteX6" fmla="*/ 247555 w 2391156"/>
              <a:gd name="connsiteY6" fmla="*/ 52596 h 1949731"/>
              <a:gd name="connsiteX0" fmla="*/ 578604 w 2722205"/>
              <a:gd name="connsiteY0" fmla="*/ 56619 h 1949108"/>
              <a:gd name="connsiteX1" fmla="*/ 83007 w 2722205"/>
              <a:gd name="connsiteY1" fmla="*/ 1694162 h 1949108"/>
              <a:gd name="connsiteX2" fmla="*/ 1118974 w 2722205"/>
              <a:gd name="connsiteY2" fmla="*/ 1938002 h 1949108"/>
              <a:gd name="connsiteX3" fmla="*/ 2132997 w 2722205"/>
              <a:gd name="connsiteY3" fmla="*/ 1853781 h 1949108"/>
              <a:gd name="connsiteX4" fmla="*/ 2717148 w 2722205"/>
              <a:gd name="connsiteY4" fmla="*/ 1384549 h 1949108"/>
              <a:gd name="connsiteX5" fmla="*/ 1816805 w 2722205"/>
              <a:gd name="connsiteY5" fmla="*/ 470149 h 1949108"/>
              <a:gd name="connsiteX6" fmla="*/ 578604 w 2722205"/>
              <a:gd name="connsiteY6" fmla="*/ 56619 h 1949108"/>
              <a:gd name="connsiteX0" fmla="*/ 542816 w 2686417"/>
              <a:gd name="connsiteY0" fmla="*/ 45474 h 1951044"/>
              <a:gd name="connsiteX1" fmla="*/ 87017 w 2686417"/>
              <a:gd name="connsiteY1" fmla="*/ 1503345 h 1951044"/>
              <a:gd name="connsiteX2" fmla="*/ 1083186 w 2686417"/>
              <a:gd name="connsiteY2" fmla="*/ 1926857 h 1951044"/>
              <a:gd name="connsiteX3" fmla="*/ 2097209 w 2686417"/>
              <a:gd name="connsiteY3" fmla="*/ 1842636 h 1951044"/>
              <a:gd name="connsiteX4" fmla="*/ 2681360 w 2686417"/>
              <a:gd name="connsiteY4" fmla="*/ 1373404 h 1951044"/>
              <a:gd name="connsiteX5" fmla="*/ 1781017 w 2686417"/>
              <a:gd name="connsiteY5" fmla="*/ 459004 h 1951044"/>
              <a:gd name="connsiteX6" fmla="*/ 542816 w 2686417"/>
              <a:gd name="connsiteY6" fmla="*/ 45474 h 1951044"/>
              <a:gd name="connsiteX0" fmla="*/ 449434 w 2593035"/>
              <a:gd name="connsiteY0" fmla="*/ 48617 h 1950429"/>
              <a:gd name="connsiteX1" fmla="*/ 99763 w 2593035"/>
              <a:gd name="connsiteY1" fmla="*/ 1557823 h 1950429"/>
              <a:gd name="connsiteX2" fmla="*/ 989804 w 2593035"/>
              <a:gd name="connsiteY2" fmla="*/ 1930000 h 1950429"/>
              <a:gd name="connsiteX3" fmla="*/ 2003827 w 2593035"/>
              <a:gd name="connsiteY3" fmla="*/ 1845779 h 1950429"/>
              <a:gd name="connsiteX4" fmla="*/ 2587978 w 2593035"/>
              <a:gd name="connsiteY4" fmla="*/ 1376547 h 1950429"/>
              <a:gd name="connsiteX5" fmla="*/ 1687635 w 2593035"/>
              <a:gd name="connsiteY5" fmla="*/ 462147 h 1950429"/>
              <a:gd name="connsiteX6" fmla="*/ 449434 w 2593035"/>
              <a:gd name="connsiteY6" fmla="*/ 48617 h 1950429"/>
              <a:gd name="connsiteX0" fmla="*/ 340305 w 2523704"/>
              <a:gd name="connsiteY0" fmla="*/ 52891 h 1903369"/>
              <a:gd name="connsiteX1" fmla="*/ 30432 w 2523704"/>
              <a:gd name="connsiteY1" fmla="*/ 1510762 h 1903369"/>
              <a:gd name="connsiteX2" fmla="*/ 920473 w 2523704"/>
              <a:gd name="connsiteY2" fmla="*/ 1882939 h 1903369"/>
              <a:gd name="connsiteX3" fmla="*/ 1934496 w 2523704"/>
              <a:gd name="connsiteY3" fmla="*/ 1798718 h 1903369"/>
              <a:gd name="connsiteX4" fmla="*/ 2518647 w 2523704"/>
              <a:gd name="connsiteY4" fmla="*/ 1329486 h 1903369"/>
              <a:gd name="connsiteX5" fmla="*/ 1618304 w 2523704"/>
              <a:gd name="connsiteY5" fmla="*/ 415086 h 1903369"/>
              <a:gd name="connsiteX6" fmla="*/ 340305 w 2523704"/>
              <a:gd name="connsiteY6" fmla="*/ 52891 h 1903369"/>
              <a:gd name="connsiteX0" fmla="*/ 259892 w 2443291"/>
              <a:gd name="connsiteY0" fmla="*/ 46334 h 1904334"/>
              <a:gd name="connsiteX1" fmla="*/ 42881 w 2443291"/>
              <a:gd name="connsiteY1" fmla="*/ 1401534 h 1904334"/>
              <a:gd name="connsiteX2" fmla="*/ 840060 w 2443291"/>
              <a:gd name="connsiteY2" fmla="*/ 1876382 h 1904334"/>
              <a:gd name="connsiteX3" fmla="*/ 1854083 w 2443291"/>
              <a:gd name="connsiteY3" fmla="*/ 1792161 h 1904334"/>
              <a:gd name="connsiteX4" fmla="*/ 2438234 w 2443291"/>
              <a:gd name="connsiteY4" fmla="*/ 1322929 h 1904334"/>
              <a:gd name="connsiteX5" fmla="*/ 1537891 w 2443291"/>
              <a:gd name="connsiteY5" fmla="*/ 408529 h 1904334"/>
              <a:gd name="connsiteX6" fmla="*/ 259892 w 2443291"/>
              <a:gd name="connsiteY6" fmla="*/ 46334 h 190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3291" h="1904334">
                <a:moveTo>
                  <a:pt x="259892" y="46334"/>
                </a:moveTo>
                <a:cubicBezTo>
                  <a:pt x="10724" y="211835"/>
                  <a:pt x="-53814" y="1096526"/>
                  <a:pt x="42881" y="1401534"/>
                </a:cubicBezTo>
                <a:cubicBezTo>
                  <a:pt x="139576" y="1706542"/>
                  <a:pt x="538193" y="1811278"/>
                  <a:pt x="840060" y="1876382"/>
                </a:cubicBezTo>
                <a:cubicBezTo>
                  <a:pt x="1141927" y="1941486"/>
                  <a:pt x="1587721" y="1884403"/>
                  <a:pt x="1854083" y="1792161"/>
                </a:cubicBezTo>
                <a:cubicBezTo>
                  <a:pt x="2120445" y="1699919"/>
                  <a:pt x="2490933" y="1553534"/>
                  <a:pt x="2438234" y="1322929"/>
                </a:cubicBezTo>
                <a:cubicBezTo>
                  <a:pt x="2385535" y="1092324"/>
                  <a:pt x="1900948" y="621295"/>
                  <a:pt x="1537891" y="408529"/>
                </a:cubicBezTo>
                <a:cubicBezTo>
                  <a:pt x="1174834" y="195763"/>
                  <a:pt x="509060" y="-119167"/>
                  <a:pt x="259892" y="46334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596225" y="761187"/>
            <a:ext cx="3680036" cy="4173311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289299 w 5621406"/>
              <a:gd name="connsiteY0" fmla="*/ 4039418 h 4173311"/>
              <a:gd name="connsiteX1" fmla="*/ 1557756 w 5621406"/>
              <a:gd name="connsiteY1" fmla="*/ 3810819 h 4173311"/>
              <a:gd name="connsiteX2" fmla="*/ 2792089 w 5621406"/>
              <a:gd name="connsiteY2" fmla="*/ 2169175 h 4173311"/>
              <a:gd name="connsiteX3" fmla="*/ 3476450 w 5621406"/>
              <a:gd name="connsiteY3" fmla="*/ 1657166 h 4173311"/>
              <a:gd name="connsiteX4" fmla="*/ 4065187 w 5621406"/>
              <a:gd name="connsiteY4" fmla="*/ 1717324 h 4173311"/>
              <a:gd name="connsiteX5" fmla="*/ 4570514 w 5621406"/>
              <a:gd name="connsiteY5" fmla="*/ 1909829 h 4173311"/>
              <a:gd name="connsiteX6" fmla="*/ 5584537 w 5621406"/>
              <a:gd name="connsiteY6" fmla="*/ 1825608 h 4173311"/>
              <a:gd name="connsiteX7" fmla="*/ 5268345 w 5621406"/>
              <a:gd name="connsiteY7" fmla="*/ 441976 h 4173311"/>
              <a:gd name="connsiteX8" fmla="*/ 4030144 w 5621406"/>
              <a:gd name="connsiteY8" fmla="*/ 28446 h 4173311"/>
              <a:gd name="connsiteX9" fmla="*/ 467746 w 5621406"/>
              <a:gd name="connsiteY9" fmla="*/ 285567 h 4173311"/>
              <a:gd name="connsiteX10" fmla="*/ 10544 w 5621406"/>
              <a:gd name="connsiteY10" fmla="*/ 2138429 h 4173311"/>
              <a:gd name="connsiteX11" fmla="*/ 289299 w 5621406"/>
              <a:gd name="connsiteY11" fmla="*/ 4039418 h 4173311"/>
              <a:gd name="connsiteX0" fmla="*/ 289299 w 5277665"/>
              <a:gd name="connsiteY0" fmla="*/ 4039418 h 4173311"/>
              <a:gd name="connsiteX1" fmla="*/ 1557756 w 5277665"/>
              <a:gd name="connsiteY1" fmla="*/ 3810819 h 4173311"/>
              <a:gd name="connsiteX2" fmla="*/ 2792089 w 5277665"/>
              <a:gd name="connsiteY2" fmla="*/ 2169175 h 4173311"/>
              <a:gd name="connsiteX3" fmla="*/ 3476450 w 5277665"/>
              <a:gd name="connsiteY3" fmla="*/ 1657166 h 4173311"/>
              <a:gd name="connsiteX4" fmla="*/ 4065187 w 5277665"/>
              <a:gd name="connsiteY4" fmla="*/ 1717324 h 4173311"/>
              <a:gd name="connsiteX5" fmla="*/ 4570514 w 5277665"/>
              <a:gd name="connsiteY5" fmla="*/ 1909829 h 4173311"/>
              <a:gd name="connsiteX6" fmla="*/ 5268345 w 5277665"/>
              <a:gd name="connsiteY6" fmla="*/ 441976 h 4173311"/>
              <a:gd name="connsiteX7" fmla="*/ 4030144 w 5277665"/>
              <a:gd name="connsiteY7" fmla="*/ 28446 h 4173311"/>
              <a:gd name="connsiteX8" fmla="*/ 467746 w 5277665"/>
              <a:gd name="connsiteY8" fmla="*/ 285567 h 4173311"/>
              <a:gd name="connsiteX9" fmla="*/ 10544 w 5277665"/>
              <a:gd name="connsiteY9" fmla="*/ 2138429 h 4173311"/>
              <a:gd name="connsiteX10" fmla="*/ 289299 w 5277665"/>
              <a:gd name="connsiteY10" fmla="*/ 4039418 h 4173311"/>
              <a:gd name="connsiteX0" fmla="*/ 289299 w 5268371"/>
              <a:gd name="connsiteY0" fmla="*/ 4039418 h 4173311"/>
              <a:gd name="connsiteX1" fmla="*/ 1557756 w 5268371"/>
              <a:gd name="connsiteY1" fmla="*/ 3810819 h 4173311"/>
              <a:gd name="connsiteX2" fmla="*/ 2792089 w 5268371"/>
              <a:gd name="connsiteY2" fmla="*/ 2169175 h 4173311"/>
              <a:gd name="connsiteX3" fmla="*/ 3476450 w 5268371"/>
              <a:gd name="connsiteY3" fmla="*/ 1657166 h 4173311"/>
              <a:gd name="connsiteX4" fmla="*/ 4065187 w 5268371"/>
              <a:gd name="connsiteY4" fmla="*/ 1717324 h 4173311"/>
              <a:gd name="connsiteX5" fmla="*/ 5268345 w 5268371"/>
              <a:gd name="connsiteY5" fmla="*/ 441976 h 4173311"/>
              <a:gd name="connsiteX6" fmla="*/ 4030144 w 5268371"/>
              <a:gd name="connsiteY6" fmla="*/ 28446 h 4173311"/>
              <a:gd name="connsiteX7" fmla="*/ 467746 w 5268371"/>
              <a:gd name="connsiteY7" fmla="*/ 285567 h 4173311"/>
              <a:gd name="connsiteX8" fmla="*/ 10544 w 5268371"/>
              <a:gd name="connsiteY8" fmla="*/ 2138429 h 4173311"/>
              <a:gd name="connsiteX9" fmla="*/ 289299 w 5268371"/>
              <a:gd name="connsiteY9" fmla="*/ 4039418 h 4173311"/>
              <a:gd name="connsiteX0" fmla="*/ 289299 w 5278751"/>
              <a:gd name="connsiteY0" fmla="*/ 4039418 h 4173311"/>
              <a:gd name="connsiteX1" fmla="*/ 1557756 w 5278751"/>
              <a:gd name="connsiteY1" fmla="*/ 3810819 h 4173311"/>
              <a:gd name="connsiteX2" fmla="*/ 2792089 w 5278751"/>
              <a:gd name="connsiteY2" fmla="*/ 2169175 h 4173311"/>
              <a:gd name="connsiteX3" fmla="*/ 3476450 w 5278751"/>
              <a:gd name="connsiteY3" fmla="*/ 1657166 h 4173311"/>
              <a:gd name="connsiteX4" fmla="*/ 5268345 w 5278751"/>
              <a:gd name="connsiteY4" fmla="*/ 441976 h 4173311"/>
              <a:gd name="connsiteX5" fmla="*/ 4030144 w 5278751"/>
              <a:gd name="connsiteY5" fmla="*/ 28446 h 4173311"/>
              <a:gd name="connsiteX6" fmla="*/ 467746 w 5278751"/>
              <a:gd name="connsiteY6" fmla="*/ 285567 h 4173311"/>
              <a:gd name="connsiteX7" fmla="*/ 10544 w 5278751"/>
              <a:gd name="connsiteY7" fmla="*/ 2138429 h 4173311"/>
              <a:gd name="connsiteX8" fmla="*/ 289299 w 5278751"/>
              <a:gd name="connsiteY8" fmla="*/ 4039418 h 4173311"/>
              <a:gd name="connsiteX0" fmla="*/ 289299 w 4186275"/>
              <a:gd name="connsiteY0" fmla="*/ 4039418 h 4173311"/>
              <a:gd name="connsiteX1" fmla="*/ 1557756 w 4186275"/>
              <a:gd name="connsiteY1" fmla="*/ 3810819 h 4173311"/>
              <a:gd name="connsiteX2" fmla="*/ 2792089 w 4186275"/>
              <a:gd name="connsiteY2" fmla="*/ 2169175 h 4173311"/>
              <a:gd name="connsiteX3" fmla="*/ 3476450 w 4186275"/>
              <a:gd name="connsiteY3" fmla="*/ 1657166 h 4173311"/>
              <a:gd name="connsiteX4" fmla="*/ 4030144 w 4186275"/>
              <a:gd name="connsiteY4" fmla="*/ 28446 h 4173311"/>
              <a:gd name="connsiteX5" fmla="*/ 467746 w 4186275"/>
              <a:gd name="connsiteY5" fmla="*/ 285567 h 4173311"/>
              <a:gd name="connsiteX6" fmla="*/ 10544 w 4186275"/>
              <a:gd name="connsiteY6" fmla="*/ 2138429 h 4173311"/>
              <a:gd name="connsiteX7" fmla="*/ 289299 w 4186275"/>
              <a:gd name="connsiteY7" fmla="*/ 4039418 h 4173311"/>
              <a:gd name="connsiteX0" fmla="*/ 289299 w 4105426"/>
              <a:gd name="connsiteY0" fmla="*/ 4039418 h 4173311"/>
              <a:gd name="connsiteX1" fmla="*/ 1557756 w 4105426"/>
              <a:gd name="connsiteY1" fmla="*/ 3810819 h 4173311"/>
              <a:gd name="connsiteX2" fmla="*/ 2792089 w 4105426"/>
              <a:gd name="connsiteY2" fmla="*/ 2169175 h 4173311"/>
              <a:gd name="connsiteX3" fmla="*/ 4030144 w 4105426"/>
              <a:gd name="connsiteY3" fmla="*/ 28446 h 4173311"/>
              <a:gd name="connsiteX4" fmla="*/ 467746 w 4105426"/>
              <a:gd name="connsiteY4" fmla="*/ 285567 h 4173311"/>
              <a:gd name="connsiteX5" fmla="*/ 10544 w 4105426"/>
              <a:gd name="connsiteY5" fmla="*/ 2138429 h 4173311"/>
              <a:gd name="connsiteX6" fmla="*/ 289299 w 4105426"/>
              <a:gd name="connsiteY6" fmla="*/ 4039418 h 417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5426" h="4173311">
                <a:moveTo>
                  <a:pt x="289299" y="4039418"/>
                </a:moveTo>
                <a:cubicBezTo>
                  <a:pt x="547168" y="4318150"/>
                  <a:pt x="1140624" y="4122526"/>
                  <a:pt x="1557756" y="3810819"/>
                </a:cubicBezTo>
                <a:cubicBezTo>
                  <a:pt x="1974888" y="3499112"/>
                  <a:pt x="2380024" y="2799570"/>
                  <a:pt x="2792089" y="2169175"/>
                </a:cubicBezTo>
                <a:cubicBezTo>
                  <a:pt x="3204154" y="1538780"/>
                  <a:pt x="4417534" y="342381"/>
                  <a:pt x="4030144" y="28446"/>
                </a:cubicBezTo>
                <a:cubicBezTo>
                  <a:pt x="3230044" y="2378"/>
                  <a:pt x="1063309" y="-87412"/>
                  <a:pt x="467746" y="285567"/>
                </a:cubicBezTo>
                <a:cubicBezTo>
                  <a:pt x="-139849" y="995430"/>
                  <a:pt x="48644" y="1504766"/>
                  <a:pt x="10544" y="2138429"/>
                </a:cubicBezTo>
                <a:cubicBezTo>
                  <a:pt x="-27556" y="2772092"/>
                  <a:pt x="31430" y="3760686"/>
                  <a:pt x="289299" y="4039418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7780"/>
            <a:ext cx="9144000" cy="4742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3" y="526913"/>
            <a:ext cx="371903" cy="53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/>
          <p:cNvSpPr/>
          <p:nvPr/>
        </p:nvSpPr>
        <p:spPr>
          <a:xfrm>
            <a:off x="4833413" y="3200042"/>
            <a:ext cx="15760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effectLst>
                  <a:glow>
                    <a:schemeClr val="bg1"/>
                  </a:glow>
                  <a:outerShdw blurRad="266700" dist="177800" dir="5400000" sx="182000" sy="182000" algn="ctr" rotWithShape="0">
                    <a:schemeClr val="bg1"/>
                  </a:outerShdw>
                </a:effectLst>
                <a:latin typeface="Optima"/>
                <a:cs typeface="Optima"/>
              </a:rPr>
              <a:t>App-store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55651" y="2738021"/>
            <a:ext cx="2343503" cy="2095540"/>
          </a:xfrm>
          <a:custGeom>
            <a:avLst/>
            <a:gdLst>
              <a:gd name="connsiteX0" fmla="*/ 1028246 w 2144697"/>
              <a:gd name="connsiteY0" fmla="*/ 202252 h 1888334"/>
              <a:gd name="connsiteX1" fmla="*/ 1655567 w 2144697"/>
              <a:gd name="connsiteY1" fmla="*/ 21499 h 1888334"/>
              <a:gd name="connsiteX2" fmla="*/ 2144665 w 2144697"/>
              <a:gd name="connsiteY2" fmla="*/ 776410 h 1888334"/>
              <a:gd name="connsiteX3" fmla="*/ 1676832 w 2144697"/>
              <a:gd name="connsiteY3" fmla="*/ 1648280 h 1888334"/>
              <a:gd name="connsiteX4" fmla="*/ 1028246 w 2144697"/>
              <a:gd name="connsiteY4" fmla="*/ 1871564 h 1888334"/>
              <a:gd name="connsiteX5" fmla="*/ 71316 w 2144697"/>
              <a:gd name="connsiteY5" fmla="*/ 1297406 h 1888334"/>
              <a:gd name="connsiteX6" fmla="*/ 113846 w 2144697"/>
              <a:gd name="connsiteY6" fmla="*/ 414903 h 1888334"/>
              <a:gd name="connsiteX7" fmla="*/ 464721 w 2144697"/>
              <a:gd name="connsiteY7" fmla="*/ 159722 h 1888334"/>
              <a:gd name="connsiteX8" fmla="*/ 1028246 w 2144697"/>
              <a:gd name="connsiteY8" fmla="*/ 202252 h 1888334"/>
              <a:gd name="connsiteX0" fmla="*/ 1028246 w 2145342"/>
              <a:gd name="connsiteY0" fmla="*/ 182256 h 1868338"/>
              <a:gd name="connsiteX1" fmla="*/ 1761892 w 2145342"/>
              <a:gd name="connsiteY1" fmla="*/ 22768 h 1868338"/>
              <a:gd name="connsiteX2" fmla="*/ 2144665 w 2145342"/>
              <a:gd name="connsiteY2" fmla="*/ 756414 h 1868338"/>
              <a:gd name="connsiteX3" fmla="*/ 1676832 w 2145342"/>
              <a:gd name="connsiteY3" fmla="*/ 1628284 h 1868338"/>
              <a:gd name="connsiteX4" fmla="*/ 1028246 w 2145342"/>
              <a:gd name="connsiteY4" fmla="*/ 1851568 h 1868338"/>
              <a:gd name="connsiteX5" fmla="*/ 71316 w 2145342"/>
              <a:gd name="connsiteY5" fmla="*/ 1277410 h 1868338"/>
              <a:gd name="connsiteX6" fmla="*/ 113846 w 2145342"/>
              <a:gd name="connsiteY6" fmla="*/ 394907 h 1868338"/>
              <a:gd name="connsiteX7" fmla="*/ 464721 w 2145342"/>
              <a:gd name="connsiteY7" fmla="*/ 139726 h 1868338"/>
              <a:gd name="connsiteX8" fmla="*/ 1028246 w 2145342"/>
              <a:gd name="connsiteY8" fmla="*/ 182256 h 1868338"/>
              <a:gd name="connsiteX0" fmla="*/ 1028246 w 2145342"/>
              <a:gd name="connsiteY0" fmla="*/ 182009 h 1868091"/>
              <a:gd name="connsiteX1" fmla="*/ 1761892 w 2145342"/>
              <a:gd name="connsiteY1" fmla="*/ 22521 h 1868091"/>
              <a:gd name="connsiteX2" fmla="*/ 2144665 w 2145342"/>
              <a:gd name="connsiteY2" fmla="*/ 756167 h 1868091"/>
              <a:gd name="connsiteX3" fmla="*/ 1676832 w 2145342"/>
              <a:gd name="connsiteY3" fmla="*/ 1628037 h 1868091"/>
              <a:gd name="connsiteX4" fmla="*/ 1028246 w 2145342"/>
              <a:gd name="connsiteY4" fmla="*/ 1851321 h 1868091"/>
              <a:gd name="connsiteX5" fmla="*/ 71316 w 2145342"/>
              <a:gd name="connsiteY5" fmla="*/ 1277163 h 1868091"/>
              <a:gd name="connsiteX6" fmla="*/ 113846 w 2145342"/>
              <a:gd name="connsiteY6" fmla="*/ 394660 h 1868091"/>
              <a:gd name="connsiteX7" fmla="*/ 496619 w 2145342"/>
              <a:gd name="connsiteY7" fmla="*/ 118214 h 1868091"/>
              <a:gd name="connsiteX8" fmla="*/ 1028246 w 2145342"/>
              <a:gd name="connsiteY8" fmla="*/ 182009 h 1868091"/>
              <a:gd name="connsiteX0" fmla="*/ 1008572 w 2125668"/>
              <a:gd name="connsiteY0" fmla="*/ 182009 h 1868091"/>
              <a:gd name="connsiteX1" fmla="*/ 1742218 w 2125668"/>
              <a:gd name="connsiteY1" fmla="*/ 22521 h 1868091"/>
              <a:gd name="connsiteX2" fmla="*/ 2124991 w 2125668"/>
              <a:gd name="connsiteY2" fmla="*/ 756167 h 1868091"/>
              <a:gd name="connsiteX3" fmla="*/ 1657158 w 2125668"/>
              <a:gd name="connsiteY3" fmla="*/ 1628037 h 1868091"/>
              <a:gd name="connsiteX4" fmla="*/ 742758 w 2125668"/>
              <a:gd name="connsiteY4" fmla="*/ 1851321 h 1868091"/>
              <a:gd name="connsiteX5" fmla="*/ 51642 w 2125668"/>
              <a:gd name="connsiteY5" fmla="*/ 1277163 h 1868091"/>
              <a:gd name="connsiteX6" fmla="*/ 94172 w 2125668"/>
              <a:gd name="connsiteY6" fmla="*/ 394660 h 1868091"/>
              <a:gd name="connsiteX7" fmla="*/ 476945 w 2125668"/>
              <a:gd name="connsiteY7" fmla="*/ 118214 h 1868091"/>
              <a:gd name="connsiteX8" fmla="*/ 1008572 w 2125668"/>
              <a:gd name="connsiteY8" fmla="*/ 182009 h 1868091"/>
              <a:gd name="connsiteX0" fmla="*/ 1008572 w 2197273"/>
              <a:gd name="connsiteY0" fmla="*/ 182644 h 1868560"/>
              <a:gd name="connsiteX1" fmla="*/ 1742218 w 2197273"/>
              <a:gd name="connsiteY1" fmla="*/ 23156 h 1868560"/>
              <a:gd name="connsiteX2" fmla="*/ 2196739 w 2197273"/>
              <a:gd name="connsiteY2" fmla="*/ 767791 h 1868560"/>
              <a:gd name="connsiteX3" fmla="*/ 1657158 w 2197273"/>
              <a:gd name="connsiteY3" fmla="*/ 1628672 h 1868560"/>
              <a:gd name="connsiteX4" fmla="*/ 742758 w 2197273"/>
              <a:gd name="connsiteY4" fmla="*/ 1851956 h 1868560"/>
              <a:gd name="connsiteX5" fmla="*/ 51642 w 2197273"/>
              <a:gd name="connsiteY5" fmla="*/ 1277798 h 1868560"/>
              <a:gd name="connsiteX6" fmla="*/ 94172 w 2197273"/>
              <a:gd name="connsiteY6" fmla="*/ 395295 h 1868560"/>
              <a:gd name="connsiteX7" fmla="*/ 476945 w 2197273"/>
              <a:gd name="connsiteY7" fmla="*/ 118849 h 1868560"/>
              <a:gd name="connsiteX8" fmla="*/ 1008572 w 2197273"/>
              <a:gd name="connsiteY8" fmla="*/ 182644 h 1868560"/>
              <a:gd name="connsiteX0" fmla="*/ 1008572 w 2196965"/>
              <a:gd name="connsiteY0" fmla="*/ 182644 h 1868560"/>
              <a:gd name="connsiteX1" fmla="*/ 1742218 w 2196965"/>
              <a:gd name="connsiteY1" fmla="*/ 23156 h 1868560"/>
              <a:gd name="connsiteX2" fmla="*/ 2196739 w 2196965"/>
              <a:gd name="connsiteY2" fmla="*/ 767791 h 1868560"/>
              <a:gd name="connsiteX3" fmla="*/ 1657158 w 2196965"/>
              <a:gd name="connsiteY3" fmla="*/ 1628672 h 1868560"/>
              <a:gd name="connsiteX4" fmla="*/ 742758 w 2196965"/>
              <a:gd name="connsiteY4" fmla="*/ 1851956 h 1868560"/>
              <a:gd name="connsiteX5" fmla="*/ 51642 w 2196965"/>
              <a:gd name="connsiteY5" fmla="*/ 1277798 h 1868560"/>
              <a:gd name="connsiteX6" fmla="*/ 94172 w 2196965"/>
              <a:gd name="connsiteY6" fmla="*/ 395295 h 1868560"/>
              <a:gd name="connsiteX7" fmla="*/ 476945 w 2196965"/>
              <a:gd name="connsiteY7" fmla="*/ 118849 h 1868560"/>
              <a:gd name="connsiteX8" fmla="*/ 1008572 w 2196965"/>
              <a:gd name="connsiteY8" fmla="*/ 182644 h 1868560"/>
              <a:gd name="connsiteX0" fmla="*/ 1008572 w 2199115"/>
              <a:gd name="connsiteY0" fmla="*/ 182644 h 1868560"/>
              <a:gd name="connsiteX1" fmla="*/ 1742218 w 2199115"/>
              <a:gd name="connsiteY1" fmla="*/ 23156 h 1868560"/>
              <a:gd name="connsiteX2" fmla="*/ 2196739 w 2199115"/>
              <a:gd name="connsiteY2" fmla="*/ 767791 h 1868560"/>
              <a:gd name="connsiteX3" fmla="*/ 1657158 w 2199115"/>
              <a:gd name="connsiteY3" fmla="*/ 1628672 h 1868560"/>
              <a:gd name="connsiteX4" fmla="*/ 742758 w 2199115"/>
              <a:gd name="connsiteY4" fmla="*/ 1851956 h 1868560"/>
              <a:gd name="connsiteX5" fmla="*/ 51642 w 2199115"/>
              <a:gd name="connsiteY5" fmla="*/ 1277798 h 1868560"/>
              <a:gd name="connsiteX6" fmla="*/ 94172 w 2199115"/>
              <a:gd name="connsiteY6" fmla="*/ 395295 h 1868560"/>
              <a:gd name="connsiteX7" fmla="*/ 476945 w 2199115"/>
              <a:gd name="connsiteY7" fmla="*/ 118849 h 1868560"/>
              <a:gd name="connsiteX8" fmla="*/ 1008572 w 2199115"/>
              <a:gd name="connsiteY8" fmla="*/ 182644 h 1868560"/>
              <a:gd name="connsiteX0" fmla="*/ 1008572 w 2197022"/>
              <a:gd name="connsiteY0" fmla="*/ 182644 h 1877121"/>
              <a:gd name="connsiteX1" fmla="*/ 1742218 w 2197022"/>
              <a:gd name="connsiteY1" fmla="*/ 23156 h 1877121"/>
              <a:gd name="connsiteX2" fmla="*/ 2196739 w 2197022"/>
              <a:gd name="connsiteY2" fmla="*/ 767791 h 1877121"/>
              <a:gd name="connsiteX3" fmla="*/ 1681074 w 2197022"/>
              <a:gd name="connsiteY3" fmla="*/ 1672627 h 1877121"/>
              <a:gd name="connsiteX4" fmla="*/ 742758 w 2197022"/>
              <a:gd name="connsiteY4" fmla="*/ 1851956 h 1877121"/>
              <a:gd name="connsiteX5" fmla="*/ 51642 w 2197022"/>
              <a:gd name="connsiteY5" fmla="*/ 1277798 h 1877121"/>
              <a:gd name="connsiteX6" fmla="*/ 94172 w 2197022"/>
              <a:gd name="connsiteY6" fmla="*/ 395295 h 1877121"/>
              <a:gd name="connsiteX7" fmla="*/ 476945 w 2197022"/>
              <a:gd name="connsiteY7" fmla="*/ 118849 h 1877121"/>
              <a:gd name="connsiteX8" fmla="*/ 1008572 w 2197022"/>
              <a:gd name="connsiteY8" fmla="*/ 182644 h 187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22" h="1877121">
                <a:moveTo>
                  <a:pt x="1008572" y="182644"/>
                </a:moveTo>
                <a:cubicBezTo>
                  <a:pt x="1219451" y="166695"/>
                  <a:pt x="1544190" y="-74368"/>
                  <a:pt x="1742218" y="23156"/>
                </a:cubicBezTo>
                <a:cubicBezTo>
                  <a:pt x="1940246" y="120680"/>
                  <a:pt x="2206930" y="492879"/>
                  <a:pt x="2196739" y="767791"/>
                </a:cubicBezTo>
                <a:cubicBezTo>
                  <a:pt x="2186548" y="1042703"/>
                  <a:pt x="1923404" y="1491933"/>
                  <a:pt x="1681074" y="1672627"/>
                </a:cubicBezTo>
                <a:cubicBezTo>
                  <a:pt x="1438744" y="1853321"/>
                  <a:pt x="1014330" y="1917761"/>
                  <a:pt x="742758" y="1851956"/>
                </a:cubicBezTo>
                <a:cubicBezTo>
                  <a:pt x="471186" y="1786151"/>
                  <a:pt x="159740" y="1520575"/>
                  <a:pt x="51642" y="1277798"/>
                </a:cubicBezTo>
                <a:cubicBezTo>
                  <a:pt x="-56456" y="1035021"/>
                  <a:pt x="28605" y="584909"/>
                  <a:pt x="94172" y="395295"/>
                </a:cubicBezTo>
                <a:cubicBezTo>
                  <a:pt x="159739" y="205681"/>
                  <a:pt x="322773" y="157835"/>
                  <a:pt x="476945" y="118849"/>
                </a:cubicBezTo>
                <a:cubicBezTo>
                  <a:pt x="631117" y="79863"/>
                  <a:pt x="797693" y="198593"/>
                  <a:pt x="1008572" y="182644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739933" y="2092419"/>
            <a:ext cx="6773716" cy="3425168"/>
          </a:xfrm>
          <a:custGeom>
            <a:avLst/>
            <a:gdLst>
              <a:gd name="connsiteX0" fmla="*/ 6863069 w 7224595"/>
              <a:gd name="connsiteY0" fmla="*/ 386796 h 4964289"/>
              <a:gd name="connsiteX1" fmla="*/ 5876480 w 7224595"/>
              <a:gd name="connsiteY1" fmla="*/ 278512 h 4964289"/>
              <a:gd name="connsiteX2" fmla="*/ 5238806 w 7224595"/>
              <a:gd name="connsiteY2" fmla="*/ 194291 h 4964289"/>
              <a:gd name="connsiteX3" fmla="*/ 4865827 w 7224595"/>
              <a:gd name="connsiteY3" fmla="*/ 86007 h 4964289"/>
              <a:gd name="connsiteX4" fmla="*/ 4396595 w 7224595"/>
              <a:gd name="connsiteY4" fmla="*/ 25849 h 4964289"/>
              <a:gd name="connsiteX5" fmla="*/ 3626574 w 7224595"/>
              <a:gd name="connsiteY5" fmla="*/ 531175 h 4964289"/>
              <a:gd name="connsiteX6" fmla="*/ 2844522 w 7224595"/>
              <a:gd name="connsiteY6" fmla="*/ 711649 h 4964289"/>
              <a:gd name="connsiteX7" fmla="*/ 1857932 w 7224595"/>
              <a:gd name="connsiteY7" fmla="*/ 675554 h 4964289"/>
              <a:gd name="connsiteX8" fmla="*/ 678837 w 7224595"/>
              <a:gd name="connsiteY8" fmla="*/ 1096659 h 4964289"/>
              <a:gd name="connsiteX9" fmla="*/ 29132 w 7224595"/>
              <a:gd name="connsiteY9" fmla="*/ 3202186 h 4964289"/>
              <a:gd name="connsiteX10" fmla="*/ 353985 w 7224595"/>
              <a:gd name="connsiteY10" fmla="*/ 4838480 h 4964289"/>
              <a:gd name="connsiteX11" fmla="*/ 2423416 w 7224595"/>
              <a:gd name="connsiteY11" fmla="*/ 4633944 h 4964289"/>
              <a:gd name="connsiteX12" fmla="*/ 4661290 w 7224595"/>
              <a:gd name="connsiteY12" fmla="*/ 4802386 h 4964289"/>
              <a:gd name="connsiteX13" fmla="*/ 7067606 w 7224595"/>
              <a:gd name="connsiteY13" fmla="*/ 1950901 h 4964289"/>
              <a:gd name="connsiteX14" fmla="*/ 6863069 w 7224595"/>
              <a:gd name="connsiteY14" fmla="*/ 386796 h 4964289"/>
              <a:gd name="connsiteX0" fmla="*/ 6863444 w 7224970"/>
              <a:gd name="connsiteY0" fmla="*/ 386796 h 5006161"/>
              <a:gd name="connsiteX1" fmla="*/ 5876855 w 7224970"/>
              <a:gd name="connsiteY1" fmla="*/ 278512 h 5006161"/>
              <a:gd name="connsiteX2" fmla="*/ 5239181 w 7224970"/>
              <a:gd name="connsiteY2" fmla="*/ 194291 h 5006161"/>
              <a:gd name="connsiteX3" fmla="*/ 4866202 w 7224970"/>
              <a:gd name="connsiteY3" fmla="*/ 86007 h 5006161"/>
              <a:gd name="connsiteX4" fmla="*/ 4396970 w 7224970"/>
              <a:gd name="connsiteY4" fmla="*/ 25849 h 5006161"/>
              <a:gd name="connsiteX5" fmla="*/ 3626949 w 7224970"/>
              <a:gd name="connsiteY5" fmla="*/ 531175 h 5006161"/>
              <a:gd name="connsiteX6" fmla="*/ 2844897 w 7224970"/>
              <a:gd name="connsiteY6" fmla="*/ 711649 h 5006161"/>
              <a:gd name="connsiteX7" fmla="*/ 1858307 w 7224970"/>
              <a:gd name="connsiteY7" fmla="*/ 675554 h 5006161"/>
              <a:gd name="connsiteX8" fmla="*/ 679212 w 7224970"/>
              <a:gd name="connsiteY8" fmla="*/ 1096659 h 5006161"/>
              <a:gd name="connsiteX9" fmla="*/ 29507 w 7224970"/>
              <a:gd name="connsiteY9" fmla="*/ 3202186 h 5006161"/>
              <a:gd name="connsiteX10" fmla="*/ 354360 w 7224970"/>
              <a:gd name="connsiteY10" fmla="*/ 4838480 h 5006161"/>
              <a:gd name="connsiteX11" fmla="*/ 2435823 w 7224970"/>
              <a:gd name="connsiteY11" fmla="*/ 4826449 h 5006161"/>
              <a:gd name="connsiteX12" fmla="*/ 4661665 w 7224970"/>
              <a:gd name="connsiteY12" fmla="*/ 4802386 h 5006161"/>
              <a:gd name="connsiteX13" fmla="*/ 7067981 w 7224970"/>
              <a:gd name="connsiteY13" fmla="*/ 1950901 h 5006161"/>
              <a:gd name="connsiteX14" fmla="*/ 6863444 w 7224970"/>
              <a:gd name="connsiteY14" fmla="*/ 386796 h 5006161"/>
              <a:gd name="connsiteX0" fmla="*/ 6905375 w 7266901"/>
              <a:gd name="connsiteY0" fmla="*/ 386796 h 5006628"/>
              <a:gd name="connsiteX1" fmla="*/ 5918786 w 7266901"/>
              <a:gd name="connsiteY1" fmla="*/ 278512 h 5006628"/>
              <a:gd name="connsiteX2" fmla="*/ 5281112 w 7266901"/>
              <a:gd name="connsiteY2" fmla="*/ 194291 h 5006628"/>
              <a:gd name="connsiteX3" fmla="*/ 4908133 w 7266901"/>
              <a:gd name="connsiteY3" fmla="*/ 86007 h 5006628"/>
              <a:gd name="connsiteX4" fmla="*/ 4438901 w 7266901"/>
              <a:gd name="connsiteY4" fmla="*/ 25849 h 5006628"/>
              <a:gd name="connsiteX5" fmla="*/ 3668880 w 7266901"/>
              <a:gd name="connsiteY5" fmla="*/ 531175 h 5006628"/>
              <a:gd name="connsiteX6" fmla="*/ 2886828 w 7266901"/>
              <a:gd name="connsiteY6" fmla="*/ 711649 h 5006628"/>
              <a:gd name="connsiteX7" fmla="*/ 1900238 w 7266901"/>
              <a:gd name="connsiteY7" fmla="*/ 675554 h 5006628"/>
              <a:gd name="connsiteX8" fmla="*/ 721143 w 7266901"/>
              <a:gd name="connsiteY8" fmla="*/ 1096659 h 5006628"/>
              <a:gd name="connsiteX9" fmla="*/ 71438 w 7266901"/>
              <a:gd name="connsiteY9" fmla="*/ 3202186 h 5006628"/>
              <a:gd name="connsiteX10" fmla="*/ 288007 w 7266901"/>
              <a:gd name="connsiteY10" fmla="*/ 4826449 h 5006628"/>
              <a:gd name="connsiteX11" fmla="*/ 2477754 w 7266901"/>
              <a:gd name="connsiteY11" fmla="*/ 4826449 h 5006628"/>
              <a:gd name="connsiteX12" fmla="*/ 4703596 w 7266901"/>
              <a:gd name="connsiteY12" fmla="*/ 4802386 h 5006628"/>
              <a:gd name="connsiteX13" fmla="*/ 7109912 w 7266901"/>
              <a:gd name="connsiteY13" fmla="*/ 1950901 h 5006628"/>
              <a:gd name="connsiteX14" fmla="*/ 6905375 w 7266901"/>
              <a:gd name="connsiteY14" fmla="*/ 386796 h 5006628"/>
              <a:gd name="connsiteX0" fmla="*/ 6905375 w 7252721"/>
              <a:gd name="connsiteY0" fmla="*/ 386796 h 5015872"/>
              <a:gd name="connsiteX1" fmla="*/ 5918786 w 7252721"/>
              <a:gd name="connsiteY1" fmla="*/ 278512 h 5015872"/>
              <a:gd name="connsiteX2" fmla="*/ 5281112 w 7252721"/>
              <a:gd name="connsiteY2" fmla="*/ 194291 h 5015872"/>
              <a:gd name="connsiteX3" fmla="*/ 4908133 w 7252721"/>
              <a:gd name="connsiteY3" fmla="*/ 86007 h 5015872"/>
              <a:gd name="connsiteX4" fmla="*/ 4438901 w 7252721"/>
              <a:gd name="connsiteY4" fmla="*/ 25849 h 5015872"/>
              <a:gd name="connsiteX5" fmla="*/ 3668880 w 7252721"/>
              <a:gd name="connsiteY5" fmla="*/ 531175 h 5015872"/>
              <a:gd name="connsiteX6" fmla="*/ 2886828 w 7252721"/>
              <a:gd name="connsiteY6" fmla="*/ 711649 h 5015872"/>
              <a:gd name="connsiteX7" fmla="*/ 1900238 w 7252721"/>
              <a:gd name="connsiteY7" fmla="*/ 675554 h 5015872"/>
              <a:gd name="connsiteX8" fmla="*/ 721143 w 7252721"/>
              <a:gd name="connsiteY8" fmla="*/ 1096659 h 5015872"/>
              <a:gd name="connsiteX9" fmla="*/ 71438 w 7252721"/>
              <a:gd name="connsiteY9" fmla="*/ 3202186 h 5015872"/>
              <a:gd name="connsiteX10" fmla="*/ 288007 w 7252721"/>
              <a:gd name="connsiteY10" fmla="*/ 4826449 h 5015872"/>
              <a:gd name="connsiteX11" fmla="*/ 2477754 w 7252721"/>
              <a:gd name="connsiteY11" fmla="*/ 4826449 h 5015872"/>
              <a:gd name="connsiteX12" fmla="*/ 4872038 w 7252721"/>
              <a:gd name="connsiteY12" fmla="*/ 4814417 h 5015872"/>
              <a:gd name="connsiteX13" fmla="*/ 7109912 w 7252721"/>
              <a:gd name="connsiteY13" fmla="*/ 1950901 h 5015872"/>
              <a:gd name="connsiteX14" fmla="*/ 6905375 w 7252721"/>
              <a:gd name="connsiteY14" fmla="*/ 386796 h 5015872"/>
              <a:gd name="connsiteX0" fmla="*/ 6905375 w 7252721"/>
              <a:gd name="connsiteY0" fmla="*/ 386796 h 4947211"/>
              <a:gd name="connsiteX1" fmla="*/ 5918786 w 7252721"/>
              <a:gd name="connsiteY1" fmla="*/ 278512 h 4947211"/>
              <a:gd name="connsiteX2" fmla="*/ 5281112 w 7252721"/>
              <a:gd name="connsiteY2" fmla="*/ 194291 h 4947211"/>
              <a:gd name="connsiteX3" fmla="*/ 4908133 w 7252721"/>
              <a:gd name="connsiteY3" fmla="*/ 86007 h 4947211"/>
              <a:gd name="connsiteX4" fmla="*/ 4438901 w 7252721"/>
              <a:gd name="connsiteY4" fmla="*/ 25849 h 4947211"/>
              <a:gd name="connsiteX5" fmla="*/ 3668880 w 7252721"/>
              <a:gd name="connsiteY5" fmla="*/ 531175 h 4947211"/>
              <a:gd name="connsiteX6" fmla="*/ 2886828 w 7252721"/>
              <a:gd name="connsiteY6" fmla="*/ 711649 h 4947211"/>
              <a:gd name="connsiteX7" fmla="*/ 1900238 w 7252721"/>
              <a:gd name="connsiteY7" fmla="*/ 675554 h 4947211"/>
              <a:gd name="connsiteX8" fmla="*/ 721143 w 7252721"/>
              <a:gd name="connsiteY8" fmla="*/ 1096659 h 4947211"/>
              <a:gd name="connsiteX9" fmla="*/ 71438 w 7252721"/>
              <a:gd name="connsiteY9" fmla="*/ 3202186 h 4947211"/>
              <a:gd name="connsiteX10" fmla="*/ 288007 w 7252721"/>
              <a:gd name="connsiteY10" fmla="*/ 4826449 h 4947211"/>
              <a:gd name="connsiteX11" fmla="*/ 2477754 w 7252721"/>
              <a:gd name="connsiteY11" fmla="*/ 4826449 h 4947211"/>
              <a:gd name="connsiteX12" fmla="*/ 4872038 w 7252721"/>
              <a:gd name="connsiteY12" fmla="*/ 4814417 h 4947211"/>
              <a:gd name="connsiteX13" fmla="*/ 7109912 w 7252721"/>
              <a:gd name="connsiteY13" fmla="*/ 1950901 h 4947211"/>
              <a:gd name="connsiteX14" fmla="*/ 6905375 w 7252721"/>
              <a:gd name="connsiteY14" fmla="*/ 386796 h 4947211"/>
              <a:gd name="connsiteX0" fmla="*/ 6921746 w 7269092"/>
              <a:gd name="connsiteY0" fmla="*/ 386796 h 4924999"/>
              <a:gd name="connsiteX1" fmla="*/ 5935157 w 7269092"/>
              <a:gd name="connsiteY1" fmla="*/ 278512 h 4924999"/>
              <a:gd name="connsiteX2" fmla="*/ 5297483 w 7269092"/>
              <a:gd name="connsiteY2" fmla="*/ 194291 h 4924999"/>
              <a:gd name="connsiteX3" fmla="*/ 4924504 w 7269092"/>
              <a:gd name="connsiteY3" fmla="*/ 86007 h 4924999"/>
              <a:gd name="connsiteX4" fmla="*/ 4455272 w 7269092"/>
              <a:gd name="connsiteY4" fmla="*/ 25849 h 4924999"/>
              <a:gd name="connsiteX5" fmla="*/ 3685251 w 7269092"/>
              <a:gd name="connsiteY5" fmla="*/ 531175 h 4924999"/>
              <a:gd name="connsiteX6" fmla="*/ 2903199 w 7269092"/>
              <a:gd name="connsiteY6" fmla="*/ 711649 h 4924999"/>
              <a:gd name="connsiteX7" fmla="*/ 1916609 w 7269092"/>
              <a:gd name="connsiteY7" fmla="*/ 675554 h 4924999"/>
              <a:gd name="connsiteX8" fmla="*/ 737514 w 7269092"/>
              <a:gd name="connsiteY8" fmla="*/ 1096659 h 4924999"/>
              <a:gd name="connsiteX9" fmla="*/ 87809 w 7269092"/>
              <a:gd name="connsiteY9" fmla="*/ 3202186 h 4924999"/>
              <a:gd name="connsiteX10" fmla="*/ 304378 w 7269092"/>
              <a:gd name="connsiteY10" fmla="*/ 4826449 h 4924999"/>
              <a:gd name="connsiteX11" fmla="*/ 2494125 w 7269092"/>
              <a:gd name="connsiteY11" fmla="*/ 4826449 h 4924999"/>
              <a:gd name="connsiteX12" fmla="*/ 4888409 w 7269092"/>
              <a:gd name="connsiteY12" fmla="*/ 4814417 h 4924999"/>
              <a:gd name="connsiteX13" fmla="*/ 7126283 w 7269092"/>
              <a:gd name="connsiteY13" fmla="*/ 1950901 h 4924999"/>
              <a:gd name="connsiteX14" fmla="*/ 6921746 w 7269092"/>
              <a:gd name="connsiteY14" fmla="*/ 386796 h 4924999"/>
              <a:gd name="connsiteX0" fmla="*/ 6930368 w 7277714"/>
              <a:gd name="connsiteY0" fmla="*/ 386796 h 4924999"/>
              <a:gd name="connsiteX1" fmla="*/ 5943779 w 7277714"/>
              <a:gd name="connsiteY1" fmla="*/ 278512 h 4924999"/>
              <a:gd name="connsiteX2" fmla="*/ 5306105 w 7277714"/>
              <a:gd name="connsiteY2" fmla="*/ 194291 h 4924999"/>
              <a:gd name="connsiteX3" fmla="*/ 4933126 w 7277714"/>
              <a:gd name="connsiteY3" fmla="*/ 86007 h 4924999"/>
              <a:gd name="connsiteX4" fmla="*/ 4463894 w 7277714"/>
              <a:gd name="connsiteY4" fmla="*/ 25849 h 4924999"/>
              <a:gd name="connsiteX5" fmla="*/ 3693873 w 7277714"/>
              <a:gd name="connsiteY5" fmla="*/ 531175 h 4924999"/>
              <a:gd name="connsiteX6" fmla="*/ 2911821 w 7277714"/>
              <a:gd name="connsiteY6" fmla="*/ 711649 h 4924999"/>
              <a:gd name="connsiteX7" fmla="*/ 1925231 w 7277714"/>
              <a:gd name="connsiteY7" fmla="*/ 675554 h 4924999"/>
              <a:gd name="connsiteX8" fmla="*/ 746136 w 7277714"/>
              <a:gd name="connsiteY8" fmla="*/ 1096659 h 4924999"/>
              <a:gd name="connsiteX9" fmla="*/ 96431 w 7277714"/>
              <a:gd name="connsiteY9" fmla="*/ 3202186 h 4924999"/>
              <a:gd name="connsiteX10" fmla="*/ 313000 w 7277714"/>
              <a:gd name="connsiteY10" fmla="*/ 4826449 h 4924999"/>
              <a:gd name="connsiteX11" fmla="*/ 2502747 w 7277714"/>
              <a:gd name="connsiteY11" fmla="*/ 4826449 h 4924999"/>
              <a:gd name="connsiteX12" fmla="*/ 4897031 w 7277714"/>
              <a:gd name="connsiteY12" fmla="*/ 4814417 h 4924999"/>
              <a:gd name="connsiteX13" fmla="*/ 7134905 w 7277714"/>
              <a:gd name="connsiteY13" fmla="*/ 1950901 h 4924999"/>
              <a:gd name="connsiteX14" fmla="*/ 6930368 w 7277714"/>
              <a:gd name="connsiteY14" fmla="*/ 386796 h 4924999"/>
              <a:gd name="connsiteX0" fmla="*/ 6930368 w 7277714"/>
              <a:gd name="connsiteY0" fmla="*/ 386796 h 4871597"/>
              <a:gd name="connsiteX1" fmla="*/ 5943779 w 7277714"/>
              <a:gd name="connsiteY1" fmla="*/ 278512 h 4871597"/>
              <a:gd name="connsiteX2" fmla="*/ 5306105 w 7277714"/>
              <a:gd name="connsiteY2" fmla="*/ 194291 h 4871597"/>
              <a:gd name="connsiteX3" fmla="*/ 4933126 w 7277714"/>
              <a:gd name="connsiteY3" fmla="*/ 86007 h 4871597"/>
              <a:gd name="connsiteX4" fmla="*/ 4463894 w 7277714"/>
              <a:gd name="connsiteY4" fmla="*/ 25849 h 4871597"/>
              <a:gd name="connsiteX5" fmla="*/ 3693873 w 7277714"/>
              <a:gd name="connsiteY5" fmla="*/ 531175 h 4871597"/>
              <a:gd name="connsiteX6" fmla="*/ 2911821 w 7277714"/>
              <a:gd name="connsiteY6" fmla="*/ 711649 h 4871597"/>
              <a:gd name="connsiteX7" fmla="*/ 1925231 w 7277714"/>
              <a:gd name="connsiteY7" fmla="*/ 675554 h 4871597"/>
              <a:gd name="connsiteX8" fmla="*/ 746136 w 7277714"/>
              <a:gd name="connsiteY8" fmla="*/ 1096659 h 4871597"/>
              <a:gd name="connsiteX9" fmla="*/ 96431 w 7277714"/>
              <a:gd name="connsiteY9" fmla="*/ 3202186 h 4871597"/>
              <a:gd name="connsiteX10" fmla="*/ 313000 w 7277714"/>
              <a:gd name="connsiteY10" fmla="*/ 4826449 h 4871597"/>
              <a:gd name="connsiteX11" fmla="*/ 2502747 w 7277714"/>
              <a:gd name="connsiteY11" fmla="*/ 4826449 h 4871597"/>
              <a:gd name="connsiteX12" fmla="*/ 4897031 w 7277714"/>
              <a:gd name="connsiteY12" fmla="*/ 4814417 h 4871597"/>
              <a:gd name="connsiteX13" fmla="*/ 7134905 w 7277714"/>
              <a:gd name="connsiteY13" fmla="*/ 1950901 h 4871597"/>
              <a:gd name="connsiteX14" fmla="*/ 6930368 w 7277714"/>
              <a:gd name="connsiteY14" fmla="*/ 386796 h 4871597"/>
              <a:gd name="connsiteX0" fmla="*/ 6905376 w 7252722"/>
              <a:gd name="connsiteY0" fmla="*/ 386796 h 4955602"/>
              <a:gd name="connsiteX1" fmla="*/ 5918787 w 7252722"/>
              <a:gd name="connsiteY1" fmla="*/ 278512 h 4955602"/>
              <a:gd name="connsiteX2" fmla="*/ 5281113 w 7252722"/>
              <a:gd name="connsiteY2" fmla="*/ 194291 h 4955602"/>
              <a:gd name="connsiteX3" fmla="*/ 4908134 w 7252722"/>
              <a:gd name="connsiteY3" fmla="*/ 86007 h 4955602"/>
              <a:gd name="connsiteX4" fmla="*/ 4438902 w 7252722"/>
              <a:gd name="connsiteY4" fmla="*/ 25849 h 4955602"/>
              <a:gd name="connsiteX5" fmla="*/ 3668881 w 7252722"/>
              <a:gd name="connsiteY5" fmla="*/ 531175 h 4955602"/>
              <a:gd name="connsiteX6" fmla="*/ 2886829 w 7252722"/>
              <a:gd name="connsiteY6" fmla="*/ 711649 h 4955602"/>
              <a:gd name="connsiteX7" fmla="*/ 1900239 w 7252722"/>
              <a:gd name="connsiteY7" fmla="*/ 675554 h 4955602"/>
              <a:gd name="connsiteX8" fmla="*/ 721144 w 7252722"/>
              <a:gd name="connsiteY8" fmla="*/ 1096659 h 4955602"/>
              <a:gd name="connsiteX9" fmla="*/ 71439 w 7252722"/>
              <a:gd name="connsiteY9" fmla="*/ 3202186 h 4955602"/>
              <a:gd name="connsiteX10" fmla="*/ 288008 w 7252722"/>
              <a:gd name="connsiteY10" fmla="*/ 4826449 h 4955602"/>
              <a:gd name="connsiteX11" fmla="*/ 2477755 w 7252722"/>
              <a:gd name="connsiteY11" fmla="*/ 4850512 h 4955602"/>
              <a:gd name="connsiteX12" fmla="*/ 4872039 w 7252722"/>
              <a:gd name="connsiteY12" fmla="*/ 4814417 h 4955602"/>
              <a:gd name="connsiteX13" fmla="*/ 7109913 w 7252722"/>
              <a:gd name="connsiteY13" fmla="*/ 1950901 h 4955602"/>
              <a:gd name="connsiteX14" fmla="*/ 6905376 w 7252722"/>
              <a:gd name="connsiteY14" fmla="*/ 386796 h 4955602"/>
              <a:gd name="connsiteX0" fmla="*/ 6926026 w 7273372"/>
              <a:gd name="connsiteY0" fmla="*/ 386796 h 4902445"/>
              <a:gd name="connsiteX1" fmla="*/ 5939437 w 7273372"/>
              <a:gd name="connsiteY1" fmla="*/ 278512 h 4902445"/>
              <a:gd name="connsiteX2" fmla="*/ 5301763 w 7273372"/>
              <a:gd name="connsiteY2" fmla="*/ 194291 h 4902445"/>
              <a:gd name="connsiteX3" fmla="*/ 4928784 w 7273372"/>
              <a:gd name="connsiteY3" fmla="*/ 86007 h 4902445"/>
              <a:gd name="connsiteX4" fmla="*/ 4459552 w 7273372"/>
              <a:gd name="connsiteY4" fmla="*/ 25849 h 4902445"/>
              <a:gd name="connsiteX5" fmla="*/ 3689531 w 7273372"/>
              <a:gd name="connsiteY5" fmla="*/ 531175 h 4902445"/>
              <a:gd name="connsiteX6" fmla="*/ 2907479 w 7273372"/>
              <a:gd name="connsiteY6" fmla="*/ 711649 h 4902445"/>
              <a:gd name="connsiteX7" fmla="*/ 1920889 w 7273372"/>
              <a:gd name="connsiteY7" fmla="*/ 675554 h 4902445"/>
              <a:gd name="connsiteX8" fmla="*/ 741794 w 7273372"/>
              <a:gd name="connsiteY8" fmla="*/ 1096659 h 4902445"/>
              <a:gd name="connsiteX9" fmla="*/ 92089 w 7273372"/>
              <a:gd name="connsiteY9" fmla="*/ 3202186 h 4902445"/>
              <a:gd name="connsiteX10" fmla="*/ 308658 w 7273372"/>
              <a:gd name="connsiteY10" fmla="*/ 4826449 h 4902445"/>
              <a:gd name="connsiteX11" fmla="*/ 2498405 w 7273372"/>
              <a:gd name="connsiteY11" fmla="*/ 4850512 h 4902445"/>
              <a:gd name="connsiteX12" fmla="*/ 4892689 w 7273372"/>
              <a:gd name="connsiteY12" fmla="*/ 4814417 h 4902445"/>
              <a:gd name="connsiteX13" fmla="*/ 7130563 w 7273372"/>
              <a:gd name="connsiteY13" fmla="*/ 1950901 h 4902445"/>
              <a:gd name="connsiteX14" fmla="*/ 6926026 w 7273372"/>
              <a:gd name="connsiteY14" fmla="*/ 386796 h 490244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08279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920889 w 7273372"/>
              <a:gd name="connsiteY7" fmla="*/ 672184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860731 w 7273372"/>
              <a:gd name="connsiteY7" fmla="*/ 527805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3426 h 4899075"/>
              <a:gd name="connsiteX1" fmla="*/ 5939437 w 7273372"/>
              <a:gd name="connsiteY1" fmla="*/ 275142 h 4899075"/>
              <a:gd name="connsiteX2" fmla="*/ 5301763 w 7273372"/>
              <a:gd name="connsiteY2" fmla="*/ 190921 h 4899075"/>
              <a:gd name="connsiteX3" fmla="*/ 4928784 w 7273372"/>
              <a:gd name="connsiteY3" fmla="*/ 82637 h 4899075"/>
              <a:gd name="connsiteX4" fmla="*/ 4459552 w 7273372"/>
              <a:gd name="connsiteY4" fmla="*/ 22479 h 4899075"/>
              <a:gd name="connsiteX5" fmla="*/ 3665468 w 7273372"/>
              <a:gd name="connsiteY5" fmla="*/ 479679 h 4899075"/>
              <a:gd name="connsiteX6" fmla="*/ 2907479 w 7273372"/>
              <a:gd name="connsiteY6" fmla="*/ 768437 h 4899075"/>
              <a:gd name="connsiteX7" fmla="*/ 1860731 w 7273372"/>
              <a:gd name="connsiteY7" fmla="*/ 527805 h 4899075"/>
              <a:gd name="connsiteX8" fmla="*/ 741794 w 7273372"/>
              <a:gd name="connsiteY8" fmla="*/ 1093289 h 4899075"/>
              <a:gd name="connsiteX9" fmla="*/ 92089 w 7273372"/>
              <a:gd name="connsiteY9" fmla="*/ 3198816 h 4899075"/>
              <a:gd name="connsiteX10" fmla="*/ 308658 w 7273372"/>
              <a:gd name="connsiteY10" fmla="*/ 4823079 h 4899075"/>
              <a:gd name="connsiteX11" fmla="*/ 2498405 w 7273372"/>
              <a:gd name="connsiteY11" fmla="*/ 4847142 h 4899075"/>
              <a:gd name="connsiteX12" fmla="*/ 4892689 w 7273372"/>
              <a:gd name="connsiteY12" fmla="*/ 4811047 h 4899075"/>
              <a:gd name="connsiteX13" fmla="*/ 7130563 w 7273372"/>
              <a:gd name="connsiteY13" fmla="*/ 1947531 h 4899075"/>
              <a:gd name="connsiteX14" fmla="*/ 6926026 w 7273372"/>
              <a:gd name="connsiteY14" fmla="*/ 383426 h 4899075"/>
              <a:gd name="connsiteX0" fmla="*/ 6926026 w 7273372"/>
              <a:gd name="connsiteY0" fmla="*/ 387643 h 4903292"/>
              <a:gd name="connsiteX1" fmla="*/ 5939437 w 7273372"/>
              <a:gd name="connsiteY1" fmla="*/ 279359 h 4903292"/>
              <a:gd name="connsiteX2" fmla="*/ 5301763 w 7273372"/>
              <a:gd name="connsiteY2" fmla="*/ 195138 h 4903292"/>
              <a:gd name="connsiteX3" fmla="*/ 4928784 w 7273372"/>
              <a:gd name="connsiteY3" fmla="*/ 86854 h 4903292"/>
              <a:gd name="connsiteX4" fmla="*/ 4459552 w 7273372"/>
              <a:gd name="connsiteY4" fmla="*/ 26696 h 4903292"/>
              <a:gd name="connsiteX5" fmla="*/ 3761721 w 7273372"/>
              <a:gd name="connsiteY5" fmla="*/ 544054 h 4903292"/>
              <a:gd name="connsiteX6" fmla="*/ 2907479 w 7273372"/>
              <a:gd name="connsiteY6" fmla="*/ 772654 h 4903292"/>
              <a:gd name="connsiteX7" fmla="*/ 1860731 w 7273372"/>
              <a:gd name="connsiteY7" fmla="*/ 532022 h 4903292"/>
              <a:gd name="connsiteX8" fmla="*/ 741794 w 7273372"/>
              <a:gd name="connsiteY8" fmla="*/ 1097506 h 4903292"/>
              <a:gd name="connsiteX9" fmla="*/ 92089 w 7273372"/>
              <a:gd name="connsiteY9" fmla="*/ 3203033 h 4903292"/>
              <a:gd name="connsiteX10" fmla="*/ 308658 w 7273372"/>
              <a:gd name="connsiteY10" fmla="*/ 4827296 h 4903292"/>
              <a:gd name="connsiteX11" fmla="*/ 2498405 w 7273372"/>
              <a:gd name="connsiteY11" fmla="*/ 4851359 h 4903292"/>
              <a:gd name="connsiteX12" fmla="*/ 4892689 w 7273372"/>
              <a:gd name="connsiteY12" fmla="*/ 4815264 h 4903292"/>
              <a:gd name="connsiteX13" fmla="*/ 7130563 w 7273372"/>
              <a:gd name="connsiteY13" fmla="*/ 1951748 h 4903292"/>
              <a:gd name="connsiteX14" fmla="*/ 6926026 w 7273372"/>
              <a:gd name="connsiteY14" fmla="*/ 387643 h 4903292"/>
              <a:gd name="connsiteX0" fmla="*/ 6926026 w 7060630"/>
              <a:gd name="connsiteY0" fmla="*/ 387643 h 4903292"/>
              <a:gd name="connsiteX1" fmla="*/ 5939437 w 7060630"/>
              <a:gd name="connsiteY1" fmla="*/ 279359 h 4903292"/>
              <a:gd name="connsiteX2" fmla="*/ 5301763 w 7060630"/>
              <a:gd name="connsiteY2" fmla="*/ 195138 h 4903292"/>
              <a:gd name="connsiteX3" fmla="*/ 4928784 w 7060630"/>
              <a:gd name="connsiteY3" fmla="*/ 86854 h 4903292"/>
              <a:gd name="connsiteX4" fmla="*/ 4459552 w 7060630"/>
              <a:gd name="connsiteY4" fmla="*/ 26696 h 4903292"/>
              <a:gd name="connsiteX5" fmla="*/ 3761721 w 7060630"/>
              <a:gd name="connsiteY5" fmla="*/ 544054 h 4903292"/>
              <a:gd name="connsiteX6" fmla="*/ 2907479 w 7060630"/>
              <a:gd name="connsiteY6" fmla="*/ 772654 h 4903292"/>
              <a:gd name="connsiteX7" fmla="*/ 1860731 w 7060630"/>
              <a:gd name="connsiteY7" fmla="*/ 532022 h 4903292"/>
              <a:gd name="connsiteX8" fmla="*/ 741794 w 7060630"/>
              <a:gd name="connsiteY8" fmla="*/ 1097506 h 4903292"/>
              <a:gd name="connsiteX9" fmla="*/ 92089 w 7060630"/>
              <a:gd name="connsiteY9" fmla="*/ 3203033 h 4903292"/>
              <a:gd name="connsiteX10" fmla="*/ 308658 w 7060630"/>
              <a:gd name="connsiteY10" fmla="*/ 4827296 h 4903292"/>
              <a:gd name="connsiteX11" fmla="*/ 2498405 w 7060630"/>
              <a:gd name="connsiteY11" fmla="*/ 4851359 h 4903292"/>
              <a:gd name="connsiteX12" fmla="*/ 4892689 w 7060630"/>
              <a:gd name="connsiteY12" fmla="*/ 4815264 h 4903292"/>
              <a:gd name="connsiteX13" fmla="*/ 6829774 w 7060630"/>
              <a:gd name="connsiteY13" fmla="*/ 2535447 h 4903292"/>
              <a:gd name="connsiteX14" fmla="*/ 6926026 w 7060630"/>
              <a:gd name="connsiteY14" fmla="*/ 387643 h 4903292"/>
              <a:gd name="connsiteX0" fmla="*/ 6733520 w 6974251"/>
              <a:gd name="connsiteY0" fmla="*/ 594369 h 4903292"/>
              <a:gd name="connsiteX1" fmla="*/ 5939437 w 6974251"/>
              <a:gd name="connsiteY1" fmla="*/ 279359 h 4903292"/>
              <a:gd name="connsiteX2" fmla="*/ 5301763 w 6974251"/>
              <a:gd name="connsiteY2" fmla="*/ 195138 h 4903292"/>
              <a:gd name="connsiteX3" fmla="*/ 4928784 w 6974251"/>
              <a:gd name="connsiteY3" fmla="*/ 86854 h 4903292"/>
              <a:gd name="connsiteX4" fmla="*/ 4459552 w 6974251"/>
              <a:gd name="connsiteY4" fmla="*/ 26696 h 4903292"/>
              <a:gd name="connsiteX5" fmla="*/ 3761721 w 6974251"/>
              <a:gd name="connsiteY5" fmla="*/ 544054 h 4903292"/>
              <a:gd name="connsiteX6" fmla="*/ 2907479 w 6974251"/>
              <a:gd name="connsiteY6" fmla="*/ 772654 h 4903292"/>
              <a:gd name="connsiteX7" fmla="*/ 1860731 w 6974251"/>
              <a:gd name="connsiteY7" fmla="*/ 532022 h 4903292"/>
              <a:gd name="connsiteX8" fmla="*/ 741794 w 6974251"/>
              <a:gd name="connsiteY8" fmla="*/ 1097506 h 4903292"/>
              <a:gd name="connsiteX9" fmla="*/ 92089 w 6974251"/>
              <a:gd name="connsiteY9" fmla="*/ 3203033 h 4903292"/>
              <a:gd name="connsiteX10" fmla="*/ 308658 w 6974251"/>
              <a:gd name="connsiteY10" fmla="*/ 4827296 h 4903292"/>
              <a:gd name="connsiteX11" fmla="*/ 2498405 w 6974251"/>
              <a:gd name="connsiteY11" fmla="*/ 4851359 h 4903292"/>
              <a:gd name="connsiteX12" fmla="*/ 4892689 w 6974251"/>
              <a:gd name="connsiteY12" fmla="*/ 4815264 h 4903292"/>
              <a:gd name="connsiteX13" fmla="*/ 6829774 w 6974251"/>
              <a:gd name="connsiteY13" fmla="*/ 2535447 h 4903292"/>
              <a:gd name="connsiteX14" fmla="*/ 6733520 w 6974251"/>
              <a:gd name="connsiteY14" fmla="*/ 594369 h 4903292"/>
              <a:gd name="connsiteX0" fmla="*/ 6733520 w 7013014"/>
              <a:gd name="connsiteY0" fmla="*/ 594369 h 4903292"/>
              <a:gd name="connsiteX1" fmla="*/ 5939437 w 7013014"/>
              <a:gd name="connsiteY1" fmla="*/ 279359 h 4903292"/>
              <a:gd name="connsiteX2" fmla="*/ 5301763 w 7013014"/>
              <a:gd name="connsiteY2" fmla="*/ 195138 h 4903292"/>
              <a:gd name="connsiteX3" fmla="*/ 4928784 w 7013014"/>
              <a:gd name="connsiteY3" fmla="*/ 86854 h 4903292"/>
              <a:gd name="connsiteX4" fmla="*/ 4459552 w 7013014"/>
              <a:gd name="connsiteY4" fmla="*/ 26696 h 4903292"/>
              <a:gd name="connsiteX5" fmla="*/ 3761721 w 7013014"/>
              <a:gd name="connsiteY5" fmla="*/ 544054 h 4903292"/>
              <a:gd name="connsiteX6" fmla="*/ 2907479 w 7013014"/>
              <a:gd name="connsiteY6" fmla="*/ 772654 h 4903292"/>
              <a:gd name="connsiteX7" fmla="*/ 1860731 w 7013014"/>
              <a:gd name="connsiteY7" fmla="*/ 532022 h 4903292"/>
              <a:gd name="connsiteX8" fmla="*/ 741794 w 7013014"/>
              <a:gd name="connsiteY8" fmla="*/ 1097506 h 4903292"/>
              <a:gd name="connsiteX9" fmla="*/ 92089 w 7013014"/>
              <a:gd name="connsiteY9" fmla="*/ 3203033 h 4903292"/>
              <a:gd name="connsiteX10" fmla="*/ 308658 w 7013014"/>
              <a:gd name="connsiteY10" fmla="*/ 4827296 h 4903292"/>
              <a:gd name="connsiteX11" fmla="*/ 2498405 w 7013014"/>
              <a:gd name="connsiteY11" fmla="*/ 4851359 h 4903292"/>
              <a:gd name="connsiteX12" fmla="*/ 4892689 w 7013014"/>
              <a:gd name="connsiteY12" fmla="*/ 4815264 h 4903292"/>
              <a:gd name="connsiteX13" fmla="*/ 6829774 w 7013014"/>
              <a:gd name="connsiteY13" fmla="*/ 2535447 h 4903292"/>
              <a:gd name="connsiteX14" fmla="*/ 6733520 w 7013014"/>
              <a:gd name="connsiteY14" fmla="*/ 594369 h 4903292"/>
              <a:gd name="connsiteX0" fmla="*/ 6673362 w 6987899"/>
              <a:gd name="connsiteY0" fmla="*/ 801096 h 4903292"/>
              <a:gd name="connsiteX1" fmla="*/ 5939437 w 6987899"/>
              <a:gd name="connsiteY1" fmla="*/ 279359 h 4903292"/>
              <a:gd name="connsiteX2" fmla="*/ 5301763 w 6987899"/>
              <a:gd name="connsiteY2" fmla="*/ 195138 h 4903292"/>
              <a:gd name="connsiteX3" fmla="*/ 4928784 w 6987899"/>
              <a:gd name="connsiteY3" fmla="*/ 86854 h 4903292"/>
              <a:gd name="connsiteX4" fmla="*/ 4459552 w 6987899"/>
              <a:gd name="connsiteY4" fmla="*/ 26696 h 4903292"/>
              <a:gd name="connsiteX5" fmla="*/ 3761721 w 6987899"/>
              <a:gd name="connsiteY5" fmla="*/ 544054 h 4903292"/>
              <a:gd name="connsiteX6" fmla="*/ 2907479 w 6987899"/>
              <a:gd name="connsiteY6" fmla="*/ 772654 h 4903292"/>
              <a:gd name="connsiteX7" fmla="*/ 1860731 w 6987899"/>
              <a:gd name="connsiteY7" fmla="*/ 532022 h 4903292"/>
              <a:gd name="connsiteX8" fmla="*/ 741794 w 6987899"/>
              <a:gd name="connsiteY8" fmla="*/ 1097506 h 4903292"/>
              <a:gd name="connsiteX9" fmla="*/ 92089 w 6987899"/>
              <a:gd name="connsiteY9" fmla="*/ 3203033 h 4903292"/>
              <a:gd name="connsiteX10" fmla="*/ 308658 w 6987899"/>
              <a:gd name="connsiteY10" fmla="*/ 4827296 h 4903292"/>
              <a:gd name="connsiteX11" fmla="*/ 2498405 w 6987899"/>
              <a:gd name="connsiteY11" fmla="*/ 4851359 h 4903292"/>
              <a:gd name="connsiteX12" fmla="*/ 4892689 w 6987899"/>
              <a:gd name="connsiteY12" fmla="*/ 4815264 h 4903292"/>
              <a:gd name="connsiteX13" fmla="*/ 6829774 w 6987899"/>
              <a:gd name="connsiteY13" fmla="*/ 2535447 h 4903292"/>
              <a:gd name="connsiteX14" fmla="*/ 6673362 w 6987899"/>
              <a:gd name="connsiteY14" fmla="*/ 801096 h 4903292"/>
              <a:gd name="connsiteX0" fmla="*/ 6757583 w 7024061"/>
              <a:gd name="connsiteY0" fmla="*/ 898379 h 4903292"/>
              <a:gd name="connsiteX1" fmla="*/ 5939437 w 7024061"/>
              <a:gd name="connsiteY1" fmla="*/ 279359 h 4903292"/>
              <a:gd name="connsiteX2" fmla="*/ 5301763 w 7024061"/>
              <a:gd name="connsiteY2" fmla="*/ 195138 h 4903292"/>
              <a:gd name="connsiteX3" fmla="*/ 4928784 w 7024061"/>
              <a:gd name="connsiteY3" fmla="*/ 86854 h 4903292"/>
              <a:gd name="connsiteX4" fmla="*/ 4459552 w 7024061"/>
              <a:gd name="connsiteY4" fmla="*/ 26696 h 4903292"/>
              <a:gd name="connsiteX5" fmla="*/ 3761721 w 7024061"/>
              <a:gd name="connsiteY5" fmla="*/ 544054 h 4903292"/>
              <a:gd name="connsiteX6" fmla="*/ 2907479 w 7024061"/>
              <a:gd name="connsiteY6" fmla="*/ 772654 h 4903292"/>
              <a:gd name="connsiteX7" fmla="*/ 1860731 w 7024061"/>
              <a:gd name="connsiteY7" fmla="*/ 532022 h 4903292"/>
              <a:gd name="connsiteX8" fmla="*/ 741794 w 7024061"/>
              <a:gd name="connsiteY8" fmla="*/ 1097506 h 4903292"/>
              <a:gd name="connsiteX9" fmla="*/ 92089 w 7024061"/>
              <a:gd name="connsiteY9" fmla="*/ 3203033 h 4903292"/>
              <a:gd name="connsiteX10" fmla="*/ 308658 w 7024061"/>
              <a:gd name="connsiteY10" fmla="*/ 4827296 h 4903292"/>
              <a:gd name="connsiteX11" fmla="*/ 2498405 w 7024061"/>
              <a:gd name="connsiteY11" fmla="*/ 4851359 h 4903292"/>
              <a:gd name="connsiteX12" fmla="*/ 4892689 w 7024061"/>
              <a:gd name="connsiteY12" fmla="*/ 4815264 h 4903292"/>
              <a:gd name="connsiteX13" fmla="*/ 6829774 w 7024061"/>
              <a:gd name="connsiteY13" fmla="*/ 2535447 h 4903292"/>
              <a:gd name="connsiteX14" fmla="*/ 6757583 w 7024061"/>
              <a:gd name="connsiteY14" fmla="*/ 898379 h 4903292"/>
              <a:gd name="connsiteX0" fmla="*/ 6757583 w 7009189"/>
              <a:gd name="connsiteY0" fmla="*/ 898379 h 4903292"/>
              <a:gd name="connsiteX1" fmla="*/ 5939437 w 7009189"/>
              <a:gd name="connsiteY1" fmla="*/ 279359 h 4903292"/>
              <a:gd name="connsiteX2" fmla="*/ 5301763 w 7009189"/>
              <a:gd name="connsiteY2" fmla="*/ 195138 h 4903292"/>
              <a:gd name="connsiteX3" fmla="*/ 4928784 w 7009189"/>
              <a:gd name="connsiteY3" fmla="*/ 86854 h 4903292"/>
              <a:gd name="connsiteX4" fmla="*/ 4459552 w 7009189"/>
              <a:gd name="connsiteY4" fmla="*/ 26696 h 4903292"/>
              <a:gd name="connsiteX5" fmla="*/ 3761721 w 7009189"/>
              <a:gd name="connsiteY5" fmla="*/ 544054 h 4903292"/>
              <a:gd name="connsiteX6" fmla="*/ 2907479 w 7009189"/>
              <a:gd name="connsiteY6" fmla="*/ 772654 h 4903292"/>
              <a:gd name="connsiteX7" fmla="*/ 1860731 w 7009189"/>
              <a:gd name="connsiteY7" fmla="*/ 532022 h 4903292"/>
              <a:gd name="connsiteX8" fmla="*/ 741794 w 7009189"/>
              <a:gd name="connsiteY8" fmla="*/ 1097506 h 4903292"/>
              <a:gd name="connsiteX9" fmla="*/ 92089 w 7009189"/>
              <a:gd name="connsiteY9" fmla="*/ 3203033 h 4903292"/>
              <a:gd name="connsiteX10" fmla="*/ 308658 w 7009189"/>
              <a:gd name="connsiteY10" fmla="*/ 4827296 h 4903292"/>
              <a:gd name="connsiteX11" fmla="*/ 2498405 w 7009189"/>
              <a:gd name="connsiteY11" fmla="*/ 4851359 h 4903292"/>
              <a:gd name="connsiteX12" fmla="*/ 4892689 w 7009189"/>
              <a:gd name="connsiteY12" fmla="*/ 4815264 h 4903292"/>
              <a:gd name="connsiteX13" fmla="*/ 6829774 w 7009189"/>
              <a:gd name="connsiteY13" fmla="*/ 2535447 h 4903292"/>
              <a:gd name="connsiteX14" fmla="*/ 6757583 w 7009189"/>
              <a:gd name="connsiteY14" fmla="*/ 898379 h 4903292"/>
              <a:gd name="connsiteX0" fmla="*/ 6745551 w 7003991"/>
              <a:gd name="connsiteY0" fmla="*/ 959180 h 4903292"/>
              <a:gd name="connsiteX1" fmla="*/ 5939437 w 7003991"/>
              <a:gd name="connsiteY1" fmla="*/ 279359 h 4903292"/>
              <a:gd name="connsiteX2" fmla="*/ 5301763 w 7003991"/>
              <a:gd name="connsiteY2" fmla="*/ 195138 h 4903292"/>
              <a:gd name="connsiteX3" fmla="*/ 4928784 w 7003991"/>
              <a:gd name="connsiteY3" fmla="*/ 86854 h 4903292"/>
              <a:gd name="connsiteX4" fmla="*/ 4459552 w 7003991"/>
              <a:gd name="connsiteY4" fmla="*/ 26696 h 4903292"/>
              <a:gd name="connsiteX5" fmla="*/ 3761721 w 7003991"/>
              <a:gd name="connsiteY5" fmla="*/ 544054 h 4903292"/>
              <a:gd name="connsiteX6" fmla="*/ 2907479 w 7003991"/>
              <a:gd name="connsiteY6" fmla="*/ 772654 h 4903292"/>
              <a:gd name="connsiteX7" fmla="*/ 1860731 w 7003991"/>
              <a:gd name="connsiteY7" fmla="*/ 532022 h 4903292"/>
              <a:gd name="connsiteX8" fmla="*/ 741794 w 7003991"/>
              <a:gd name="connsiteY8" fmla="*/ 1097506 h 4903292"/>
              <a:gd name="connsiteX9" fmla="*/ 92089 w 7003991"/>
              <a:gd name="connsiteY9" fmla="*/ 3203033 h 4903292"/>
              <a:gd name="connsiteX10" fmla="*/ 308658 w 7003991"/>
              <a:gd name="connsiteY10" fmla="*/ 4827296 h 4903292"/>
              <a:gd name="connsiteX11" fmla="*/ 2498405 w 7003991"/>
              <a:gd name="connsiteY11" fmla="*/ 4851359 h 4903292"/>
              <a:gd name="connsiteX12" fmla="*/ 4892689 w 7003991"/>
              <a:gd name="connsiteY12" fmla="*/ 4815264 h 4903292"/>
              <a:gd name="connsiteX13" fmla="*/ 6829774 w 7003991"/>
              <a:gd name="connsiteY13" fmla="*/ 2535447 h 4903292"/>
              <a:gd name="connsiteX14" fmla="*/ 6745551 w 7003991"/>
              <a:gd name="connsiteY14" fmla="*/ 959180 h 4903292"/>
              <a:gd name="connsiteX0" fmla="*/ 6745551 w 6997175"/>
              <a:gd name="connsiteY0" fmla="*/ 959180 h 4903292"/>
              <a:gd name="connsiteX1" fmla="*/ 5939437 w 6997175"/>
              <a:gd name="connsiteY1" fmla="*/ 279359 h 4903292"/>
              <a:gd name="connsiteX2" fmla="*/ 5301763 w 6997175"/>
              <a:gd name="connsiteY2" fmla="*/ 195138 h 4903292"/>
              <a:gd name="connsiteX3" fmla="*/ 4928784 w 6997175"/>
              <a:gd name="connsiteY3" fmla="*/ 86854 h 4903292"/>
              <a:gd name="connsiteX4" fmla="*/ 4459552 w 6997175"/>
              <a:gd name="connsiteY4" fmla="*/ 26696 h 4903292"/>
              <a:gd name="connsiteX5" fmla="*/ 3761721 w 6997175"/>
              <a:gd name="connsiteY5" fmla="*/ 544054 h 4903292"/>
              <a:gd name="connsiteX6" fmla="*/ 2907479 w 6997175"/>
              <a:gd name="connsiteY6" fmla="*/ 772654 h 4903292"/>
              <a:gd name="connsiteX7" fmla="*/ 1860731 w 6997175"/>
              <a:gd name="connsiteY7" fmla="*/ 532022 h 4903292"/>
              <a:gd name="connsiteX8" fmla="*/ 741794 w 6997175"/>
              <a:gd name="connsiteY8" fmla="*/ 1097506 h 4903292"/>
              <a:gd name="connsiteX9" fmla="*/ 92089 w 6997175"/>
              <a:gd name="connsiteY9" fmla="*/ 3203033 h 4903292"/>
              <a:gd name="connsiteX10" fmla="*/ 308658 w 6997175"/>
              <a:gd name="connsiteY10" fmla="*/ 4827296 h 4903292"/>
              <a:gd name="connsiteX11" fmla="*/ 2498405 w 6997175"/>
              <a:gd name="connsiteY11" fmla="*/ 4851359 h 4903292"/>
              <a:gd name="connsiteX12" fmla="*/ 4892689 w 6997175"/>
              <a:gd name="connsiteY12" fmla="*/ 4815264 h 4903292"/>
              <a:gd name="connsiteX13" fmla="*/ 6829774 w 6997175"/>
              <a:gd name="connsiteY13" fmla="*/ 2535447 h 4903292"/>
              <a:gd name="connsiteX14" fmla="*/ 6745551 w 6997175"/>
              <a:gd name="connsiteY14" fmla="*/ 959180 h 4903292"/>
              <a:gd name="connsiteX0" fmla="*/ 6745551 w 7014745"/>
              <a:gd name="connsiteY0" fmla="*/ 959180 h 4903292"/>
              <a:gd name="connsiteX1" fmla="*/ 5939437 w 7014745"/>
              <a:gd name="connsiteY1" fmla="*/ 279359 h 4903292"/>
              <a:gd name="connsiteX2" fmla="*/ 5301763 w 7014745"/>
              <a:gd name="connsiteY2" fmla="*/ 195138 h 4903292"/>
              <a:gd name="connsiteX3" fmla="*/ 4928784 w 7014745"/>
              <a:gd name="connsiteY3" fmla="*/ 86854 h 4903292"/>
              <a:gd name="connsiteX4" fmla="*/ 4459552 w 7014745"/>
              <a:gd name="connsiteY4" fmla="*/ 26696 h 4903292"/>
              <a:gd name="connsiteX5" fmla="*/ 3761721 w 7014745"/>
              <a:gd name="connsiteY5" fmla="*/ 544054 h 4903292"/>
              <a:gd name="connsiteX6" fmla="*/ 2907479 w 7014745"/>
              <a:gd name="connsiteY6" fmla="*/ 772654 h 4903292"/>
              <a:gd name="connsiteX7" fmla="*/ 1860731 w 7014745"/>
              <a:gd name="connsiteY7" fmla="*/ 532022 h 4903292"/>
              <a:gd name="connsiteX8" fmla="*/ 741794 w 7014745"/>
              <a:gd name="connsiteY8" fmla="*/ 1097506 h 4903292"/>
              <a:gd name="connsiteX9" fmla="*/ 92089 w 7014745"/>
              <a:gd name="connsiteY9" fmla="*/ 3203033 h 4903292"/>
              <a:gd name="connsiteX10" fmla="*/ 308658 w 7014745"/>
              <a:gd name="connsiteY10" fmla="*/ 4827296 h 4903292"/>
              <a:gd name="connsiteX11" fmla="*/ 2498405 w 7014745"/>
              <a:gd name="connsiteY11" fmla="*/ 4851359 h 4903292"/>
              <a:gd name="connsiteX12" fmla="*/ 4892689 w 7014745"/>
              <a:gd name="connsiteY12" fmla="*/ 4815264 h 4903292"/>
              <a:gd name="connsiteX13" fmla="*/ 6829774 w 7014745"/>
              <a:gd name="connsiteY13" fmla="*/ 2535447 h 4903292"/>
              <a:gd name="connsiteX14" fmla="*/ 6745551 w 7014745"/>
              <a:gd name="connsiteY14" fmla="*/ 959180 h 4903292"/>
              <a:gd name="connsiteX0" fmla="*/ 6745551 w 7000547"/>
              <a:gd name="connsiteY0" fmla="*/ 959180 h 4903292"/>
              <a:gd name="connsiteX1" fmla="*/ 5939437 w 7000547"/>
              <a:gd name="connsiteY1" fmla="*/ 279359 h 4903292"/>
              <a:gd name="connsiteX2" fmla="*/ 5301763 w 7000547"/>
              <a:gd name="connsiteY2" fmla="*/ 195138 h 4903292"/>
              <a:gd name="connsiteX3" fmla="*/ 4928784 w 7000547"/>
              <a:gd name="connsiteY3" fmla="*/ 86854 h 4903292"/>
              <a:gd name="connsiteX4" fmla="*/ 4459552 w 7000547"/>
              <a:gd name="connsiteY4" fmla="*/ 26696 h 4903292"/>
              <a:gd name="connsiteX5" fmla="*/ 3761721 w 7000547"/>
              <a:gd name="connsiteY5" fmla="*/ 544054 h 4903292"/>
              <a:gd name="connsiteX6" fmla="*/ 2907479 w 7000547"/>
              <a:gd name="connsiteY6" fmla="*/ 772654 h 4903292"/>
              <a:gd name="connsiteX7" fmla="*/ 1860731 w 7000547"/>
              <a:gd name="connsiteY7" fmla="*/ 532022 h 4903292"/>
              <a:gd name="connsiteX8" fmla="*/ 741794 w 7000547"/>
              <a:gd name="connsiteY8" fmla="*/ 1097506 h 4903292"/>
              <a:gd name="connsiteX9" fmla="*/ 92089 w 7000547"/>
              <a:gd name="connsiteY9" fmla="*/ 3203033 h 4903292"/>
              <a:gd name="connsiteX10" fmla="*/ 308658 w 7000547"/>
              <a:gd name="connsiteY10" fmla="*/ 4827296 h 4903292"/>
              <a:gd name="connsiteX11" fmla="*/ 2498405 w 7000547"/>
              <a:gd name="connsiteY11" fmla="*/ 4851359 h 4903292"/>
              <a:gd name="connsiteX12" fmla="*/ 4892689 w 7000547"/>
              <a:gd name="connsiteY12" fmla="*/ 4815264 h 4903292"/>
              <a:gd name="connsiteX13" fmla="*/ 6829774 w 7000547"/>
              <a:gd name="connsiteY13" fmla="*/ 2535447 h 4903292"/>
              <a:gd name="connsiteX14" fmla="*/ 6745551 w 7000547"/>
              <a:gd name="connsiteY14" fmla="*/ 959180 h 4903292"/>
              <a:gd name="connsiteX0" fmla="*/ 6745551 w 7014745"/>
              <a:gd name="connsiteY0" fmla="*/ 959180 h 4903292"/>
              <a:gd name="connsiteX1" fmla="*/ 5939437 w 7014745"/>
              <a:gd name="connsiteY1" fmla="*/ 279359 h 4903292"/>
              <a:gd name="connsiteX2" fmla="*/ 5301763 w 7014745"/>
              <a:gd name="connsiteY2" fmla="*/ 195138 h 4903292"/>
              <a:gd name="connsiteX3" fmla="*/ 4928784 w 7014745"/>
              <a:gd name="connsiteY3" fmla="*/ 86854 h 4903292"/>
              <a:gd name="connsiteX4" fmla="*/ 4459552 w 7014745"/>
              <a:gd name="connsiteY4" fmla="*/ 26696 h 4903292"/>
              <a:gd name="connsiteX5" fmla="*/ 3761721 w 7014745"/>
              <a:gd name="connsiteY5" fmla="*/ 544054 h 4903292"/>
              <a:gd name="connsiteX6" fmla="*/ 2907479 w 7014745"/>
              <a:gd name="connsiteY6" fmla="*/ 772654 h 4903292"/>
              <a:gd name="connsiteX7" fmla="*/ 1860731 w 7014745"/>
              <a:gd name="connsiteY7" fmla="*/ 532022 h 4903292"/>
              <a:gd name="connsiteX8" fmla="*/ 741794 w 7014745"/>
              <a:gd name="connsiteY8" fmla="*/ 1097506 h 4903292"/>
              <a:gd name="connsiteX9" fmla="*/ 92089 w 7014745"/>
              <a:gd name="connsiteY9" fmla="*/ 3203033 h 4903292"/>
              <a:gd name="connsiteX10" fmla="*/ 308658 w 7014745"/>
              <a:gd name="connsiteY10" fmla="*/ 4827296 h 4903292"/>
              <a:gd name="connsiteX11" fmla="*/ 2498405 w 7014745"/>
              <a:gd name="connsiteY11" fmla="*/ 4851359 h 4903292"/>
              <a:gd name="connsiteX12" fmla="*/ 4892689 w 7014745"/>
              <a:gd name="connsiteY12" fmla="*/ 4815264 h 4903292"/>
              <a:gd name="connsiteX13" fmla="*/ 6829774 w 7014745"/>
              <a:gd name="connsiteY13" fmla="*/ 2535447 h 4903292"/>
              <a:gd name="connsiteX14" fmla="*/ 6745551 w 7014745"/>
              <a:gd name="connsiteY14" fmla="*/ 959180 h 4903292"/>
              <a:gd name="connsiteX0" fmla="*/ 6745551 w 7011092"/>
              <a:gd name="connsiteY0" fmla="*/ 959180 h 4903292"/>
              <a:gd name="connsiteX1" fmla="*/ 5939437 w 7011092"/>
              <a:gd name="connsiteY1" fmla="*/ 279359 h 4903292"/>
              <a:gd name="connsiteX2" fmla="*/ 5301763 w 7011092"/>
              <a:gd name="connsiteY2" fmla="*/ 195138 h 4903292"/>
              <a:gd name="connsiteX3" fmla="*/ 4928784 w 7011092"/>
              <a:gd name="connsiteY3" fmla="*/ 86854 h 4903292"/>
              <a:gd name="connsiteX4" fmla="*/ 4459552 w 7011092"/>
              <a:gd name="connsiteY4" fmla="*/ 26696 h 4903292"/>
              <a:gd name="connsiteX5" fmla="*/ 3761721 w 7011092"/>
              <a:gd name="connsiteY5" fmla="*/ 544054 h 4903292"/>
              <a:gd name="connsiteX6" fmla="*/ 2907479 w 7011092"/>
              <a:gd name="connsiteY6" fmla="*/ 772654 h 4903292"/>
              <a:gd name="connsiteX7" fmla="*/ 1860731 w 7011092"/>
              <a:gd name="connsiteY7" fmla="*/ 532022 h 4903292"/>
              <a:gd name="connsiteX8" fmla="*/ 741794 w 7011092"/>
              <a:gd name="connsiteY8" fmla="*/ 1097506 h 4903292"/>
              <a:gd name="connsiteX9" fmla="*/ 92089 w 7011092"/>
              <a:gd name="connsiteY9" fmla="*/ 3203033 h 4903292"/>
              <a:gd name="connsiteX10" fmla="*/ 308658 w 7011092"/>
              <a:gd name="connsiteY10" fmla="*/ 4827296 h 4903292"/>
              <a:gd name="connsiteX11" fmla="*/ 2498405 w 7011092"/>
              <a:gd name="connsiteY11" fmla="*/ 4851359 h 4903292"/>
              <a:gd name="connsiteX12" fmla="*/ 4892689 w 7011092"/>
              <a:gd name="connsiteY12" fmla="*/ 4815264 h 4903292"/>
              <a:gd name="connsiteX13" fmla="*/ 6829774 w 7011092"/>
              <a:gd name="connsiteY13" fmla="*/ 2535447 h 4903292"/>
              <a:gd name="connsiteX14" fmla="*/ 6745551 w 7011092"/>
              <a:gd name="connsiteY14" fmla="*/ 959180 h 4903292"/>
              <a:gd name="connsiteX0" fmla="*/ 6745551 w 7011092"/>
              <a:gd name="connsiteY0" fmla="*/ 2186234 h 6130346"/>
              <a:gd name="connsiteX1" fmla="*/ 5939437 w 7011092"/>
              <a:gd name="connsiteY1" fmla="*/ 1506413 h 6130346"/>
              <a:gd name="connsiteX2" fmla="*/ 5301763 w 7011092"/>
              <a:gd name="connsiteY2" fmla="*/ 1422192 h 6130346"/>
              <a:gd name="connsiteX3" fmla="*/ 4579869 w 7011092"/>
              <a:gd name="connsiteY3" fmla="*/ 587 h 6130346"/>
              <a:gd name="connsiteX4" fmla="*/ 4459552 w 7011092"/>
              <a:gd name="connsiteY4" fmla="*/ 1253750 h 6130346"/>
              <a:gd name="connsiteX5" fmla="*/ 3761721 w 7011092"/>
              <a:gd name="connsiteY5" fmla="*/ 1771108 h 6130346"/>
              <a:gd name="connsiteX6" fmla="*/ 2907479 w 7011092"/>
              <a:gd name="connsiteY6" fmla="*/ 1999708 h 6130346"/>
              <a:gd name="connsiteX7" fmla="*/ 1860731 w 7011092"/>
              <a:gd name="connsiteY7" fmla="*/ 1759076 h 6130346"/>
              <a:gd name="connsiteX8" fmla="*/ 741794 w 7011092"/>
              <a:gd name="connsiteY8" fmla="*/ 2324560 h 6130346"/>
              <a:gd name="connsiteX9" fmla="*/ 92089 w 7011092"/>
              <a:gd name="connsiteY9" fmla="*/ 4430087 h 6130346"/>
              <a:gd name="connsiteX10" fmla="*/ 308658 w 7011092"/>
              <a:gd name="connsiteY10" fmla="*/ 6054350 h 6130346"/>
              <a:gd name="connsiteX11" fmla="*/ 2498405 w 7011092"/>
              <a:gd name="connsiteY11" fmla="*/ 6078413 h 6130346"/>
              <a:gd name="connsiteX12" fmla="*/ 4892689 w 7011092"/>
              <a:gd name="connsiteY12" fmla="*/ 6042318 h 6130346"/>
              <a:gd name="connsiteX13" fmla="*/ 6829774 w 7011092"/>
              <a:gd name="connsiteY13" fmla="*/ 3762501 h 6130346"/>
              <a:gd name="connsiteX14" fmla="*/ 6745551 w 7011092"/>
              <a:gd name="connsiteY14" fmla="*/ 2186234 h 6130346"/>
              <a:gd name="connsiteX0" fmla="*/ 6745551 w 7011092"/>
              <a:gd name="connsiteY0" fmla="*/ 2228853 h 6172965"/>
              <a:gd name="connsiteX1" fmla="*/ 5939437 w 7011092"/>
              <a:gd name="connsiteY1" fmla="*/ 1549032 h 6172965"/>
              <a:gd name="connsiteX2" fmla="*/ 6444763 w 7011092"/>
              <a:gd name="connsiteY2" fmla="*/ 406858 h 6172965"/>
              <a:gd name="connsiteX3" fmla="*/ 4579869 w 7011092"/>
              <a:gd name="connsiteY3" fmla="*/ 43206 h 6172965"/>
              <a:gd name="connsiteX4" fmla="*/ 4459552 w 7011092"/>
              <a:gd name="connsiteY4" fmla="*/ 1296369 h 6172965"/>
              <a:gd name="connsiteX5" fmla="*/ 3761721 w 7011092"/>
              <a:gd name="connsiteY5" fmla="*/ 1813727 h 6172965"/>
              <a:gd name="connsiteX6" fmla="*/ 2907479 w 7011092"/>
              <a:gd name="connsiteY6" fmla="*/ 2042327 h 6172965"/>
              <a:gd name="connsiteX7" fmla="*/ 1860731 w 7011092"/>
              <a:gd name="connsiteY7" fmla="*/ 1801695 h 6172965"/>
              <a:gd name="connsiteX8" fmla="*/ 741794 w 7011092"/>
              <a:gd name="connsiteY8" fmla="*/ 2367179 h 6172965"/>
              <a:gd name="connsiteX9" fmla="*/ 92089 w 7011092"/>
              <a:gd name="connsiteY9" fmla="*/ 4472706 h 6172965"/>
              <a:gd name="connsiteX10" fmla="*/ 308658 w 7011092"/>
              <a:gd name="connsiteY10" fmla="*/ 6096969 h 6172965"/>
              <a:gd name="connsiteX11" fmla="*/ 2498405 w 7011092"/>
              <a:gd name="connsiteY11" fmla="*/ 6121032 h 6172965"/>
              <a:gd name="connsiteX12" fmla="*/ 4892689 w 7011092"/>
              <a:gd name="connsiteY12" fmla="*/ 6084937 h 6172965"/>
              <a:gd name="connsiteX13" fmla="*/ 6829774 w 7011092"/>
              <a:gd name="connsiteY13" fmla="*/ 3805120 h 6172965"/>
              <a:gd name="connsiteX14" fmla="*/ 6745551 w 7011092"/>
              <a:gd name="connsiteY14" fmla="*/ 2228853 h 6172965"/>
              <a:gd name="connsiteX0" fmla="*/ 6745551 w 6949528"/>
              <a:gd name="connsiteY0" fmla="*/ 2224671 h 6168783"/>
              <a:gd name="connsiteX1" fmla="*/ 6781648 w 6949528"/>
              <a:gd name="connsiteY1" fmla="*/ 1265161 h 6168783"/>
              <a:gd name="connsiteX2" fmla="*/ 6444763 w 6949528"/>
              <a:gd name="connsiteY2" fmla="*/ 402676 h 6168783"/>
              <a:gd name="connsiteX3" fmla="*/ 4579869 w 6949528"/>
              <a:gd name="connsiteY3" fmla="*/ 39024 h 6168783"/>
              <a:gd name="connsiteX4" fmla="*/ 4459552 w 6949528"/>
              <a:gd name="connsiteY4" fmla="*/ 1292187 h 6168783"/>
              <a:gd name="connsiteX5" fmla="*/ 3761721 w 6949528"/>
              <a:gd name="connsiteY5" fmla="*/ 1809545 h 6168783"/>
              <a:gd name="connsiteX6" fmla="*/ 2907479 w 6949528"/>
              <a:gd name="connsiteY6" fmla="*/ 2038145 h 6168783"/>
              <a:gd name="connsiteX7" fmla="*/ 1860731 w 6949528"/>
              <a:gd name="connsiteY7" fmla="*/ 1797513 h 6168783"/>
              <a:gd name="connsiteX8" fmla="*/ 741794 w 6949528"/>
              <a:gd name="connsiteY8" fmla="*/ 2362997 h 6168783"/>
              <a:gd name="connsiteX9" fmla="*/ 92089 w 6949528"/>
              <a:gd name="connsiteY9" fmla="*/ 4468524 h 6168783"/>
              <a:gd name="connsiteX10" fmla="*/ 308658 w 6949528"/>
              <a:gd name="connsiteY10" fmla="*/ 6092787 h 6168783"/>
              <a:gd name="connsiteX11" fmla="*/ 2498405 w 6949528"/>
              <a:gd name="connsiteY11" fmla="*/ 6116850 h 6168783"/>
              <a:gd name="connsiteX12" fmla="*/ 4892689 w 6949528"/>
              <a:gd name="connsiteY12" fmla="*/ 6080755 h 6168783"/>
              <a:gd name="connsiteX13" fmla="*/ 6829774 w 6949528"/>
              <a:gd name="connsiteY13" fmla="*/ 3800938 h 6168783"/>
              <a:gd name="connsiteX14" fmla="*/ 6745551 w 6949528"/>
              <a:gd name="connsiteY14" fmla="*/ 2224671 h 6168783"/>
              <a:gd name="connsiteX0" fmla="*/ 6745551 w 6973770"/>
              <a:gd name="connsiteY0" fmla="*/ 2228655 h 6172767"/>
              <a:gd name="connsiteX1" fmla="*/ 6059753 w 6973770"/>
              <a:gd name="connsiteY1" fmla="*/ 1536674 h 6172767"/>
              <a:gd name="connsiteX2" fmla="*/ 6444763 w 6973770"/>
              <a:gd name="connsiteY2" fmla="*/ 406660 h 6172767"/>
              <a:gd name="connsiteX3" fmla="*/ 4579869 w 6973770"/>
              <a:gd name="connsiteY3" fmla="*/ 43008 h 6172767"/>
              <a:gd name="connsiteX4" fmla="*/ 4459552 w 6973770"/>
              <a:gd name="connsiteY4" fmla="*/ 1296171 h 6172767"/>
              <a:gd name="connsiteX5" fmla="*/ 3761721 w 6973770"/>
              <a:gd name="connsiteY5" fmla="*/ 1813529 h 6172767"/>
              <a:gd name="connsiteX6" fmla="*/ 2907479 w 6973770"/>
              <a:gd name="connsiteY6" fmla="*/ 2042129 h 6172767"/>
              <a:gd name="connsiteX7" fmla="*/ 1860731 w 6973770"/>
              <a:gd name="connsiteY7" fmla="*/ 1801497 h 6172767"/>
              <a:gd name="connsiteX8" fmla="*/ 741794 w 6973770"/>
              <a:gd name="connsiteY8" fmla="*/ 2366981 h 6172767"/>
              <a:gd name="connsiteX9" fmla="*/ 92089 w 6973770"/>
              <a:gd name="connsiteY9" fmla="*/ 4472508 h 6172767"/>
              <a:gd name="connsiteX10" fmla="*/ 308658 w 6973770"/>
              <a:gd name="connsiteY10" fmla="*/ 6096771 h 6172767"/>
              <a:gd name="connsiteX11" fmla="*/ 2498405 w 6973770"/>
              <a:gd name="connsiteY11" fmla="*/ 6120834 h 6172767"/>
              <a:gd name="connsiteX12" fmla="*/ 4892689 w 6973770"/>
              <a:gd name="connsiteY12" fmla="*/ 6084739 h 6172767"/>
              <a:gd name="connsiteX13" fmla="*/ 6829774 w 6973770"/>
              <a:gd name="connsiteY13" fmla="*/ 3804922 h 6172767"/>
              <a:gd name="connsiteX14" fmla="*/ 6745551 w 6973770"/>
              <a:gd name="connsiteY14" fmla="*/ 2228655 h 6172767"/>
              <a:gd name="connsiteX0" fmla="*/ 6745551 w 6973770"/>
              <a:gd name="connsiteY0" fmla="*/ 2189129 h 6133241"/>
              <a:gd name="connsiteX1" fmla="*/ 6059753 w 6973770"/>
              <a:gd name="connsiteY1" fmla="*/ 1497148 h 6133241"/>
              <a:gd name="connsiteX2" fmla="*/ 6661332 w 6973770"/>
              <a:gd name="connsiteY2" fmla="*/ 902191 h 6133241"/>
              <a:gd name="connsiteX3" fmla="*/ 4579869 w 6973770"/>
              <a:gd name="connsiteY3" fmla="*/ 3482 h 6133241"/>
              <a:gd name="connsiteX4" fmla="*/ 4459552 w 6973770"/>
              <a:gd name="connsiteY4" fmla="*/ 1256645 h 6133241"/>
              <a:gd name="connsiteX5" fmla="*/ 3761721 w 6973770"/>
              <a:gd name="connsiteY5" fmla="*/ 1774003 h 6133241"/>
              <a:gd name="connsiteX6" fmla="*/ 2907479 w 6973770"/>
              <a:gd name="connsiteY6" fmla="*/ 2002603 h 6133241"/>
              <a:gd name="connsiteX7" fmla="*/ 1860731 w 6973770"/>
              <a:gd name="connsiteY7" fmla="*/ 1761971 h 6133241"/>
              <a:gd name="connsiteX8" fmla="*/ 741794 w 6973770"/>
              <a:gd name="connsiteY8" fmla="*/ 2327455 h 6133241"/>
              <a:gd name="connsiteX9" fmla="*/ 92089 w 6973770"/>
              <a:gd name="connsiteY9" fmla="*/ 4432982 h 6133241"/>
              <a:gd name="connsiteX10" fmla="*/ 308658 w 6973770"/>
              <a:gd name="connsiteY10" fmla="*/ 6057245 h 6133241"/>
              <a:gd name="connsiteX11" fmla="*/ 2498405 w 6973770"/>
              <a:gd name="connsiteY11" fmla="*/ 6081308 h 6133241"/>
              <a:gd name="connsiteX12" fmla="*/ 4892689 w 6973770"/>
              <a:gd name="connsiteY12" fmla="*/ 6045213 h 6133241"/>
              <a:gd name="connsiteX13" fmla="*/ 6829774 w 6973770"/>
              <a:gd name="connsiteY13" fmla="*/ 3765396 h 6133241"/>
              <a:gd name="connsiteX14" fmla="*/ 6745551 w 6973770"/>
              <a:gd name="connsiteY14" fmla="*/ 2189129 h 6133241"/>
              <a:gd name="connsiteX0" fmla="*/ 6745551 w 6973770"/>
              <a:gd name="connsiteY0" fmla="*/ 2189707 h 6133819"/>
              <a:gd name="connsiteX1" fmla="*/ 6059753 w 6973770"/>
              <a:gd name="connsiteY1" fmla="*/ 1497726 h 6133819"/>
              <a:gd name="connsiteX2" fmla="*/ 6661332 w 6973770"/>
              <a:gd name="connsiteY2" fmla="*/ 902769 h 6133819"/>
              <a:gd name="connsiteX3" fmla="*/ 4579869 w 6973770"/>
              <a:gd name="connsiteY3" fmla="*/ 4060 h 6133819"/>
              <a:gd name="connsiteX4" fmla="*/ 4459552 w 6973770"/>
              <a:gd name="connsiteY4" fmla="*/ 1257223 h 6133819"/>
              <a:gd name="connsiteX5" fmla="*/ 3761721 w 6973770"/>
              <a:gd name="connsiteY5" fmla="*/ 1774581 h 6133819"/>
              <a:gd name="connsiteX6" fmla="*/ 2907479 w 6973770"/>
              <a:gd name="connsiteY6" fmla="*/ 2003181 h 6133819"/>
              <a:gd name="connsiteX7" fmla="*/ 1860731 w 6973770"/>
              <a:gd name="connsiteY7" fmla="*/ 1762549 h 6133819"/>
              <a:gd name="connsiteX8" fmla="*/ 741794 w 6973770"/>
              <a:gd name="connsiteY8" fmla="*/ 2328033 h 6133819"/>
              <a:gd name="connsiteX9" fmla="*/ 92089 w 6973770"/>
              <a:gd name="connsiteY9" fmla="*/ 4433560 h 6133819"/>
              <a:gd name="connsiteX10" fmla="*/ 308658 w 6973770"/>
              <a:gd name="connsiteY10" fmla="*/ 6057823 h 6133819"/>
              <a:gd name="connsiteX11" fmla="*/ 2498405 w 6973770"/>
              <a:gd name="connsiteY11" fmla="*/ 6081886 h 6133819"/>
              <a:gd name="connsiteX12" fmla="*/ 4892689 w 6973770"/>
              <a:gd name="connsiteY12" fmla="*/ 6045791 h 6133819"/>
              <a:gd name="connsiteX13" fmla="*/ 6829774 w 6973770"/>
              <a:gd name="connsiteY13" fmla="*/ 3765974 h 6133819"/>
              <a:gd name="connsiteX14" fmla="*/ 6745551 w 6973770"/>
              <a:gd name="connsiteY14" fmla="*/ 2189707 h 6133819"/>
              <a:gd name="connsiteX0" fmla="*/ 6745551 w 6973770"/>
              <a:gd name="connsiteY0" fmla="*/ 2189079 h 6133191"/>
              <a:gd name="connsiteX1" fmla="*/ 6059753 w 6973770"/>
              <a:gd name="connsiteY1" fmla="*/ 1497098 h 6133191"/>
              <a:gd name="connsiteX2" fmla="*/ 6541016 w 6973770"/>
              <a:gd name="connsiteY2" fmla="*/ 926461 h 6133191"/>
              <a:gd name="connsiteX3" fmla="*/ 4579869 w 6973770"/>
              <a:gd name="connsiteY3" fmla="*/ 3432 h 6133191"/>
              <a:gd name="connsiteX4" fmla="*/ 4459552 w 6973770"/>
              <a:gd name="connsiteY4" fmla="*/ 1256595 h 6133191"/>
              <a:gd name="connsiteX5" fmla="*/ 3761721 w 6973770"/>
              <a:gd name="connsiteY5" fmla="*/ 1773953 h 6133191"/>
              <a:gd name="connsiteX6" fmla="*/ 2907479 w 6973770"/>
              <a:gd name="connsiteY6" fmla="*/ 2002553 h 6133191"/>
              <a:gd name="connsiteX7" fmla="*/ 1860731 w 6973770"/>
              <a:gd name="connsiteY7" fmla="*/ 1761921 h 6133191"/>
              <a:gd name="connsiteX8" fmla="*/ 741794 w 6973770"/>
              <a:gd name="connsiteY8" fmla="*/ 2327405 h 6133191"/>
              <a:gd name="connsiteX9" fmla="*/ 92089 w 6973770"/>
              <a:gd name="connsiteY9" fmla="*/ 4432932 h 6133191"/>
              <a:gd name="connsiteX10" fmla="*/ 308658 w 6973770"/>
              <a:gd name="connsiteY10" fmla="*/ 6057195 h 6133191"/>
              <a:gd name="connsiteX11" fmla="*/ 2498405 w 6973770"/>
              <a:gd name="connsiteY11" fmla="*/ 6081258 h 6133191"/>
              <a:gd name="connsiteX12" fmla="*/ 4892689 w 6973770"/>
              <a:gd name="connsiteY12" fmla="*/ 6045163 h 6133191"/>
              <a:gd name="connsiteX13" fmla="*/ 6829774 w 6973770"/>
              <a:gd name="connsiteY13" fmla="*/ 3765346 h 6133191"/>
              <a:gd name="connsiteX14" fmla="*/ 6745551 w 6973770"/>
              <a:gd name="connsiteY14" fmla="*/ 2189079 h 6133191"/>
              <a:gd name="connsiteX0" fmla="*/ 6745551 w 6973770"/>
              <a:gd name="connsiteY0" fmla="*/ 2189707 h 6133819"/>
              <a:gd name="connsiteX1" fmla="*/ 6059753 w 6973770"/>
              <a:gd name="connsiteY1" fmla="*/ 1497726 h 6133819"/>
              <a:gd name="connsiteX2" fmla="*/ 6504921 w 6973770"/>
              <a:gd name="connsiteY2" fmla="*/ 902768 h 6133819"/>
              <a:gd name="connsiteX3" fmla="*/ 4579869 w 6973770"/>
              <a:gd name="connsiteY3" fmla="*/ 4060 h 6133819"/>
              <a:gd name="connsiteX4" fmla="*/ 4459552 w 6973770"/>
              <a:gd name="connsiteY4" fmla="*/ 1257223 h 6133819"/>
              <a:gd name="connsiteX5" fmla="*/ 3761721 w 6973770"/>
              <a:gd name="connsiteY5" fmla="*/ 1774581 h 6133819"/>
              <a:gd name="connsiteX6" fmla="*/ 2907479 w 6973770"/>
              <a:gd name="connsiteY6" fmla="*/ 2003181 h 6133819"/>
              <a:gd name="connsiteX7" fmla="*/ 1860731 w 6973770"/>
              <a:gd name="connsiteY7" fmla="*/ 1762549 h 6133819"/>
              <a:gd name="connsiteX8" fmla="*/ 741794 w 6973770"/>
              <a:gd name="connsiteY8" fmla="*/ 2328033 h 6133819"/>
              <a:gd name="connsiteX9" fmla="*/ 92089 w 6973770"/>
              <a:gd name="connsiteY9" fmla="*/ 4433560 h 6133819"/>
              <a:gd name="connsiteX10" fmla="*/ 308658 w 6973770"/>
              <a:gd name="connsiteY10" fmla="*/ 6057823 h 6133819"/>
              <a:gd name="connsiteX11" fmla="*/ 2498405 w 6973770"/>
              <a:gd name="connsiteY11" fmla="*/ 6081886 h 6133819"/>
              <a:gd name="connsiteX12" fmla="*/ 4892689 w 6973770"/>
              <a:gd name="connsiteY12" fmla="*/ 6045791 h 6133819"/>
              <a:gd name="connsiteX13" fmla="*/ 6829774 w 6973770"/>
              <a:gd name="connsiteY13" fmla="*/ 3765974 h 6133819"/>
              <a:gd name="connsiteX14" fmla="*/ 6745551 w 6973770"/>
              <a:gd name="connsiteY14" fmla="*/ 2189707 h 6133819"/>
              <a:gd name="connsiteX0" fmla="*/ 6745551 w 6948627"/>
              <a:gd name="connsiteY0" fmla="*/ 2189049 h 6133161"/>
              <a:gd name="connsiteX1" fmla="*/ 6812788 w 6948627"/>
              <a:gd name="connsiteY1" fmla="*/ 1388340 h 6133161"/>
              <a:gd name="connsiteX2" fmla="*/ 6504921 w 6948627"/>
              <a:gd name="connsiteY2" fmla="*/ 902110 h 6133161"/>
              <a:gd name="connsiteX3" fmla="*/ 4579869 w 6948627"/>
              <a:gd name="connsiteY3" fmla="*/ 3402 h 6133161"/>
              <a:gd name="connsiteX4" fmla="*/ 4459552 w 6948627"/>
              <a:gd name="connsiteY4" fmla="*/ 1256565 h 6133161"/>
              <a:gd name="connsiteX5" fmla="*/ 3761721 w 6948627"/>
              <a:gd name="connsiteY5" fmla="*/ 1773923 h 6133161"/>
              <a:gd name="connsiteX6" fmla="*/ 2907479 w 6948627"/>
              <a:gd name="connsiteY6" fmla="*/ 2002523 h 6133161"/>
              <a:gd name="connsiteX7" fmla="*/ 1860731 w 6948627"/>
              <a:gd name="connsiteY7" fmla="*/ 1761891 h 6133161"/>
              <a:gd name="connsiteX8" fmla="*/ 741794 w 6948627"/>
              <a:gd name="connsiteY8" fmla="*/ 2327375 h 6133161"/>
              <a:gd name="connsiteX9" fmla="*/ 92089 w 6948627"/>
              <a:gd name="connsiteY9" fmla="*/ 4432902 h 6133161"/>
              <a:gd name="connsiteX10" fmla="*/ 308658 w 6948627"/>
              <a:gd name="connsiteY10" fmla="*/ 6057165 h 6133161"/>
              <a:gd name="connsiteX11" fmla="*/ 2498405 w 6948627"/>
              <a:gd name="connsiteY11" fmla="*/ 6081228 h 6133161"/>
              <a:gd name="connsiteX12" fmla="*/ 4892689 w 6948627"/>
              <a:gd name="connsiteY12" fmla="*/ 6045133 h 6133161"/>
              <a:gd name="connsiteX13" fmla="*/ 6829774 w 6948627"/>
              <a:gd name="connsiteY13" fmla="*/ 3765316 h 6133161"/>
              <a:gd name="connsiteX14" fmla="*/ 6745551 w 6948627"/>
              <a:gd name="connsiteY14" fmla="*/ 2189049 h 6133161"/>
              <a:gd name="connsiteX0" fmla="*/ 6960704 w 7027153"/>
              <a:gd name="connsiteY0" fmla="*/ 2199923 h 6133161"/>
              <a:gd name="connsiteX1" fmla="*/ 6812788 w 7027153"/>
              <a:gd name="connsiteY1" fmla="*/ 1388340 h 6133161"/>
              <a:gd name="connsiteX2" fmla="*/ 6504921 w 7027153"/>
              <a:gd name="connsiteY2" fmla="*/ 902110 h 6133161"/>
              <a:gd name="connsiteX3" fmla="*/ 4579869 w 7027153"/>
              <a:gd name="connsiteY3" fmla="*/ 3402 h 6133161"/>
              <a:gd name="connsiteX4" fmla="*/ 4459552 w 7027153"/>
              <a:gd name="connsiteY4" fmla="*/ 1256565 h 6133161"/>
              <a:gd name="connsiteX5" fmla="*/ 3761721 w 7027153"/>
              <a:gd name="connsiteY5" fmla="*/ 1773923 h 6133161"/>
              <a:gd name="connsiteX6" fmla="*/ 2907479 w 7027153"/>
              <a:gd name="connsiteY6" fmla="*/ 2002523 h 6133161"/>
              <a:gd name="connsiteX7" fmla="*/ 1860731 w 7027153"/>
              <a:gd name="connsiteY7" fmla="*/ 1761891 h 6133161"/>
              <a:gd name="connsiteX8" fmla="*/ 741794 w 7027153"/>
              <a:gd name="connsiteY8" fmla="*/ 2327375 h 6133161"/>
              <a:gd name="connsiteX9" fmla="*/ 92089 w 7027153"/>
              <a:gd name="connsiteY9" fmla="*/ 4432902 h 6133161"/>
              <a:gd name="connsiteX10" fmla="*/ 308658 w 7027153"/>
              <a:gd name="connsiteY10" fmla="*/ 6057165 h 6133161"/>
              <a:gd name="connsiteX11" fmla="*/ 2498405 w 7027153"/>
              <a:gd name="connsiteY11" fmla="*/ 6081228 h 6133161"/>
              <a:gd name="connsiteX12" fmla="*/ 4892689 w 7027153"/>
              <a:gd name="connsiteY12" fmla="*/ 6045133 h 6133161"/>
              <a:gd name="connsiteX13" fmla="*/ 6829774 w 7027153"/>
              <a:gd name="connsiteY13" fmla="*/ 3765316 h 6133161"/>
              <a:gd name="connsiteX14" fmla="*/ 6960704 w 7027153"/>
              <a:gd name="connsiteY14" fmla="*/ 2199923 h 6133161"/>
              <a:gd name="connsiteX0" fmla="*/ 7014492 w 7055900"/>
              <a:gd name="connsiteY0" fmla="*/ 2221668 h 6133161"/>
              <a:gd name="connsiteX1" fmla="*/ 6812788 w 7055900"/>
              <a:gd name="connsiteY1" fmla="*/ 1388340 h 6133161"/>
              <a:gd name="connsiteX2" fmla="*/ 6504921 w 7055900"/>
              <a:gd name="connsiteY2" fmla="*/ 902110 h 6133161"/>
              <a:gd name="connsiteX3" fmla="*/ 4579869 w 7055900"/>
              <a:gd name="connsiteY3" fmla="*/ 3402 h 6133161"/>
              <a:gd name="connsiteX4" fmla="*/ 4459552 w 7055900"/>
              <a:gd name="connsiteY4" fmla="*/ 1256565 h 6133161"/>
              <a:gd name="connsiteX5" fmla="*/ 3761721 w 7055900"/>
              <a:gd name="connsiteY5" fmla="*/ 1773923 h 6133161"/>
              <a:gd name="connsiteX6" fmla="*/ 2907479 w 7055900"/>
              <a:gd name="connsiteY6" fmla="*/ 2002523 h 6133161"/>
              <a:gd name="connsiteX7" fmla="*/ 1860731 w 7055900"/>
              <a:gd name="connsiteY7" fmla="*/ 1761891 h 6133161"/>
              <a:gd name="connsiteX8" fmla="*/ 741794 w 7055900"/>
              <a:gd name="connsiteY8" fmla="*/ 2327375 h 6133161"/>
              <a:gd name="connsiteX9" fmla="*/ 92089 w 7055900"/>
              <a:gd name="connsiteY9" fmla="*/ 4432902 h 6133161"/>
              <a:gd name="connsiteX10" fmla="*/ 308658 w 7055900"/>
              <a:gd name="connsiteY10" fmla="*/ 6057165 h 6133161"/>
              <a:gd name="connsiteX11" fmla="*/ 2498405 w 7055900"/>
              <a:gd name="connsiteY11" fmla="*/ 6081228 h 6133161"/>
              <a:gd name="connsiteX12" fmla="*/ 4892689 w 7055900"/>
              <a:gd name="connsiteY12" fmla="*/ 6045133 h 6133161"/>
              <a:gd name="connsiteX13" fmla="*/ 6829774 w 7055900"/>
              <a:gd name="connsiteY13" fmla="*/ 3765316 h 6133161"/>
              <a:gd name="connsiteX14" fmla="*/ 7014492 w 7055900"/>
              <a:gd name="connsiteY14" fmla="*/ 2221668 h 6133161"/>
              <a:gd name="connsiteX0" fmla="*/ 6829774 w 6979888"/>
              <a:gd name="connsiteY0" fmla="*/ 3765316 h 6133161"/>
              <a:gd name="connsiteX1" fmla="*/ 6812788 w 6979888"/>
              <a:gd name="connsiteY1" fmla="*/ 1388340 h 6133161"/>
              <a:gd name="connsiteX2" fmla="*/ 6504921 w 6979888"/>
              <a:gd name="connsiteY2" fmla="*/ 902110 h 6133161"/>
              <a:gd name="connsiteX3" fmla="*/ 4579869 w 6979888"/>
              <a:gd name="connsiteY3" fmla="*/ 3402 h 6133161"/>
              <a:gd name="connsiteX4" fmla="*/ 4459552 w 6979888"/>
              <a:gd name="connsiteY4" fmla="*/ 1256565 h 6133161"/>
              <a:gd name="connsiteX5" fmla="*/ 3761721 w 6979888"/>
              <a:gd name="connsiteY5" fmla="*/ 1773923 h 6133161"/>
              <a:gd name="connsiteX6" fmla="*/ 2907479 w 6979888"/>
              <a:gd name="connsiteY6" fmla="*/ 2002523 h 6133161"/>
              <a:gd name="connsiteX7" fmla="*/ 1860731 w 6979888"/>
              <a:gd name="connsiteY7" fmla="*/ 1761891 h 6133161"/>
              <a:gd name="connsiteX8" fmla="*/ 741794 w 6979888"/>
              <a:gd name="connsiteY8" fmla="*/ 2327375 h 6133161"/>
              <a:gd name="connsiteX9" fmla="*/ 92089 w 6979888"/>
              <a:gd name="connsiteY9" fmla="*/ 4432902 h 6133161"/>
              <a:gd name="connsiteX10" fmla="*/ 308658 w 6979888"/>
              <a:gd name="connsiteY10" fmla="*/ 6057165 h 6133161"/>
              <a:gd name="connsiteX11" fmla="*/ 2498405 w 6979888"/>
              <a:gd name="connsiteY11" fmla="*/ 6081228 h 6133161"/>
              <a:gd name="connsiteX12" fmla="*/ 4892689 w 6979888"/>
              <a:gd name="connsiteY12" fmla="*/ 6045133 h 6133161"/>
              <a:gd name="connsiteX13" fmla="*/ 6829774 w 6979888"/>
              <a:gd name="connsiteY13" fmla="*/ 3765316 h 6133161"/>
              <a:gd name="connsiteX0" fmla="*/ 6829774 w 6949049"/>
              <a:gd name="connsiteY0" fmla="*/ 3768667 h 6136512"/>
              <a:gd name="connsiteX1" fmla="*/ 6504921 w 6949049"/>
              <a:gd name="connsiteY1" fmla="*/ 905461 h 6136512"/>
              <a:gd name="connsiteX2" fmla="*/ 4579869 w 6949049"/>
              <a:gd name="connsiteY2" fmla="*/ 6753 h 6136512"/>
              <a:gd name="connsiteX3" fmla="*/ 4459552 w 6949049"/>
              <a:gd name="connsiteY3" fmla="*/ 1259916 h 6136512"/>
              <a:gd name="connsiteX4" fmla="*/ 3761721 w 6949049"/>
              <a:gd name="connsiteY4" fmla="*/ 1777274 h 6136512"/>
              <a:gd name="connsiteX5" fmla="*/ 2907479 w 6949049"/>
              <a:gd name="connsiteY5" fmla="*/ 2005874 h 6136512"/>
              <a:gd name="connsiteX6" fmla="*/ 1860731 w 6949049"/>
              <a:gd name="connsiteY6" fmla="*/ 1765242 h 6136512"/>
              <a:gd name="connsiteX7" fmla="*/ 741794 w 6949049"/>
              <a:gd name="connsiteY7" fmla="*/ 2330726 h 6136512"/>
              <a:gd name="connsiteX8" fmla="*/ 92089 w 6949049"/>
              <a:gd name="connsiteY8" fmla="*/ 4436253 h 6136512"/>
              <a:gd name="connsiteX9" fmla="*/ 308658 w 6949049"/>
              <a:gd name="connsiteY9" fmla="*/ 6060516 h 6136512"/>
              <a:gd name="connsiteX10" fmla="*/ 2498405 w 6949049"/>
              <a:gd name="connsiteY10" fmla="*/ 6084579 h 6136512"/>
              <a:gd name="connsiteX11" fmla="*/ 4892689 w 6949049"/>
              <a:gd name="connsiteY11" fmla="*/ 6048484 h 6136512"/>
              <a:gd name="connsiteX12" fmla="*/ 6829774 w 6949049"/>
              <a:gd name="connsiteY12" fmla="*/ 3768667 h 6136512"/>
              <a:gd name="connsiteX0" fmla="*/ 6829774 w 6943245"/>
              <a:gd name="connsiteY0" fmla="*/ 3736538 h 6104383"/>
              <a:gd name="connsiteX1" fmla="*/ 6504921 w 6943245"/>
              <a:gd name="connsiteY1" fmla="*/ 873332 h 6104383"/>
              <a:gd name="connsiteX2" fmla="*/ 4762749 w 6943245"/>
              <a:gd name="connsiteY2" fmla="*/ 7242 h 6104383"/>
              <a:gd name="connsiteX3" fmla="*/ 4459552 w 6943245"/>
              <a:gd name="connsiteY3" fmla="*/ 1227787 h 6104383"/>
              <a:gd name="connsiteX4" fmla="*/ 3761721 w 6943245"/>
              <a:gd name="connsiteY4" fmla="*/ 1745145 h 6104383"/>
              <a:gd name="connsiteX5" fmla="*/ 2907479 w 6943245"/>
              <a:gd name="connsiteY5" fmla="*/ 1973745 h 6104383"/>
              <a:gd name="connsiteX6" fmla="*/ 1860731 w 6943245"/>
              <a:gd name="connsiteY6" fmla="*/ 1733113 h 6104383"/>
              <a:gd name="connsiteX7" fmla="*/ 741794 w 6943245"/>
              <a:gd name="connsiteY7" fmla="*/ 2298597 h 6104383"/>
              <a:gd name="connsiteX8" fmla="*/ 92089 w 6943245"/>
              <a:gd name="connsiteY8" fmla="*/ 4404124 h 6104383"/>
              <a:gd name="connsiteX9" fmla="*/ 308658 w 6943245"/>
              <a:gd name="connsiteY9" fmla="*/ 6028387 h 6104383"/>
              <a:gd name="connsiteX10" fmla="*/ 2498405 w 6943245"/>
              <a:gd name="connsiteY10" fmla="*/ 6052450 h 6104383"/>
              <a:gd name="connsiteX11" fmla="*/ 4892689 w 6943245"/>
              <a:gd name="connsiteY11" fmla="*/ 6016355 h 6104383"/>
              <a:gd name="connsiteX12" fmla="*/ 6829774 w 6943245"/>
              <a:gd name="connsiteY12" fmla="*/ 3736538 h 6104383"/>
              <a:gd name="connsiteX0" fmla="*/ 6829774 w 6943245"/>
              <a:gd name="connsiteY0" fmla="*/ 3744211 h 6112056"/>
              <a:gd name="connsiteX1" fmla="*/ 6504921 w 6943245"/>
              <a:gd name="connsiteY1" fmla="*/ 881005 h 6112056"/>
              <a:gd name="connsiteX2" fmla="*/ 4762749 w 6943245"/>
              <a:gd name="connsiteY2" fmla="*/ 14915 h 6112056"/>
              <a:gd name="connsiteX3" fmla="*/ 4459552 w 6943245"/>
              <a:gd name="connsiteY3" fmla="*/ 1235460 h 6112056"/>
              <a:gd name="connsiteX4" fmla="*/ 3761721 w 6943245"/>
              <a:gd name="connsiteY4" fmla="*/ 1752818 h 6112056"/>
              <a:gd name="connsiteX5" fmla="*/ 2907479 w 6943245"/>
              <a:gd name="connsiteY5" fmla="*/ 1981418 h 6112056"/>
              <a:gd name="connsiteX6" fmla="*/ 1860731 w 6943245"/>
              <a:gd name="connsiteY6" fmla="*/ 1740786 h 6112056"/>
              <a:gd name="connsiteX7" fmla="*/ 741794 w 6943245"/>
              <a:gd name="connsiteY7" fmla="*/ 2306270 h 6112056"/>
              <a:gd name="connsiteX8" fmla="*/ 92089 w 6943245"/>
              <a:gd name="connsiteY8" fmla="*/ 4411797 h 6112056"/>
              <a:gd name="connsiteX9" fmla="*/ 308658 w 6943245"/>
              <a:gd name="connsiteY9" fmla="*/ 6036060 h 6112056"/>
              <a:gd name="connsiteX10" fmla="*/ 2498405 w 6943245"/>
              <a:gd name="connsiteY10" fmla="*/ 6060123 h 6112056"/>
              <a:gd name="connsiteX11" fmla="*/ 4892689 w 6943245"/>
              <a:gd name="connsiteY11" fmla="*/ 6024028 h 6112056"/>
              <a:gd name="connsiteX12" fmla="*/ 6829774 w 6943245"/>
              <a:gd name="connsiteY12" fmla="*/ 3744211 h 6112056"/>
              <a:gd name="connsiteX0" fmla="*/ 6829774 w 6945928"/>
              <a:gd name="connsiteY0" fmla="*/ 3608064 h 5975909"/>
              <a:gd name="connsiteX1" fmla="*/ 6504921 w 6945928"/>
              <a:gd name="connsiteY1" fmla="*/ 744858 h 5975909"/>
              <a:gd name="connsiteX2" fmla="*/ 4676688 w 6945928"/>
              <a:gd name="connsiteY2" fmla="*/ 20114 h 5975909"/>
              <a:gd name="connsiteX3" fmla="*/ 4459552 w 6945928"/>
              <a:gd name="connsiteY3" fmla="*/ 1099313 h 5975909"/>
              <a:gd name="connsiteX4" fmla="*/ 3761721 w 6945928"/>
              <a:gd name="connsiteY4" fmla="*/ 1616671 h 5975909"/>
              <a:gd name="connsiteX5" fmla="*/ 2907479 w 6945928"/>
              <a:gd name="connsiteY5" fmla="*/ 1845271 h 5975909"/>
              <a:gd name="connsiteX6" fmla="*/ 1860731 w 6945928"/>
              <a:gd name="connsiteY6" fmla="*/ 1604639 h 5975909"/>
              <a:gd name="connsiteX7" fmla="*/ 741794 w 6945928"/>
              <a:gd name="connsiteY7" fmla="*/ 2170123 h 5975909"/>
              <a:gd name="connsiteX8" fmla="*/ 92089 w 6945928"/>
              <a:gd name="connsiteY8" fmla="*/ 4275650 h 5975909"/>
              <a:gd name="connsiteX9" fmla="*/ 308658 w 6945928"/>
              <a:gd name="connsiteY9" fmla="*/ 5899913 h 5975909"/>
              <a:gd name="connsiteX10" fmla="*/ 2498405 w 6945928"/>
              <a:gd name="connsiteY10" fmla="*/ 5923976 h 5975909"/>
              <a:gd name="connsiteX11" fmla="*/ 4892689 w 6945928"/>
              <a:gd name="connsiteY11" fmla="*/ 5887881 h 5975909"/>
              <a:gd name="connsiteX12" fmla="*/ 6829774 w 6945928"/>
              <a:gd name="connsiteY12" fmla="*/ 3608064 h 5975909"/>
              <a:gd name="connsiteX0" fmla="*/ 6829774 w 6945928"/>
              <a:gd name="connsiteY0" fmla="*/ 3618956 h 5986801"/>
              <a:gd name="connsiteX1" fmla="*/ 6504921 w 6945928"/>
              <a:gd name="connsiteY1" fmla="*/ 755750 h 5986801"/>
              <a:gd name="connsiteX2" fmla="*/ 4676688 w 6945928"/>
              <a:gd name="connsiteY2" fmla="*/ 31006 h 5986801"/>
              <a:gd name="connsiteX3" fmla="*/ 4459552 w 6945928"/>
              <a:gd name="connsiteY3" fmla="*/ 1110205 h 5986801"/>
              <a:gd name="connsiteX4" fmla="*/ 3761721 w 6945928"/>
              <a:gd name="connsiteY4" fmla="*/ 1627563 h 5986801"/>
              <a:gd name="connsiteX5" fmla="*/ 2907479 w 6945928"/>
              <a:gd name="connsiteY5" fmla="*/ 1856163 h 5986801"/>
              <a:gd name="connsiteX6" fmla="*/ 1860731 w 6945928"/>
              <a:gd name="connsiteY6" fmla="*/ 1615531 h 5986801"/>
              <a:gd name="connsiteX7" fmla="*/ 741794 w 6945928"/>
              <a:gd name="connsiteY7" fmla="*/ 2181015 h 5986801"/>
              <a:gd name="connsiteX8" fmla="*/ 92089 w 6945928"/>
              <a:gd name="connsiteY8" fmla="*/ 4286542 h 5986801"/>
              <a:gd name="connsiteX9" fmla="*/ 308658 w 6945928"/>
              <a:gd name="connsiteY9" fmla="*/ 5910805 h 5986801"/>
              <a:gd name="connsiteX10" fmla="*/ 2498405 w 6945928"/>
              <a:gd name="connsiteY10" fmla="*/ 5934868 h 5986801"/>
              <a:gd name="connsiteX11" fmla="*/ 4892689 w 6945928"/>
              <a:gd name="connsiteY11" fmla="*/ 5898773 h 5986801"/>
              <a:gd name="connsiteX12" fmla="*/ 6829774 w 6945928"/>
              <a:gd name="connsiteY12" fmla="*/ 3618956 h 5986801"/>
              <a:gd name="connsiteX0" fmla="*/ 6829774 w 6945928"/>
              <a:gd name="connsiteY0" fmla="*/ 3663904 h 6031749"/>
              <a:gd name="connsiteX1" fmla="*/ 6504921 w 6945928"/>
              <a:gd name="connsiteY1" fmla="*/ 800698 h 6031749"/>
              <a:gd name="connsiteX2" fmla="*/ 4676688 w 6945928"/>
              <a:gd name="connsiteY2" fmla="*/ 75954 h 6031749"/>
              <a:gd name="connsiteX3" fmla="*/ 4459552 w 6945928"/>
              <a:gd name="connsiteY3" fmla="*/ 1155153 h 6031749"/>
              <a:gd name="connsiteX4" fmla="*/ 3761721 w 6945928"/>
              <a:gd name="connsiteY4" fmla="*/ 1672511 h 6031749"/>
              <a:gd name="connsiteX5" fmla="*/ 2907479 w 6945928"/>
              <a:gd name="connsiteY5" fmla="*/ 1901111 h 6031749"/>
              <a:gd name="connsiteX6" fmla="*/ 1860731 w 6945928"/>
              <a:gd name="connsiteY6" fmla="*/ 1660479 h 6031749"/>
              <a:gd name="connsiteX7" fmla="*/ 741794 w 6945928"/>
              <a:gd name="connsiteY7" fmla="*/ 2225963 h 6031749"/>
              <a:gd name="connsiteX8" fmla="*/ 92089 w 6945928"/>
              <a:gd name="connsiteY8" fmla="*/ 4331490 h 6031749"/>
              <a:gd name="connsiteX9" fmla="*/ 308658 w 6945928"/>
              <a:gd name="connsiteY9" fmla="*/ 5955753 h 6031749"/>
              <a:gd name="connsiteX10" fmla="*/ 2498405 w 6945928"/>
              <a:gd name="connsiteY10" fmla="*/ 5979816 h 6031749"/>
              <a:gd name="connsiteX11" fmla="*/ 4892689 w 6945928"/>
              <a:gd name="connsiteY11" fmla="*/ 5943721 h 6031749"/>
              <a:gd name="connsiteX12" fmla="*/ 6829774 w 6945928"/>
              <a:gd name="connsiteY12" fmla="*/ 3663904 h 6031749"/>
              <a:gd name="connsiteX0" fmla="*/ 6829774 w 6945928"/>
              <a:gd name="connsiteY0" fmla="*/ 3615267 h 5983112"/>
              <a:gd name="connsiteX1" fmla="*/ 6504921 w 6945928"/>
              <a:gd name="connsiteY1" fmla="*/ 752061 h 5983112"/>
              <a:gd name="connsiteX2" fmla="*/ 4676688 w 6945928"/>
              <a:gd name="connsiteY2" fmla="*/ 81681 h 5983112"/>
              <a:gd name="connsiteX3" fmla="*/ 4459552 w 6945928"/>
              <a:gd name="connsiteY3" fmla="*/ 1106516 h 5983112"/>
              <a:gd name="connsiteX4" fmla="*/ 3761721 w 6945928"/>
              <a:gd name="connsiteY4" fmla="*/ 1623874 h 5983112"/>
              <a:gd name="connsiteX5" fmla="*/ 2907479 w 6945928"/>
              <a:gd name="connsiteY5" fmla="*/ 1852474 h 5983112"/>
              <a:gd name="connsiteX6" fmla="*/ 1860731 w 6945928"/>
              <a:gd name="connsiteY6" fmla="*/ 1611842 h 5983112"/>
              <a:gd name="connsiteX7" fmla="*/ 741794 w 6945928"/>
              <a:gd name="connsiteY7" fmla="*/ 2177326 h 5983112"/>
              <a:gd name="connsiteX8" fmla="*/ 92089 w 6945928"/>
              <a:gd name="connsiteY8" fmla="*/ 4282853 h 5983112"/>
              <a:gd name="connsiteX9" fmla="*/ 308658 w 6945928"/>
              <a:gd name="connsiteY9" fmla="*/ 5907116 h 5983112"/>
              <a:gd name="connsiteX10" fmla="*/ 2498405 w 6945928"/>
              <a:gd name="connsiteY10" fmla="*/ 5931179 h 5983112"/>
              <a:gd name="connsiteX11" fmla="*/ 4892689 w 6945928"/>
              <a:gd name="connsiteY11" fmla="*/ 5895084 h 5983112"/>
              <a:gd name="connsiteX12" fmla="*/ 6829774 w 6945928"/>
              <a:gd name="connsiteY12" fmla="*/ 3615267 h 5983112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48301"/>
              <a:gd name="connsiteY0" fmla="*/ 3615267 h 5983591"/>
              <a:gd name="connsiteX1" fmla="*/ 6504921 w 6948301"/>
              <a:gd name="connsiteY1" fmla="*/ 752061 h 5983591"/>
              <a:gd name="connsiteX2" fmla="*/ 4676688 w 6948301"/>
              <a:gd name="connsiteY2" fmla="*/ 81681 h 5983591"/>
              <a:gd name="connsiteX3" fmla="*/ 4459552 w 6948301"/>
              <a:gd name="connsiteY3" fmla="*/ 1106516 h 5983591"/>
              <a:gd name="connsiteX4" fmla="*/ 3761721 w 6948301"/>
              <a:gd name="connsiteY4" fmla="*/ 1623874 h 5983591"/>
              <a:gd name="connsiteX5" fmla="*/ 2907479 w 6948301"/>
              <a:gd name="connsiteY5" fmla="*/ 1852474 h 5983591"/>
              <a:gd name="connsiteX6" fmla="*/ 1860731 w 6948301"/>
              <a:gd name="connsiteY6" fmla="*/ 1611842 h 5983591"/>
              <a:gd name="connsiteX7" fmla="*/ 741794 w 6948301"/>
              <a:gd name="connsiteY7" fmla="*/ 2177326 h 5983591"/>
              <a:gd name="connsiteX8" fmla="*/ 92089 w 6948301"/>
              <a:gd name="connsiteY8" fmla="*/ 4282853 h 5983591"/>
              <a:gd name="connsiteX9" fmla="*/ 308658 w 6948301"/>
              <a:gd name="connsiteY9" fmla="*/ 5907116 h 5983591"/>
              <a:gd name="connsiteX10" fmla="*/ 2498405 w 6948301"/>
              <a:gd name="connsiteY10" fmla="*/ 5931179 h 5983591"/>
              <a:gd name="connsiteX11" fmla="*/ 4860416 w 6948301"/>
              <a:gd name="connsiteY11" fmla="*/ 5884211 h 5983591"/>
              <a:gd name="connsiteX12" fmla="*/ 6829774 w 6948301"/>
              <a:gd name="connsiteY12" fmla="*/ 3615267 h 5983591"/>
              <a:gd name="connsiteX0" fmla="*/ 6829774 w 6955571"/>
              <a:gd name="connsiteY0" fmla="*/ 4510611 h 6878935"/>
              <a:gd name="connsiteX1" fmla="*/ 6504921 w 6955571"/>
              <a:gd name="connsiteY1" fmla="*/ 1647405 h 6878935"/>
              <a:gd name="connsiteX2" fmla="*/ 4456555 w 6955571"/>
              <a:gd name="connsiteY2" fmla="*/ 34309 h 6878935"/>
              <a:gd name="connsiteX3" fmla="*/ 4459552 w 6955571"/>
              <a:gd name="connsiteY3" fmla="*/ 2001860 h 6878935"/>
              <a:gd name="connsiteX4" fmla="*/ 3761721 w 6955571"/>
              <a:gd name="connsiteY4" fmla="*/ 2519218 h 6878935"/>
              <a:gd name="connsiteX5" fmla="*/ 2907479 w 6955571"/>
              <a:gd name="connsiteY5" fmla="*/ 2747818 h 6878935"/>
              <a:gd name="connsiteX6" fmla="*/ 1860731 w 6955571"/>
              <a:gd name="connsiteY6" fmla="*/ 2507186 h 6878935"/>
              <a:gd name="connsiteX7" fmla="*/ 741794 w 6955571"/>
              <a:gd name="connsiteY7" fmla="*/ 3072670 h 6878935"/>
              <a:gd name="connsiteX8" fmla="*/ 92089 w 6955571"/>
              <a:gd name="connsiteY8" fmla="*/ 5178197 h 6878935"/>
              <a:gd name="connsiteX9" fmla="*/ 308658 w 6955571"/>
              <a:gd name="connsiteY9" fmla="*/ 6802460 h 6878935"/>
              <a:gd name="connsiteX10" fmla="*/ 2498405 w 6955571"/>
              <a:gd name="connsiteY10" fmla="*/ 6826523 h 6878935"/>
              <a:gd name="connsiteX11" fmla="*/ 4860416 w 6955571"/>
              <a:gd name="connsiteY11" fmla="*/ 6779555 h 6878935"/>
              <a:gd name="connsiteX12" fmla="*/ 6829774 w 6955571"/>
              <a:gd name="connsiteY12" fmla="*/ 4510611 h 6878935"/>
              <a:gd name="connsiteX0" fmla="*/ 6829774 w 7061847"/>
              <a:gd name="connsiteY0" fmla="*/ 4540876 h 6909200"/>
              <a:gd name="connsiteX1" fmla="*/ 6758921 w 7061847"/>
              <a:gd name="connsiteY1" fmla="*/ 858996 h 6909200"/>
              <a:gd name="connsiteX2" fmla="*/ 4456555 w 7061847"/>
              <a:gd name="connsiteY2" fmla="*/ 64574 h 6909200"/>
              <a:gd name="connsiteX3" fmla="*/ 4459552 w 7061847"/>
              <a:gd name="connsiteY3" fmla="*/ 2032125 h 6909200"/>
              <a:gd name="connsiteX4" fmla="*/ 3761721 w 7061847"/>
              <a:gd name="connsiteY4" fmla="*/ 2549483 h 6909200"/>
              <a:gd name="connsiteX5" fmla="*/ 2907479 w 7061847"/>
              <a:gd name="connsiteY5" fmla="*/ 2778083 h 6909200"/>
              <a:gd name="connsiteX6" fmla="*/ 1860731 w 7061847"/>
              <a:gd name="connsiteY6" fmla="*/ 2537451 h 6909200"/>
              <a:gd name="connsiteX7" fmla="*/ 741794 w 7061847"/>
              <a:gd name="connsiteY7" fmla="*/ 3102935 h 6909200"/>
              <a:gd name="connsiteX8" fmla="*/ 92089 w 7061847"/>
              <a:gd name="connsiteY8" fmla="*/ 5208462 h 6909200"/>
              <a:gd name="connsiteX9" fmla="*/ 308658 w 7061847"/>
              <a:gd name="connsiteY9" fmla="*/ 6832725 h 6909200"/>
              <a:gd name="connsiteX10" fmla="*/ 2498405 w 7061847"/>
              <a:gd name="connsiteY10" fmla="*/ 6856788 h 6909200"/>
              <a:gd name="connsiteX11" fmla="*/ 4860416 w 7061847"/>
              <a:gd name="connsiteY11" fmla="*/ 6809820 h 6909200"/>
              <a:gd name="connsiteX12" fmla="*/ 6829774 w 7061847"/>
              <a:gd name="connsiteY12" fmla="*/ 4540876 h 6909200"/>
              <a:gd name="connsiteX0" fmla="*/ 6762041 w 7023736"/>
              <a:gd name="connsiteY0" fmla="*/ 5505170 h 6930777"/>
              <a:gd name="connsiteX1" fmla="*/ 6758921 w 7023736"/>
              <a:gd name="connsiteY1" fmla="*/ 880573 h 6930777"/>
              <a:gd name="connsiteX2" fmla="*/ 4456555 w 7023736"/>
              <a:gd name="connsiteY2" fmla="*/ 86151 h 6930777"/>
              <a:gd name="connsiteX3" fmla="*/ 4459552 w 7023736"/>
              <a:gd name="connsiteY3" fmla="*/ 2053702 h 6930777"/>
              <a:gd name="connsiteX4" fmla="*/ 3761721 w 7023736"/>
              <a:gd name="connsiteY4" fmla="*/ 2571060 h 6930777"/>
              <a:gd name="connsiteX5" fmla="*/ 2907479 w 7023736"/>
              <a:gd name="connsiteY5" fmla="*/ 2799660 h 6930777"/>
              <a:gd name="connsiteX6" fmla="*/ 1860731 w 7023736"/>
              <a:gd name="connsiteY6" fmla="*/ 2559028 h 6930777"/>
              <a:gd name="connsiteX7" fmla="*/ 741794 w 7023736"/>
              <a:gd name="connsiteY7" fmla="*/ 3124512 h 6930777"/>
              <a:gd name="connsiteX8" fmla="*/ 92089 w 7023736"/>
              <a:gd name="connsiteY8" fmla="*/ 5230039 h 6930777"/>
              <a:gd name="connsiteX9" fmla="*/ 308658 w 7023736"/>
              <a:gd name="connsiteY9" fmla="*/ 6854302 h 6930777"/>
              <a:gd name="connsiteX10" fmla="*/ 2498405 w 7023736"/>
              <a:gd name="connsiteY10" fmla="*/ 6878365 h 6930777"/>
              <a:gd name="connsiteX11" fmla="*/ 4860416 w 7023736"/>
              <a:gd name="connsiteY11" fmla="*/ 6831397 h 6930777"/>
              <a:gd name="connsiteX12" fmla="*/ 6762041 w 7023736"/>
              <a:gd name="connsiteY12" fmla="*/ 5505170 h 6930777"/>
              <a:gd name="connsiteX0" fmla="*/ 6762041 w 7023736"/>
              <a:gd name="connsiteY0" fmla="*/ 5487299 h 6912906"/>
              <a:gd name="connsiteX1" fmla="*/ 6758921 w 7023736"/>
              <a:gd name="connsiteY1" fmla="*/ 862702 h 6912906"/>
              <a:gd name="connsiteX2" fmla="*/ 4456555 w 7023736"/>
              <a:gd name="connsiteY2" fmla="*/ 68280 h 6912906"/>
              <a:gd name="connsiteX3" fmla="*/ 4324085 w 7023736"/>
              <a:gd name="connsiteY3" fmla="*/ 1787748 h 6912906"/>
              <a:gd name="connsiteX4" fmla="*/ 3761721 w 7023736"/>
              <a:gd name="connsiteY4" fmla="*/ 2553189 h 6912906"/>
              <a:gd name="connsiteX5" fmla="*/ 2907479 w 7023736"/>
              <a:gd name="connsiteY5" fmla="*/ 2781789 h 6912906"/>
              <a:gd name="connsiteX6" fmla="*/ 1860731 w 7023736"/>
              <a:gd name="connsiteY6" fmla="*/ 2541157 h 6912906"/>
              <a:gd name="connsiteX7" fmla="*/ 741794 w 7023736"/>
              <a:gd name="connsiteY7" fmla="*/ 3106641 h 6912906"/>
              <a:gd name="connsiteX8" fmla="*/ 92089 w 7023736"/>
              <a:gd name="connsiteY8" fmla="*/ 5212168 h 6912906"/>
              <a:gd name="connsiteX9" fmla="*/ 308658 w 7023736"/>
              <a:gd name="connsiteY9" fmla="*/ 6836431 h 6912906"/>
              <a:gd name="connsiteX10" fmla="*/ 2498405 w 7023736"/>
              <a:gd name="connsiteY10" fmla="*/ 6860494 h 6912906"/>
              <a:gd name="connsiteX11" fmla="*/ 4860416 w 7023736"/>
              <a:gd name="connsiteY11" fmla="*/ 6813526 h 6912906"/>
              <a:gd name="connsiteX12" fmla="*/ 6762041 w 7023736"/>
              <a:gd name="connsiteY12" fmla="*/ 5487299 h 6912906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61721 w 7023736"/>
              <a:gd name="connsiteY4" fmla="*/ 2554971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60731 w 7023736"/>
              <a:gd name="connsiteY6" fmla="*/ 2542939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846008 w 7023736"/>
              <a:gd name="connsiteY6" fmla="*/ 2888044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907479 w 7023736"/>
              <a:gd name="connsiteY5" fmla="*/ 2783571 h 6914688"/>
              <a:gd name="connsiteX6" fmla="*/ 1669340 w 7023736"/>
              <a:gd name="connsiteY6" fmla="*/ 2780200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716089 w 7023736"/>
              <a:gd name="connsiteY5" fmla="*/ 2762002 h 6914688"/>
              <a:gd name="connsiteX6" fmla="*/ 1669340 w 7023736"/>
              <a:gd name="connsiteY6" fmla="*/ 2780200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7023736"/>
              <a:gd name="connsiteY0" fmla="*/ 5489081 h 6914688"/>
              <a:gd name="connsiteX1" fmla="*/ 6758921 w 7023736"/>
              <a:gd name="connsiteY1" fmla="*/ 864484 h 6914688"/>
              <a:gd name="connsiteX2" fmla="*/ 4456555 w 7023736"/>
              <a:gd name="connsiteY2" fmla="*/ 70062 h 6914688"/>
              <a:gd name="connsiteX3" fmla="*/ 4036219 w 7023736"/>
              <a:gd name="connsiteY3" fmla="*/ 1814340 h 6914688"/>
              <a:gd name="connsiteX4" fmla="*/ 3744788 w 7023736"/>
              <a:gd name="connsiteY4" fmla="*/ 2480547 h 6914688"/>
              <a:gd name="connsiteX5" fmla="*/ 2716089 w 7023736"/>
              <a:gd name="connsiteY5" fmla="*/ 2762002 h 6914688"/>
              <a:gd name="connsiteX6" fmla="*/ 2007953 w 7023736"/>
              <a:gd name="connsiteY6" fmla="*/ 3017458 h 6914688"/>
              <a:gd name="connsiteX7" fmla="*/ 741794 w 7023736"/>
              <a:gd name="connsiteY7" fmla="*/ 3108423 h 6914688"/>
              <a:gd name="connsiteX8" fmla="*/ 92089 w 7023736"/>
              <a:gd name="connsiteY8" fmla="*/ 5213950 h 6914688"/>
              <a:gd name="connsiteX9" fmla="*/ 308658 w 7023736"/>
              <a:gd name="connsiteY9" fmla="*/ 6838213 h 6914688"/>
              <a:gd name="connsiteX10" fmla="*/ 2498405 w 7023736"/>
              <a:gd name="connsiteY10" fmla="*/ 6862276 h 6914688"/>
              <a:gd name="connsiteX11" fmla="*/ 4860416 w 7023736"/>
              <a:gd name="connsiteY11" fmla="*/ 6815308 h 6914688"/>
              <a:gd name="connsiteX12" fmla="*/ 6762041 w 7023736"/>
              <a:gd name="connsiteY12" fmla="*/ 5489081 h 6914688"/>
              <a:gd name="connsiteX0" fmla="*/ 6762041 w 6997474"/>
              <a:gd name="connsiteY0" fmla="*/ 4797614 h 6223221"/>
              <a:gd name="connsiteX1" fmla="*/ 6758921 w 6997474"/>
              <a:gd name="connsiteY1" fmla="*/ 173017 h 6223221"/>
              <a:gd name="connsiteX2" fmla="*/ 4868779 w 6997474"/>
              <a:gd name="connsiteY2" fmla="*/ 996272 h 6223221"/>
              <a:gd name="connsiteX3" fmla="*/ 4036219 w 6997474"/>
              <a:gd name="connsiteY3" fmla="*/ 1122873 h 6223221"/>
              <a:gd name="connsiteX4" fmla="*/ 3744788 w 6997474"/>
              <a:gd name="connsiteY4" fmla="*/ 1789080 h 6223221"/>
              <a:gd name="connsiteX5" fmla="*/ 2716089 w 6997474"/>
              <a:gd name="connsiteY5" fmla="*/ 2070535 h 6223221"/>
              <a:gd name="connsiteX6" fmla="*/ 2007953 w 6997474"/>
              <a:gd name="connsiteY6" fmla="*/ 2325991 h 6223221"/>
              <a:gd name="connsiteX7" fmla="*/ 741794 w 6997474"/>
              <a:gd name="connsiteY7" fmla="*/ 2416956 h 6223221"/>
              <a:gd name="connsiteX8" fmla="*/ 92089 w 6997474"/>
              <a:gd name="connsiteY8" fmla="*/ 4522483 h 6223221"/>
              <a:gd name="connsiteX9" fmla="*/ 308658 w 6997474"/>
              <a:gd name="connsiteY9" fmla="*/ 6146746 h 6223221"/>
              <a:gd name="connsiteX10" fmla="*/ 2498405 w 6997474"/>
              <a:gd name="connsiteY10" fmla="*/ 6170809 h 6223221"/>
              <a:gd name="connsiteX11" fmla="*/ 4860416 w 6997474"/>
              <a:gd name="connsiteY11" fmla="*/ 6123841 h 6223221"/>
              <a:gd name="connsiteX12" fmla="*/ 6762041 w 6997474"/>
              <a:gd name="connsiteY12" fmla="*/ 4797614 h 6223221"/>
              <a:gd name="connsiteX0" fmla="*/ 6762041 w 7005806"/>
              <a:gd name="connsiteY0" fmla="*/ 3863910 h 5289517"/>
              <a:gd name="connsiteX1" fmla="*/ 6773644 w 7005806"/>
              <a:gd name="connsiteY1" fmla="*/ 1072680 h 5289517"/>
              <a:gd name="connsiteX2" fmla="*/ 4868779 w 7005806"/>
              <a:gd name="connsiteY2" fmla="*/ 62568 h 5289517"/>
              <a:gd name="connsiteX3" fmla="*/ 4036219 w 7005806"/>
              <a:gd name="connsiteY3" fmla="*/ 189169 h 5289517"/>
              <a:gd name="connsiteX4" fmla="*/ 3744788 w 7005806"/>
              <a:gd name="connsiteY4" fmla="*/ 855376 h 5289517"/>
              <a:gd name="connsiteX5" fmla="*/ 2716089 w 7005806"/>
              <a:gd name="connsiteY5" fmla="*/ 1136831 h 5289517"/>
              <a:gd name="connsiteX6" fmla="*/ 2007953 w 7005806"/>
              <a:gd name="connsiteY6" fmla="*/ 1392287 h 5289517"/>
              <a:gd name="connsiteX7" fmla="*/ 741794 w 7005806"/>
              <a:gd name="connsiteY7" fmla="*/ 1483252 h 5289517"/>
              <a:gd name="connsiteX8" fmla="*/ 92089 w 7005806"/>
              <a:gd name="connsiteY8" fmla="*/ 3588779 h 5289517"/>
              <a:gd name="connsiteX9" fmla="*/ 308658 w 7005806"/>
              <a:gd name="connsiteY9" fmla="*/ 5213042 h 5289517"/>
              <a:gd name="connsiteX10" fmla="*/ 2498405 w 7005806"/>
              <a:gd name="connsiteY10" fmla="*/ 5237105 h 5289517"/>
              <a:gd name="connsiteX11" fmla="*/ 4860416 w 7005806"/>
              <a:gd name="connsiteY11" fmla="*/ 5190137 h 5289517"/>
              <a:gd name="connsiteX12" fmla="*/ 6762041 w 7005806"/>
              <a:gd name="connsiteY12" fmla="*/ 3863910 h 5289517"/>
              <a:gd name="connsiteX0" fmla="*/ 6762041 w 6989359"/>
              <a:gd name="connsiteY0" fmla="*/ 3870259 h 5295866"/>
              <a:gd name="connsiteX1" fmla="*/ 6744200 w 6989359"/>
              <a:gd name="connsiteY1" fmla="*/ 1165306 h 5295866"/>
              <a:gd name="connsiteX2" fmla="*/ 4868779 w 6989359"/>
              <a:gd name="connsiteY2" fmla="*/ 68917 h 5295866"/>
              <a:gd name="connsiteX3" fmla="*/ 4036219 w 6989359"/>
              <a:gd name="connsiteY3" fmla="*/ 195518 h 5295866"/>
              <a:gd name="connsiteX4" fmla="*/ 3744788 w 6989359"/>
              <a:gd name="connsiteY4" fmla="*/ 861725 h 5295866"/>
              <a:gd name="connsiteX5" fmla="*/ 2716089 w 6989359"/>
              <a:gd name="connsiteY5" fmla="*/ 1143180 h 5295866"/>
              <a:gd name="connsiteX6" fmla="*/ 2007953 w 6989359"/>
              <a:gd name="connsiteY6" fmla="*/ 1398636 h 5295866"/>
              <a:gd name="connsiteX7" fmla="*/ 741794 w 6989359"/>
              <a:gd name="connsiteY7" fmla="*/ 1489601 h 5295866"/>
              <a:gd name="connsiteX8" fmla="*/ 92089 w 6989359"/>
              <a:gd name="connsiteY8" fmla="*/ 3595128 h 5295866"/>
              <a:gd name="connsiteX9" fmla="*/ 308658 w 6989359"/>
              <a:gd name="connsiteY9" fmla="*/ 5219391 h 5295866"/>
              <a:gd name="connsiteX10" fmla="*/ 2498405 w 6989359"/>
              <a:gd name="connsiteY10" fmla="*/ 5243454 h 5295866"/>
              <a:gd name="connsiteX11" fmla="*/ 4860416 w 6989359"/>
              <a:gd name="connsiteY11" fmla="*/ 5196486 h 5295866"/>
              <a:gd name="connsiteX12" fmla="*/ 6762041 w 6989359"/>
              <a:gd name="connsiteY12" fmla="*/ 3870259 h 5295866"/>
              <a:gd name="connsiteX0" fmla="*/ 6762041 w 6989359"/>
              <a:gd name="connsiteY0" fmla="*/ 3879794 h 5305401"/>
              <a:gd name="connsiteX1" fmla="*/ 6744200 w 6989359"/>
              <a:gd name="connsiteY1" fmla="*/ 1304255 h 5305401"/>
              <a:gd name="connsiteX2" fmla="*/ 4868779 w 6989359"/>
              <a:gd name="connsiteY2" fmla="*/ 78452 h 5305401"/>
              <a:gd name="connsiteX3" fmla="*/ 4036219 w 6989359"/>
              <a:gd name="connsiteY3" fmla="*/ 205053 h 5305401"/>
              <a:gd name="connsiteX4" fmla="*/ 3744788 w 6989359"/>
              <a:gd name="connsiteY4" fmla="*/ 871260 h 5305401"/>
              <a:gd name="connsiteX5" fmla="*/ 2716089 w 6989359"/>
              <a:gd name="connsiteY5" fmla="*/ 1152715 h 5305401"/>
              <a:gd name="connsiteX6" fmla="*/ 2007953 w 6989359"/>
              <a:gd name="connsiteY6" fmla="*/ 1408171 h 5305401"/>
              <a:gd name="connsiteX7" fmla="*/ 741794 w 6989359"/>
              <a:gd name="connsiteY7" fmla="*/ 1499136 h 5305401"/>
              <a:gd name="connsiteX8" fmla="*/ 92089 w 6989359"/>
              <a:gd name="connsiteY8" fmla="*/ 3604663 h 5305401"/>
              <a:gd name="connsiteX9" fmla="*/ 308658 w 6989359"/>
              <a:gd name="connsiteY9" fmla="*/ 5228926 h 5305401"/>
              <a:gd name="connsiteX10" fmla="*/ 2498405 w 6989359"/>
              <a:gd name="connsiteY10" fmla="*/ 5252989 h 5305401"/>
              <a:gd name="connsiteX11" fmla="*/ 4860416 w 6989359"/>
              <a:gd name="connsiteY11" fmla="*/ 5206021 h 5305401"/>
              <a:gd name="connsiteX12" fmla="*/ 6762041 w 6989359"/>
              <a:gd name="connsiteY12" fmla="*/ 3879794 h 5305401"/>
              <a:gd name="connsiteX0" fmla="*/ 6762041 w 6978772"/>
              <a:gd name="connsiteY0" fmla="*/ 3759281 h 5184888"/>
              <a:gd name="connsiteX1" fmla="*/ 6744200 w 6978772"/>
              <a:gd name="connsiteY1" fmla="*/ 1183742 h 5184888"/>
              <a:gd name="connsiteX2" fmla="*/ 5045447 w 6978772"/>
              <a:gd name="connsiteY2" fmla="*/ 130491 h 5184888"/>
              <a:gd name="connsiteX3" fmla="*/ 4036219 w 6978772"/>
              <a:gd name="connsiteY3" fmla="*/ 84540 h 5184888"/>
              <a:gd name="connsiteX4" fmla="*/ 3744788 w 6978772"/>
              <a:gd name="connsiteY4" fmla="*/ 750747 h 5184888"/>
              <a:gd name="connsiteX5" fmla="*/ 2716089 w 6978772"/>
              <a:gd name="connsiteY5" fmla="*/ 1032202 h 5184888"/>
              <a:gd name="connsiteX6" fmla="*/ 2007953 w 6978772"/>
              <a:gd name="connsiteY6" fmla="*/ 1287658 h 5184888"/>
              <a:gd name="connsiteX7" fmla="*/ 741794 w 6978772"/>
              <a:gd name="connsiteY7" fmla="*/ 1378623 h 5184888"/>
              <a:gd name="connsiteX8" fmla="*/ 92089 w 6978772"/>
              <a:gd name="connsiteY8" fmla="*/ 3484150 h 5184888"/>
              <a:gd name="connsiteX9" fmla="*/ 308658 w 6978772"/>
              <a:gd name="connsiteY9" fmla="*/ 5108413 h 5184888"/>
              <a:gd name="connsiteX10" fmla="*/ 2498405 w 6978772"/>
              <a:gd name="connsiteY10" fmla="*/ 5132476 h 5184888"/>
              <a:gd name="connsiteX11" fmla="*/ 4860416 w 6978772"/>
              <a:gd name="connsiteY11" fmla="*/ 5085508 h 5184888"/>
              <a:gd name="connsiteX12" fmla="*/ 6762041 w 6978772"/>
              <a:gd name="connsiteY12" fmla="*/ 3759281 h 5184888"/>
              <a:gd name="connsiteX0" fmla="*/ 6762041 w 6978772"/>
              <a:gd name="connsiteY0" fmla="*/ 3702427 h 5128034"/>
              <a:gd name="connsiteX1" fmla="*/ 6744200 w 6978772"/>
              <a:gd name="connsiteY1" fmla="*/ 1126888 h 5128034"/>
              <a:gd name="connsiteX2" fmla="*/ 5045447 w 6978772"/>
              <a:gd name="connsiteY2" fmla="*/ 73637 h 5128034"/>
              <a:gd name="connsiteX3" fmla="*/ 4036219 w 6978772"/>
              <a:gd name="connsiteY3" fmla="*/ 27686 h 5128034"/>
              <a:gd name="connsiteX4" fmla="*/ 3744788 w 6978772"/>
              <a:gd name="connsiteY4" fmla="*/ 693893 h 5128034"/>
              <a:gd name="connsiteX5" fmla="*/ 2716089 w 6978772"/>
              <a:gd name="connsiteY5" fmla="*/ 975348 h 5128034"/>
              <a:gd name="connsiteX6" fmla="*/ 2007953 w 6978772"/>
              <a:gd name="connsiteY6" fmla="*/ 1230804 h 5128034"/>
              <a:gd name="connsiteX7" fmla="*/ 741794 w 6978772"/>
              <a:gd name="connsiteY7" fmla="*/ 1321769 h 5128034"/>
              <a:gd name="connsiteX8" fmla="*/ 92089 w 6978772"/>
              <a:gd name="connsiteY8" fmla="*/ 3427296 h 5128034"/>
              <a:gd name="connsiteX9" fmla="*/ 308658 w 6978772"/>
              <a:gd name="connsiteY9" fmla="*/ 5051559 h 5128034"/>
              <a:gd name="connsiteX10" fmla="*/ 2498405 w 6978772"/>
              <a:gd name="connsiteY10" fmla="*/ 5075622 h 5128034"/>
              <a:gd name="connsiteX11" fmla="*/ 4860416 w 6978772"/>
              <a:gd name="connsiteY11" fmla="*/ 5028654 h 5128034"/>
              <a:gd name="connsiteX12" fmla="*/ 6762041 w 6978772"/>
              <a:gd name="connsiteY12" fmla="*/ 3702427 h 5128034"/>
              <a:gd name="connsiteX0" fmla="*/ 6762041 w 6978772"/>
              <a:gd name="connsiteY0" fmla="*/ 3737428 h 5163035"/>
              <a:gd name="connsiteX1" fmla="*/ 6744200 w 6978772"/>
              <a:gd name="connsiteY1" fmla="*/ 1161889 h 5163035"/>
              <a:gd name="connsiteX2" fmla="*/ 5045447 w 6978772"/>
              <a:gd name="connsiteY2" fmla="*/ 108638 h 5163035"/>
              <a:gd name="connsiteX3" fmla="*/ 4036219 w 6978772"/>
              <a:gd name="connsiteY3" fmla="*/ 62687 h 5163035"/>
              <a:gd name="connsiteX4" fmla="*/ 3744788 w 6978772"/>
              <a:gd name="connsiteY4" fmla="*/ 728894 h 5163035"/>
              <a:gd name="connsiteX5" fmla="*/ 2716089 w 6978772"/>
              <a:gd name="connsiteY5" fmla="*/ 1010349 h 5163035"/>
              <a:gd name="connsiteX6" fmla="*/ 2007953 w 6978772"/>
              <a:gd name="connsiteY6" fmla="*/ 1265805 h 5163035"/>
              <a:gd name="connsiteX7" fmla="*/ 741794 w 6978772"/>
              <a:gd name="connsiteY7" fmla="*/ 1356770 h 5163035"/>
              <a:gd name="connsiteX8" fmla="*/ 92089 w 6978772"/>
              <a:gd name="connsiteY8" fmla="*/ 3462297 h 5163035"/>
              <a:gd name="connsiteX9" fmla="*/ 308658 w 6978772"/>
              <a:gd name="connsiteY9" fmla="*/ 5086560 h 5163035"/>
              <a:gd name="connsiteX10" fmla="*/ 2498405 w 6978772"/>
              <a:gd name="connsiteY10" fmla="*/ 5110623 h 5163035"/>
              <a:gd name="connsiteX11" fmla="*/ 4860416 w 6978772"/>
              <a:gd name="connsiteY11" fmla="*/ 5063655 h 5163035"/>
              <a:gd name="connsiteX12" fmla="*/ 6762041 w 6978772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265805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37428 h 5163035"/>
              <a:gd name="connsiteX1" fmla="*/ 6768659 w 7003231"/>
              <a:gd name="connsiteY1" fmla="*/ 1161889 h 5163035"/>
              <a:gd name="connsiteX2" fmla="*/ 5069906 w 7003231"/>
              <a:gd name="connsiteY2" fmla="*/ 108638 h 5163035"/>
              <a:gd name="connsiteX3" fmla="*/ 4060678 w 7003231"/>
              <a:gd name="connsiteY3" fmla="*/ 62687 h 5163035"/>
              <a:gd name="connsiteX4" fmla="*/ 3769247 w 7003231"/>
              <a:gd name="connsiteY4" fmla="*/ 728894 h 5163035"/>
              <a:gd name="connsiteX5" fmla="*/ 2740548 w 7003231"/>
              <a:gd name="connsiteY5" fmla="*/ 1010349 h 5163035"/>
              <a:gd name="connsiteX6" fmla="*/ 2032412 w 7003231"/>
              <a:gd name="connsiteY6" fmla="*/ 1050114 h 5163035"/>
              <a:gd name="connsiteX7" fmla="*/ 1134310 w 7003231"/>
              <a:gd name="connsiteY7" fmla="*/ 968528 h 5163035"/>
              <a:gd name="connsiteX8" fmla="*/ 116548 w 7003231"/>
              <a:gd name="connsiteY8" fmla="*/ 3462297 h 5163035"/>
              <a:gd name="connsiteX9" fmla="*/ 333117 w 7003231"/>
              <a:gd name="connsiteY9" fmla="*/ 5086560 h 5163035"/>
              <a:gd name="connsiteX10" fmla="*/ 2522864 w 7003231"/>
              <a:gd name="connsiteY10" fmla="*/ 5110623 h 5163035"/>
              <a:gd name="connsiteX11" fmla="*/ 4884875 w 7003231"/>
              <a:gd name="connsiteY11" fmla="*/ 5063655 h 5163035"/>
              <a:gd name="connsiteX12" fmla="*/ 6786500 w 7003231"/>
              <a:gd name="connsiteY12" fmla="*/ 3737428 h 5163035"/>
              <a:gd name="connsiteX0" fmla="*/ 6786500 w 7003231"/>
              <a:gd name="connsiteY0" fmla="*/ 3729819 h 5155426"/>
              <a:gd name="connsiteX1" fmla="*/ 6768659 w 7003231"/>
              <a:gd name="connsiteY1" fmla="*/ 1154280 h 5155426"/>
              <a:gd name="connsiteX2" fmla="*/ 5069906 w 7003231"/>
              <a:gd name="connsiteY2" fmla="*/ 101029 h 5155426"/>
              <a:gd name="connsiteX3" fmla="*/ 4060678 w 7003231"/>
              <a:gd name="connsiteY3" fmla="*/ 55078 h 5155426"/>
              <a:gd name="connsiteX4" fmla="*/ 3710358 w 7003231"/>
              <a:gd name="connsiteY4" fmla="*/ 613438 h 5155426"/>
              <a:gd name="connsiteX5" fmla="*/ 2740548 w 7003231"/>
              <a:gd name="connsiteY5" fmla="*/ 1002740 h 5155426"/>
              <a:gd name="connsiteX6" fmla="*/ 2032412 w 7003231"/>
              <a:gd name="connsiteY6" fmla="*/ 1042505 h 5155426"/>
              <a:gd name="connsiteX7" fmla="*/ 1134310 w 7003231"/>
              <a:gd name="connsiteY7" fmla="*/ 960919 h 5155426"/>
              <a:gd name="connsiteX8" fmla="*/ 116548 w 7003231"/>
              <a:gd name="connsiteY8" fmla="*/ 3454688 h 5155426"/>
              <a:gd name="connsiteX9" fmla="*/ 333117 w 7003231"/>
              <a:gd name="connsiteY9" fmla="*/ 5078951 h 5155426"/>
              <a:gd name="connsiteX10" fmla="*/ 2522864 w 7003231"/>
              <a:gd name="connsiteY10" fmla="*/ 5103014 h 5155426"/>
              <a:gd name="connsiteX11" fmla="*/ 4884875 w 7003231"/>
              <a:gd name="connsiteY11" fmla="*/ 5056046 h 5155426"/>
              <a:gd name="connsiteX12" fmla="*/ 6786500 w 7003231"/>
              <a:gd name="connsiteY12" fmla="*/ 3729819 h 5155426"/>
              <a:gd name="connsiteX0" fmla="*/ 6771707 w 6988438"/>
              <a:gd name="connsiteY0" fmla="*/ 3729819 h 5155426"/>
              <a:gd name="connsiteX1" fmla="*/ 6753866 w 6988438"/>
              <a:gd name="connsiteY1" fmla="*/ 1154280 h 5155426"/>
              <a:gd name="connsiteX2" fmla="*/ 5055113 w 6988438"/>
              <a:gd name="connsiteY2" fmla="*/ 101029 h 5155426"/>
              <a:gd name="connsiteX3" fmla="*/ 4045885 w 6988438"/>
              <a:gd name="connsiteY3" fmla="*/ 55078 h 5155426"/>
              <a:gd name="connsiteX4" fmla="*/ 3695565 w 6988438"/>
              <a:gd name="connsiteY4" fmla="*/ 613438 h 5155426"/>
              <a:gd name="connsiteX5" fmla="*/ 2725755 w 6988438"/>
              <a:gd name="connsiteY5" fmla="*/ 1002740 h 5155426"/>
              <a:gd name="connsiteX6" fmla="*/ 2017619 w 6988438"/>
              <a:gd name="connsiteY6" fmla="*/ 1042505 h 5155426"/>
              <a:gd name="connsiteX7" fmla="*/ 898682 w 6988438"/>
              <a:gd name="connsiteY7" fmla="*/ 1047195 h 5155426"/>
              <a:gd name="connsiteX8" fmla="*/ 101755 w 6988438"/>
              <a:gd name="connsiteY8" fmla="*/ 3454688 h 5155426"/>
              <a:gd name="connsiteX9" fmla="*/ 318324 w 6988438"/>
              <a:gd name="connsiteY9" fmla="*/ 5078951 h 5155426"/>
              <a:gd name="connsiteX10" fmla="*/ 2508071 w 6988438"/>
              <a:gd name="connsiteY10" fmla="*/ 5103014 h 5155426"/>
              <a:gd name="connsiteX11" fmla="*/ 4870082 w 6988438"/>
              <a:gd name="connsiteY11" fmla="*/ 5056046 h 5155426"/>
              <a:gd name="connsiteX12" fmla="*/ 6771707 w 6988438"/>
              <a:gd name="connsiteY12" fmla="*/ 3729819 h 5155426"/>
              <a:gd name="connsiteX0" fmla="*/ 6798548 w 7015279"/>
              <a:gd name="connsiteY0" fmla="*/ 3729819 h 5155426"/>
              <a:gd name="connsiteX1" fmla="*/ 6780707 w 7015279"/>
              <a:gd name="connsiteY1" fmla="*/ 1154280 h 5155426"/>
              <a:gd name="connsiteX2" fmla="*/ 5081954 w 7015279"/>
              <a:gd name="connsiteY2" fmla="*/ 101029 h 5155426"/>
              <a:gd name="connsiteX3" fmla="*/ 4072726 w 7015279"/>
              <a:gd name="connsiteY3" fmla="*/ 55078 h 5155426"/>
              <a:gd name="connsiteX4" fmla="*/ 3722406 w 7015279"/>
              <a:gd name="connsiteY4" fmla="*/ 613438 h 5155426"/>
              <a:gd name="connsiteX5" fmla="*/ 2752596 w 7015279"/>
              <a:gd name="connsiteY5" fmla="*/ 1002740 h 5155426"/>
              <a:gd name="connsiteX6" fmla="*/ 2044460 w 7015279"/>
              <a:gd name="connsiteY6" fmla="*/ 1042505 h 5155426"/>
              <a:gd name="connsiteX7" fmla="*/ 1323025 w 7015279"/>
              <a:gd name="connsiteY7" fmla="*/ 594247 h 5155426"/>
              <a:gd name="connsiteX8" fmla="*/ 128596 w 7015279"/>
              <a:gd name="connsiteY8" fmla="*/ 3454688 h 5155426"/>
              <a:gd name="connsiteX9" fmla="*/ 345165 w 7015279"/>
              <a:gd name="connsiteY9" fmla="*/ 5078951 h 5155426"/>
              <a:gd name="connsiteX10" fmla="*/ 2534912 w 7015279"/>
              <a:gd name="connsiteY10" fmla="*/ 5103014 h 5155426"/>
              <a:gd name="connsiteX11" fmla="*/ 4896923 w 7015279"/>
              <a:gd name="connsiteY11" fmla="*/ 5056046 h 5155426"/>
              <a:gd name="connsiteX12" fmla="*/ 6798548 w 7015279"/>
              <a:gd name="connsiteY12" fmla="*/ 3729819 h 5155426"/>
              <a:gd name="connsiteX0" fmla="*/ 6798548 w 7015279"/>
              <a:gd name="connsiteY0" fmla="*/ 3729819 h 5155426"/>
              <a:gd name="connsiteX1" fmla="*/ 6780707 w 7015279"/>
              <a:gd name="connsiteY1" fmla="*/ 1154280 h 5155426"/>
              <a:gd name="connsiteX2" fmla="*/ 5081954 w 7015279"/>
              <a:gd name="connsiteY2" fmla="*/ 101029 h 5155426"/>
              <a:gd name="connsiteX3" fmla="*/ 4072726 w 7015279"/>
              <a:gd name="connsiteY3" fmla="*/ 55078 h 5155426"/>
              <a:gd name="connsiteX4" fmla="*/ 3722406 w 7015279"/>
              <a:gd name="connsiteY4" fmla="*/ 613438 h 5155426"/>
              <a:gd name="connsiteX5" fmla="*/ 2752596 w 7015279"/>
              <a:gd name="connsiteY5" fmla="*/ 1002740 h 5155426"/>
              <a:gd name="connsiteX6" fmla="*/ 2162237 w 7015279"/>
              <a:gd name="connsiteY6" fmla="*/ 956230 h 5155426"/>
              <a:gd name="connsiteX7" fmla="*/ 1323025 w 7015279"/>
              <a:gd name="connsiteY7" fmla="*/ 594247 h 5155426"/>
              <a:gd name="connsiteX8" fmla="*/ 128596 w 7015279"/>
              <a:gd name="connsiteY8" fmla="*/ 3454688 h 5155426"/>
              <a:gd name="connsiteX9" fmla="*/ 345165 w 7015279"/>
              <a:gd name="connsiteY9" fmla="*/ 5078951 h 5155426"/>
              <a:gd name="connsiteX10" fmla="*/ 2534912 w 7015279"/>
              <a:gd name="connsiteY10" fmla="*/ 5103014 h 5155426"/>
              <a:gd name="connsiteX11" fmla="*/ 4896923 w 7015279"/>
              <a:gd name="connsiteY11" fmla="*/ 5056046 h 5155426"/>
              <a:gd name="connsiteX12" fmla="*/ 6798548 w 7015279"/>
              <a:gd name="connsiteY12" fmla="*/ 3729819 h 5155426"/>
              <a:gd name="connsiteX0" fmla="*/ 6927653 w 7144384"/>
              <a:gd name="connsiteY0" fmla="*/ 3729819 h 5251573"/>
              <a:gd name="connsiteX1" fmla="*/ 6909812 w 7144384"/>
              <a:gd name="connsiteY1" fmla="*/ 1154280 h 5251573"/>
              <a:gd name="connsiteX2" fmla="*/ 5211059 w 7144384"/>
              <a:gd name="connsiteY2" fmla="*/ 101029 h 5251573"/>
              <a:gd name="connsiteX3" fmla="*/ 4201831 w 7144384"/>
              <a:gd name="connsiteY3" fmla="*/ 55078 h 5251573"/>
              <a:gd name="connsiteX4" fmla="*/ 3851511 w 7144384"/>
              <a:gd name="connsiteY4" fmla="*/ 613438 h 5251573"/>
              <a:gd name="connsiteX5" fmla="*/ 2881701 w 7144384"/>
              <a:gd name="connsiteY5" fmla="*/ 1002740 h 5251573"/>
              <a:gd name="connsiteX6" fmla="*/ 2291342 w 7144384"/>
              <a:gd name="connsiteY6" fmla="*/ 956230 h 5251573"/>
              <a:gd name="connsiteX7" fmla="*/ 1452130 w 7144384"/>
              <a:gd name="connsiteY7" fmla="*/ 594247 h 5251573"/>
              <a:gd name="connsiteX8" fmla="*/ 66311 w 7144384"/>
              <a:gd name="connsiteY8" fmla="*/ 2872326 h 5251573"/>
              <a:gd name="connsiteX9" fmla="*/ 474270 w 7144384"/>
              <a:gd name="connsiteY9" fmla="*/ 5078951 h 5251573"/>
              <a:gd name="connsiteX10" fmla="*/ 2664017 w 7144384"/>
              <a:gd name="connsiteY10" fmla="*/ 5103014 h 5251573"/>
              <a:gd name="connsiteX11" fmla="*/ 5026028 w 7144384"/>
              <a:gd name="connsiteY11" fmla="*/ 5056046 h 5251573"/>
              <a:gd name="connsiteX12" fmla="*/ 6927653 w 7144384"/>
              <a:gd name="connsiteY12" fmla="*/ 3729819 h 5251573"/>
              <a:gd name="connsiteX0" fmla="*/ 6872182 w 7088913"/>
              <a:gd name="connsiteY0" fmla="*/ 3729819 h 5251573"/>
              <a:gd name="connsiteX1" fmla="*/ 6854341 w 7088913"/>
              <a:gd name="connsiteY1" fmla="*/ 1154280 h 5251573"/>
              <a:gd name="connsiteX2" fmla="*/ 5155588 w 7088913"/>
              <a:gd name="connsiteY2" fmla="*/ 101029 h 5251573"/>
              <a:gd name="connsiteX3" fmla="*/ 4146360 w 7088913"/>
              <a:gd name="connsiteY3" fmla="*/ 55078 h 5251573"/>
              <a:gd name="connsiteX4" fmla="*/ 3796040 w 7088913"/>
              <a:gd name="connsiteY4" fmla="*/ 613438 h 5251573"/>
              <a:gd name="connsiteX5" fmla="*/ 2826230 w 7088913"/>
              <a:gd name="connsiteY5" fmla="*/ 1002740 h 5251573"/>
              <a:gd name="connsiteX6" fmla="*/ 2235871 w 7088913"/>
              <a:gd name="connsiteY6" fmla="*/ 956230 h 5251573"/>
              <a:gd name="connsiteX7" fmla="*/ 1396659 w 7088913"/>
              <a:gd name="connsiteY7" fmla="*/ 594247 h 5251573"/>
              <a:gd name="connsiteX8" fmla="*/ 10840 w 7088913"/>
              <a:gd name="connsiteY8" fmla="*/ 2872326 h 5251573"/>
              <a:gd name="connsiteX9" fmla="*/ 418799 w 7088913"/>
              <a:gd name="connsiteY9" fmla="*/ 5078951 h 5251573"/>
              <a:gd name="connsiteX10" fmla="*/ 2608546 w 7088913"/>
              <a:gd name="connsiteY10" fmla="*/ 5103014 h 5251573"/>
              <a:gd name="connsiteX11" fmla="*/ 4970557 w 7088913"/>
              <a:gd name="connsiteY11" fmla="*/ 5056046 h 5251573"/>
              <a:gd name="connsiteX12" fmla="*/ 6872182 w 7088913"/>
              <a:gd name="connsiteY12" fmla="*/ 3729819 h 5251573"/>
              <a:gd name="connsiteX0" fmla="*/ 6872182 w 7088913"/>
              <a:gd name="connsiteY0" fmla="*/ 3729819 h 5251573"/>
              <a:gd name="connsiteX1" fmla="*/ 6854341 w 7088913"/>
              <a:gd name="connsiteY1" fmla="*/ 1154280 h 5251573"/>
              <a:gd name="connsiteX2" fmla="*/ 5155588 w 7088913"/>
              <a:gd name="connsiteY2" fmla="*/ 101029 h 5251573"/>
              <a:gd name="connsiteX3" fmla="*/ 4146360 w 7088913"/>
              <a:gd name="connsiteY3" fmla="*/ 55078 h 5251573"/>
              <a:gd name="connsiteX4" fmla="*/ 3796040 w 7088913"/>
              <a:gd name="connsiteY4" fmla="*/ 613438 h 5251573"/>
              <a:gd name="connsiteX5" fmla="*/ 2826230 w 7088913"/>
              <a:gd name="connsiteY5" fmla="*/ 1002740 h 5251573"/>
              <a:gd name="connsiteX6" fmla="*/ 2235871 w 7088913"/>
              <a:gd name="connsiteY6" fmla="*/ 956230 h 5251573"/>
              <a:gd name="connsiteX7" fmla="*/ 1396659 w 7088913"/>
              <a:gd name="connsiteY7" fmla="*/ 594247 h 5251573"/>
              <a:gd name="connsiteX8" fmla="*/ 10840 w 7088913"/>
              <a:gd name="connsiteY8" fmla="*/ 2872326 h 5251573"/>
              <a:gd name="connsiteX9" fmla="*/ 418799 w 7088913"/>
              <a:gd name="connsiteY9" fmla="*/ 5078951 h 5251573"/>
              <a:gd name="connsiteX10" fmla="*/ 2608546 w 7088913"/>
              <a:gd name="connsiteY10" fmla="*/ 5103014 h 5251573"/>
              <a:gd name="connsiteX11" fmla="*/ 4970557 w 7088913"/>
              <a:gd name="connsiteY11" fmla="*/ 5056046 h 5251573"/>
              <a:gd name="connsiteX12" fmla="*/ 6872182 w 7088913"/>
              <a:gd name="connsiteY12" fmla="*/ 3729819 h 525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88913" h="5251573">
                <a:moveTo>
                  <a:pt x="6872182" y="3729819"/>
                </a:moveTo>
                <a:cubicBezTo>
                  <a:pt x="7186146" y="3079525"/>
                  <a:pt x="7140440" y="1759078"/>
                  <a:pt x="6854341" y="1154280"/>
                </a:cubicBezTo>
                <a:cubicBezTo>
                  <a:pt x="6568242" y="549482"/>
                  <a:pt x="5665808" y="219521"/>
                  <a:pt x="5155588" y="101029"/>
                </a:cubicBezTo>
                <a:cubicBezTo>
                  <a:pt x="4645368" y="-17463"/>
                  <a:pt x="4372951" y="-30324"/>
                  <a:pt x="4146360" y="55078"/>
                </a:cubicBezTo>
                <a:cubicBezTo>
                  <a:pt x="3919769" y="140480"/>
                  <a:pt x="4016062" y="455494"/>
                  <a:pt x="3796040" y="613438"/>
                </a:cubicBezTo>
                <a:cubicBezTo>
                  <a:pt x="3576018" y="771382"/>
                  <a:pt x="3086258" y="945608"/>
                  <a:pt x="2826230" y="1002740"/>
                </a:cubicBezTo>
                <a:cubicBezTo>
                  <a:pt x="2566202" y="1059872"/>
                  <a:pt x="2474133" y="1024312"/>
                  <a:pt x="2235871" y="956230"/>
                </a:cubicBezTo>
                <a:cubicBezTo>
                  <a:pt x="1997609" y="888148"/>
                  <a:pt x="1914720" y="469021"/>
                  <a:pt x="1396659" y="594247"/>
                </a:cubicBezTo>
                <a:cubicBezTo>
                  <a:pt x="878598" y="719473"/>
                  <a:pt x="41316" y="2038601"/>
                  <a:pt x="10840" y="2872326"/>
                </a:cubicBezTo>
                <a:cubicBezTo>
                  <a:pt x="-19636" y="3706051"/>
                  <a:pt x="-14152" y="4707170"/>
                  <a:pt x="418799" y="5078951"/>
                </a:cubicBezTo>
                <a:cubicBezTo>
                  <a:pt x="851750" y="5450732"/>
                  <a:pt x="1849920" y="5106831"/>
                  <a:pt x="2608546" y="5103014"/>
                </a:cubicBezTo>
                <a:cubicBezTo>
                  <a:pt x="3367172" y="5099197"/>
                  <a:pt x="4064178" y="5178367"/>
                  <a:pt x="4970557" y="5056046"/>
                </a:cubicBezTo>
                <a:cubicBezTo>
                  <a:pt x="5970499" y="4935057"/>
                  <a:pt x="6558218" y="4380113"/>
                  <a:pt x="6872182" y="3729819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888995" y="3150763"/>
            <a:ext cx="1524176" cy="1327688"/>
          </a:xfrm>
          <a:custGeom>
            <a:avLst/>
            <a:gdLst>
              <a:gd name="connsiteX0" fmla="*/ 1028246 w 2144697"/>
              <a:gd name="connsiteY0" fmla="*/ 202252 h 1888334"/>
              <a:gd name="connsiteX1" fmla="*/ 1655567 w 2144697"/>
              <a:gd name="connsiteY1" fmla="*/ 21499 h 1888334"/>
              <a:gd name="connsiteX2" fmla="*/ 2144665 w 2144697"/>
              <a:gd name="connsiteY2" fmla="*/ 776410 h 1888334"/>
              <a:gd name="connsiteX3" fmla="*/ 1676832 w 2144697"/>
              <a:gd name="connsiteY3" fmla="*/ 1648280 h 1888334"/>
              <a:gd name="connsiteX4" fmla="*/ 1028246 w 2144697"/>
              <a:gd name="connsiteY4" fmla="*/ 1871564 h 1888334"/>
              <a:gd name="connsiteX5" fmla="*/ 71316 w 2144697"/>
              <a:gd name="connsiteY5" fmla="*/ 1297406 h 1888334"/>
              <a:gd name="connsiteX6" fmla="*/ 113846 w 2144697"/>
              <a:gd name="connsiteY6" fmla="*/ 414903 h 1888334"/>
              <a:gd name="connsiteX7" fmla="*/ 464721 w 2144697"/>
              <a:gd name="connsiteY7" fmla="*/ 159722 h 1888334"/>
              <a:gd name="connsiteX8" fmla="*/ 1028246 w 2144697"/>
              <a:gd name="connsiteY8" fmla="*/ 202252 h 1888334"/>
              <a:gd name="connsiteX0" fmla="*/ 1028246 w 2145342"/>
              <a:gd name="connsiteY0" fmla="*/ 182256 h 1868338"/>
              <a:gd name="connsiteX1" fmla="*/ 1761892 w 2145342"/>
              <a:gd name="connsiteY1" fmla="*/ 22768 h 1868338"/>
              <a:gd name="connsiteX2" fmla="*/ 2144665 w 2145342"/>
              <a:gd name="connsiteY2" fmla="*/ 756414 h 1868338"/>
              <a:gd name="connsiteX3" fmla="*/ 1676832 w 2145342"/>
              <a:gd name="connsiteY3" fmla="*/ 1628284 h 1868338"/>
              <a:gd name="connsiteX4" fmla="*/ 1028246 w 2145342"/>
              <a:gd name="connsiteY4" fmla="*/ 1851568 h 1868338"/>
              <a:gd name="connsiteX5" fmla="*/ 71316 w 2145342"/>
              <a:gd name="connsiteY5" fmla="*/ 1277410 h 1868338"/>
              <a:gd name="connsiteX6" fmla="*/ 113846 w 2145342"/>
              <a:gd name="connsiteY6" fmla="*/ 394907 h 1868338"/>
              <a:gd name="connsiteX7" fmla="*/ 464721 w 2145342"/>
              <a:gd name="connsiteY7" fmla="*/ 139726 h 1868338"/>
              <a:gd name="connsiteX8" fmla="*/ 1028246 w 2145342"/>
              <a:gd name="connsiteY8" fmla="*/ 182256 h 1868338"/>
              <a:gd name="connsiteX0" fmla="*/ 1028246 w 2145342"/>
              <a:gd name="connsiteY0" fmla="*/ 182009 h 1868091"/>
              <a:gd name="connsiteX1" fmla="*/ 1761892 w 2145342"/>
              <a:gd name="connsiteY1" fmla="*/ 22521 h 1868091"/>
              <a:gd name="connsiteX2" fmla="*/ 2144665 w 2145342"/>
              <a:gd name="connsiteY2" fmla="*/ 756167 h 1868091"/>
              <a:gd name="connsiteX3" fmla="*/ 1676832 w 2145342"/>
              <a:gd name="connsiteY3" fmla="*/ 1628037 h 1868091"/>
              <a:gd name="connsiteX4" fmla="*/ 1028246 w 2145342"/>
              <a:gd name="connsiteY4" fmla="*/ 1851321 h 1868091"/>
              <a:gd name="connsiteX5" fmla="*/ 71316 w 2145342"/>
              <a:gd name="connsiteY5" fmla="*/ 1277163 h 1868091"/>
              <a:gd name="connsiteX6" fmla="*/ 113846 w 2145342"/>
              <a:gd name="connsiteY6" fmla="*/ 394660 h 1868091"/>
              <a:gd name="connsiteX7" fmla="*/ 496619 w 2145342"/>
              <a:gd name="connsiteY7" fmla="*/ 118214 h 1868091"/>
              <a:gd name="connsiteX8" fmla="*/ 1028246 w 2145342"/>
              <a:gd name="connsiteY8" fmla="*/ 182009 h 1868091"/>
              <a:gd name="connsiteX0" fmla="*/ 1008572 w 2125668"/>
              <a:gd name="connsiteY0" fmla="*/ 182009 h 1868091"/>
              <a:gd name="connsiteX1" fmla="*/ 1742218 w 2125668"/>
              <a:gd name="connsiteY1" fmla="*/ 22521 h 1868091"/>
              <a:gd name="connsiteX2" fmla="*/ 2124991 w 2125668"/>
              <a:gd name="connsiteY2" fmla="*/ 756167 h 1868091"/>
              <a:gd name="connsiteX3" fmla="*/ 1657158 w 2125668"/>
              <a:gd name="connsiteY3" fmla="*/ 1628037 h 1868091"/>
              <a:gd name="connsiteX4" fmla="*/ 742758 w 2125668"/>
              <a:gd name="connsiteY4" fmla="*/ 1851321 h 1868091"/>
              <a:gd name="connsiteX5" fmla="*/ 51642 w 2125668"/>
              <a:gd name="connsiteY5" fmla="*/ 1277163 h 1868091"/>
              <a:gd name="connsiteX6" fmla="*/ 94172 w 2125668"/>
              <a:gd name="connsiteY6" fmla="*/ 394660 h 1868091"/>
              <a:gd name="connsiteX7" fmla="*/ 476945 w 2125668"/>
              <a:gd name="connsiteY7" fmla="*/ 118214 h 1868091"/>
              <a:gd name="connsiteX8" fmla="*/ 1008572 w 2125668"/>
              <a:gd name="connsiteY8" fmla="*/ 182009 h 1868091"/>
              <a:gd name="connsiteX0" fmla="*/ 1008572 w 2197273"/>
              <a:gd name="connsiteY0" fmla="*/ 182644 h 1868560"/>
              <a:gd name="connsiteX1" fmla="*/ 1742218 w 2197273"/>
              <a:gd name="connsiteY1" fmla="*/ 23156 h 1868560"/>
              <a:gd name="connsiteX2" fmla="*/ 2196739 w 2197273"/>
              <a:gd name="connsiteY2" fmla="*/ 767791 h 1868560"/>
              <a:gd name="connsiteX3" fmla="*/ 1657158 w 2197273"/>
              <a:gd name="connsiteY3" fmla="*/ 1628672 h 1868560"/>
              <a:gd name="connsiteX4" fmla="*/ 742758 w 2197273"/>
              <a:gd name="connsiteY4" fmla="*/ 1851956 h 1868560"/>
              <a:gd name="connsiteX5" fmla="*/ 51642 w 2197273"/>
              <a:gd name="connsiteY5" fmla="*/ 1277798 h 1868560"/>
              <a:gd name="connsiteX6" fmla="*/ 94172 w 2197273"/>
              <a:gd name="connsiteY6" fmla="*/ 395295 h 1868560"/>
              <a:gd name="connsiteX7" fmla="*/ 476945 w 2197273"/>
              <a:gd name="connsiteY7" fmla="*/ 118849 h 1868560"/>
              <a:gd name="connsiteX8" fmla="*/ 1008572 w 2197273"/>
              <a:gd name="connsiteY8" fmla="*/ 182644 h 1868560"/>
              <a:gd name="connsiteX0" fmla="*/ 1008572 w 2196965"/>
              <a:gd name="connsiteY0" fmla="*/ 182644 h 1868560"/>
              <a:gd name="connsiteX1" fmla="*/ 1742218 w 2196965"/>
              <a:gd name="connsiteY1" fmla="*/ 23156 h 1868560"/>
              <a:gd name="connsiteX2" fmla="*/ 2196739 w 2196965"/>
              <a:gd name="connsiteY2" fmla="*/ 767791 h 1868560"/>
              <a:gd name="connsiteX3" fmla="*/ 1657158 w 2196965"/>
              <a:gd name="connsiteY3" fmla="*/ 1628672 h 1868560"/>
              <a:gd name="connsiteX4" fmla="*/ 742758 w 2196965"/>
              <a:gd name="connsiteY4" fmla="*/ 1851956 h 1868560"/>
              <a:gd name="connsiteX5" fmla="*/ 51642 w 2196965"/>
              <a:gd name="connsiteY5" fmla="*/ 1277798 h 1868560"/>
              <a:gd name="connsiteX6" fmla="*/ 94172 w 2196965"/>
              <a:gd name="connsiteY6" fmla="*/ 395295 h 1868560"/>
              <a:gd name="connsiteX7" fmla="*/ 476945 w 2196965"/>
              <a:gd name="connsiteY7" fmla="*/ 118849 h 1868560"/>
              <a:gd name="connsiteX8" fmla="*/ 1008572 w 2196965"/>
              <a:gd name="connsiteY8" fmla="*/ 182644 h 1868560"/>
              <a:gd name="connsiteX0" fmla="*/ 1008572 w 2199115"/>
              <a:gd name="connsiteY0" fmla="*/ 182644 h 1868560"/>
              <a:gd name="connsiteX1" fmla="*/ 1742218 w 2199115"/>
              <a:gd name="connsiteY1" fmla="*/ 23156 h 1868560"/>
              <a:gd name="connsiteX2" fmla="*/ 2196739 w 2199115"/>
              <a:gd name="connsiteY2" fmla="*/ 767791 h 1868560"/>
              <a:gd name="connsiteX3" fmla="*/ 1657158 w 2199115"/>
              <a:gd name="connsiteY3" fmla="*/ 1628672 h 1868560"/>
              <a:gd name="connsiteX4" fmla="*/ 742758 w 2199115"/>
              <a:gd name="connsiteY4" fmla="*/ 1851956 h 1868560"/>
              <a:gd name="connsiteX5" fmla="*/ 51642 w 2199115"/>
              <a:gd name="connsiteY5" fmla="*/ 1277798 h 1868560"/>
              <a:gd name="connsiteX6" fmla="*/ 94172 w 2199115"/>
              <a:gd name="connsiteY6" fmla="*/ 395295 h 1868560"/>
              <a:gd name="connsiteX7" fmla="*/ 476945 w 2199115"/>
              <a:gd name="connsiteY7" fmla="*/ 118849 h 1868560"/>
              <a:gd name="connsiteX8" fmla="*/ 1008572 w 2199115"/>
              <a:gd name="connsiteY8" fmla="*/ 182644 h 1868560"/>
              <a:gd name="connsiteX0" fmla="*/ 1008572 w 2197022"/>
              <a:gd name="connsiteY0" fmla="*/ 182644 h 1877121"/>
              <a:gd name="connsiteX1" fmla="*/ 1742218 w 2197022"/>
              <a:gd name="connsiteY1" fmla="*/ 23156 h 1877121"/>
              <a:gd name="connsiteX2" fmla="*/ 2196739 w 2197022"/>
              <a:gd name="connsiteY2" fmla="*/ 767791 h 1877121"/>
              <a:gd name="connsiteX3" fmla="*/ 1681074 w 2197022"/>
              <a:gd name="connsiteY3" fmla="*/ 1672627 h 1877121"/>
              <a:gd name="connsiteX4" fmla="*/ 742758 w 2197022"/>
              <a:gd name="connsiteY4" fmla="*/ 1851956 h 1877121"/>
              <a:gd name="connsiteX5" fmla="*/ 51642 w 2197022"/>
              <a:gd name="connsiteY5" fmla="*/ 1277798 h 1877121"/>
              <a:gd name="connsiteX6" fmla="*/ 94172 w 2197022"/>
              <a:gd name="connsiteY6" fmla="*/ 395295 h 1877121"/>
              <a:gd name="connsiteX7" fmla="*/ 476945 w 2197022"/>
              <a:gd name="connsiteY7" fmla="*/ 118849 h 1877121"/>
              <a:gd name="connsiteX8" fmla="*/ 1008572 w 2197022"/>
              <a:gd name="connsiteY8" fmla="*/ 182644 h 187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22" h="1877121">
                <a:moveTo>
                  <a:pt x="1008572" y="182644"/>
                </a:moveTo>
                <a:cubicBezTo>
                  <a:pt x="1219451" y="166695"/>
                  <a:pt x="1544190" y="-74368"/>
                  <a:pt x="1742218" y="23156"/>
                </a:cubicBezTo>
                <a:cubicBezTo>
                  <a:pt x="1940246" y="120680"/>
                  <a:pt x="2206930" y="492879"/>
                  <a:pt x="2196739" y="767791"/>
                </a:cubicBezTo>
                <a:cubicBezTo>
                  <a:pt x="2186548" y="1042703"/>
                  <a:pt x="1923404" y="1491933"/>
                  <a:pt x="1681074" y="1672627"/>
                </a:cubicBezTo>
                <a:cubicBezTo>
                  <a:pt x="1438744" y="1853321"/>
                  <a:pt x="1014330" y="1917761"/>
                  <a:pt x="742758" y="1851956"/>
                </a:cubicBezTo>
                <a:cubicBezTo>
                  <a:pt x="471186" y="1786151"/>
                  <a:pt x="159740" y="1520575"/>
                  <a:pt x="51642" y="1277798"/>
                </a:cubicBezTo>
                <a:cubicBezTo>
                  <a:pt x="-56456" y="1035021"/>
                  <a:pt x="28605" y="584909"/>
                  <a:pt x="94172" y="395295"/>
                </a:cubicBezTo>
                <a:cubicBezTo>
                  <a:pt x="159739" y="205681"/>
                  <a:pt x="322773" y="157835"/>
                  <a:pt x="476945" y="118849"/>
                </a:cubicBezTo>
                <a:cubicBezTo>
                  <a:pt x="631117" y="79863"/>
                  <a:pt x="797693" y="198593"/>
                  <a:pt x="1008572" y="182644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01" y="3634851"/>
            <a:ext cx="487680" cy="694944"/>
          </a:xfrm>
          <a:prstGeom prst="rect">
            <a:avLst/>
          </a:prstGeom>
        </p:spPr>
      </p:pic>
      <p:sp>
        <p:nvSpPr>
          <p:cNvPr id="48" name="Freeform 47"/>
          <p:cNvSpPr/>
          <p:nvPr/>
        </p:nvSpPr>
        <p:spPr>
          <a:xfrm>
            <a:off x="5205107" y="794636"/>
            <a:ext cx="2363667" cy="1904333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542366 w 6426812"/>
              <a:gd name="connsiteY0" fmla="*/ 4098337 h 4232230"/>
              <a:gd name="connsiteX1" fmla="*/ 1810823 w 6426812"/>
              <a:gd name="connsiteY1" fmla="*/ 3869738 h 4232230"/>
              <a:gd name="connsiteX2" fmla="*/ 3045156 w 6426812"/>
              <a:gd name="connsiteY2" fmla="*/ 2228094 h 4232230"/>
              <a:gd name="connsiteX3" fmla="*/ 3729517 w 6426812"/>
              <a:gd name="connsiteY3" fmla="*/ 1716085 h 4232230"/>
              <a:gd name="connsiteX4" fmla="*/ 4318254 w 6426812"/>
              <a:gd name="connsiteY4" fmla="*/ 1776243 h 4232230"/>
              <a:gd name="connsiteX5" fmla="*/ 4823581 w 6426812"/>
              <a:gd name="connsiteY5" fmla="*/ 1968748 h 4232230"/>
              <a:gd name="connsiteX6" fmla="*/ 5837604 w 6426812"/>
              <a:gd name="connsiteY6" fmla="*/ 1884527 h 4232230"/>
              <a:gd name="connsiteX7" fmla="*/ 6421755 w 6426812"/>
              <a:gd name="connsiteY7" fmla="*/ 1415295 h 4232230"/>
              <a:gd name="connsiteX8" fmla="*/ 5521412 w 6426812"/>
              <a:gd name="connsiteY8" fmla="*/ 500895 h 4232230"/>
              <a:gd name="connsiteX9" fmla="*/ 4283211 w 6426812"/>
              <a:gd name="connsiteY9" fmla="*/ 87365 h 4232230"/>
              <a:gd name="connsiteX10" fmla="*/ 263611 w 6426812"/>
              <a:gd name="connsiteY10" fmla="*/ 2197348 h 4232230"/>
              <a:gd name="connsiteX11" fmla="*/ 542366 w 6426812"/>
              <a:gd name="connsiteY11" fmla="*/ 4098337 h 4232230"/>
              <a:gd name="connsiteX0" fmla="*/ 81504 w 5965950"/>
              <a:gd name="connsiteY0" fmla="*/ 4098337 h 4388519"/>
              <a:gd name="connsiteX1" fmla="*/ 1349961 w 5965950"/>
              <a:gd name="connsiteY1" fmla="*/ 3869738 h 4388519"/>
              <a:gd name="connsiteX2" fmla="*/ 2584294 w 5965950"/>
              <a:gd name="connsiteY2" fmla="*/ 2228094 h 4388519"/>
              <a:gd name="connsiteX3" fmla="*/ 3268655 w 5965950"/>
              <a:gd name="connsiteY3" fmla="*/ 1716085 h 4388519"/>
              <a:gd name="connsiteX4" fmla="*/ 3857392 w 5965950"/>
              <a:gd name="connsiteY4" fmla="*/ 1776243 h 4388519"/>
              <a:gd name="connsiteX5" fmla="*/ 4362719 w 5965950"/>
              <a:gd name="connsiteY5" fmla="*/ 1968748 h 4388519"/>
              <a:gd name="connsiteX6" fmla="*/ 5376742 w 5965950"/>
              <a:gd name="connsiteY6" fmla="*/ 1884527 h 4388519"/>
              <a:gd name="connsiteX7" fmla="*/ 5960893 w 5965950"/>
              <a:gd name="connsiteY7" fmla="*/ 1415295 h 4388519"/>
              <a:gd name="connsiteX8" fmla="*/ 5060550 w 5965950"/>
              <a:gd name="connsiteY8" fmla="*/ 500895 h 4388519"/>
              <a:gd name="connsiteX9" fmla="*/ 3822349 w 5965950"/>
              <a:gd name="connsiteY9" fmla="*/ 87365 h 4388519"/>
              <a:gd name="connsiteX10" fmla="*/ 81504 w 5965950"/>
              <a:gd name="connsiteY10" fmla="*/ 4098337 h 4388519"/>
              <a:gd name="connsiteX0" fmla="*/ 2497555 w 4641156"/>
              <a:gd name="connsiteY0" fmla="*/ 87365 h 3920206"/>
              <a:gd name="connsiteX1" fmla="*/ 25167 w 4641156"/>
              <a:gd name="connsiteY1" fmla="*/ 3869738 h 3920206"/>
              <a:gd name="connsiteX2" fmla="*/ 1259500 w 4641156"/>
              <a:gd name="connsiteY2" fmla="*/ 2228094 h 3920206"/>
              <a:gd name="connsiteX3" fmla="*/ 1943861 w 4641156"/>
              <a:gd name="connsiteY3" fmla="*/ 1716085 h 3920206"/>
              <a:gd name="connsiteX4" fmla="*/ 2532598 w 4641156"/>
              <a:gd name="connsiteY4" fmla="*/ 1776243 h 3920206"/>
              <a:gd name="connsiteX5" fmla="*/ 3037925 w 4641156"/>
              <a:gd name="connsiteY5" fmla="*/ 1968748 h 3920206"/>
              <a:gd name="connsiteX6" fmla="*/ 4051948 w 4641156"/>
              <a:gd name="connsiteY6" fmla="*/ 1884527 h 3920206"/>
              <a:gd name="connsiteX7" fmla="*/ 4636099 w 4641156"/>
              <a:gd name="connsiteY7" fmla="*/ 1415295 h 3920206"/>
              <a:gd name="connsiteX8" fmla="*/ 3735756 w 4641156"/>
              <a:gd name="connsiteY8" fmla="*/ 500895 h 3920206"/>
              <a:gd name="connsiteX9" fmla="*/ 2497555 w 4641156"/>
              <a:gd name="connsiteY9" fmla="*/ 87365 h 3920206"/>
              <a:gd name="connsiteX0" fmla="*/ 1248163 w 3391764"/>
              <a:gd name="connsiteY0" fmla="*/ 87365 h 2289762"/>
              <a:gd name="connsiteX1" fmla="*/ 10108 w 3391764"/>
              <a:gd name="connsiteY1" fmla="*/ 2228094 h 2289762"/>
              <a:gd name="connsiteX2" fmla="*/ 694469 w 3391764"/>
              <a:gd name="connsiteY2" fmla="*/ 1716085 h 2289762"/>
              <a:gd name="connsiteX3" fmla="*/ 1283206 w 3391764"/>
              <a:gd name="connsiteY3" fmla="*/ 1776243 h 2289762"/>
              <a:gd name="connsiteX4" fmla="*/ 1788533 w 3391764"/>
              <a:gd name="connsiteY4" fmla="*/ 1968748 h 2289762"/>
              <a:gd name="connsiteX5" fmla="*/ 2802556 w 3391764"/>
              <a:gd name="connsiteY5" fmla="*/ 1884527 h 2289762"/>
              <a:gd name="connsiteX6" fmla="*/ 3386707 w 3391764"/>
              <a:gd name="connsiteY6" fmla="*/ 1415295 h 2289762"/>
              <a:gd name="connsiteX7" fmla="*/ 2486364 w 3391764"/>
              <a:gd name="connsiteY7" fmla="*/ 500895 h 2289762"/>
              <a:gd name="connsiteX8" fmla="*/ 1248163 w 3391764"/>
              <a:gd name="connsiteY8" fmla="*/ 87365 h 2289762"/>
              <a:gd name="connsiteX0" fmla="*/ 553791 w 2697392"/>
              <a:gd name="connsiteY0" fmla="*/ 87365 h 1976181"/>
              <a:gd name="connsiteX1" fmla="*/ 97 w 2697392"/>
              <a:gd name="connsiteY1" fmla="*/ 1716085 h 1976181"/>
              <a:gd name="connsiteX2" fmla="*/ 588834 w 2697392"/>
              <a:gd name="connsiteY2" fmla="*/ 1776243 h 1976181"/>
              <a:gd name="connsiteX3" fmla="*/ 1094161 w 2697392"/>
              <a:gd name="connsiteY3" fmla="*/ 1968748 h 1976181"/>
              <a:gd name="connsiteX4" fmla="*/ 2108184 w 2697392"/>
              <a:gd name="connsiteY4" fmla="*/ 1884527 h 1976181"/>
              <a:gd name="connsiteX5" fmla="*/ 2692335 w 2697392"/>
              <a:gd name="connsiteY5" fmla="*/ 1415295 h 1976181"/>
              <a:gd name="connsiteX6" fmla="*/ 1791992 w 2697392"/>
              <a:gd name="connsiteY6" fmla="*/ 500895 h 1976181"/>
              <a:gd name="connsiteX7" fmla="*/ 553791 w 2697392"/>
              <a:gd name="connsiteY7" fmla="*/ 87365 h 1976181"/>
              <a:gd name="connsiteX0" fmla="*/ 100806 w 2244407"/>
              <a:gd name="connsiteY0" fmla="*/ 87365 h 1984284"/>
              <a:gd name="connsiteX1" fmla="*/ 135849 w 2244407"/>
              <a:gd name="connsiteY1" fmla="*/ 1776243 h 1984284"/>
              <a:gd name="connsiteX2" fmla="*/ 641176 w 2244407"/>
              <a:gd name="connsiteY2" fmla="*/ 1968748 h 1984284"/>
              <a:gd name="connsiteX3" fmla="*/ 1655199 w 2244407"/>
              <a:gd name="connsiteY3" fmla="*/ 1884527 h 1984284"/>
              <a:gd name="connsiteX4" fmla="*/ 2239350 w 2244407"/>
              <a:gd name="connsiteY4" fmla="*/ 1415295 h 1984284"/>
              <a:gd name="connsiteX5" fmla="*/ 1339007 w 2244407"/>
              <a:gd name="connsiteY5" fmla="*/ 500895 h 1984284"/>
              <a:gd name="connsiteX6" fmla="*/ 100806 w 2244407"/>
              <a:gd name="connsiteY6" fmla="*/ 87365 h 1984284"/>
              <a:gd name="connsiteX0" fmla="*/ 161829 w 2305430"/>
              <a:gd name="connsiteY0" fmla="*/ 87365 h 1976180"/>
              <a:gd name="connsiteX1" fmla="*/ 196872 w 2305430"/>
              <a:gd name="connsiteY1" fmla="*/ 1776243 h 1976180"/>
              <a:gd name="connsiteX2" fmla="*/ 702199 w 2305430"/>
              <a:gd name="connsiteY2" fmla="*/ 1968748 h 1976180"/>
              <a:gd name="connsiteX3" fmla="*/ 1716222 w 2305430"/>
              <a:gd name="connsiteY3" fmla="*/ 1884527 h 1976180"/>
              <a:gd name="connsiteX4" fmla="*/ 2300373 w 2305430"/>
              <a:gd name="connsiteY4" fmla="*/ 1415295 h 1976180"/>
              <a:gd name="connsiteX5" fmla="*/ 1400030 w 2305430"/>
              <a:gd name="connsiteY5" fmla="*/ 500895 h 1976180"/>
              <a:gd name="connsiteX6" fmla="*/ 161829 w 2305430"/>
              <a:gd name="connsiteY6" fmla="*/ 87365 h 1976180"/>
              <a:gd name="connsiteX0" fmla="*/ 247555 w 2391156"/>
              <a:gd name="connsiteY0" fmla="*/ 52596 h 1949731"/>
              <a:gd name="connsiteX1" fmla="*/ 149939 w 2391156"/>
              <a:gd name="connsiteY1" fmla="*/ 1625971 h 1949731"/>
              <a:gd name="connsiteX2" fmla="*/ 787925 w 2391156"/>
              <a:gd name="connsiteY2" fmla="*/ 1933979 h 1949731"/>
              <a:gd name="connsiteX3" fmla="*/ 1801948 w 2391156"/>
              <a:gd name="connsiteY3" fmla="*/ 1849758 h 1949731"/>
              <a:gd name="connsiteX4" fmla="*/ 2386099 w 2391156"/>
              <a:gd name="connsiteY4" fmla="*/ 1380526 h 1949731"/>
              <a:gd name="connsiteX5" fmla="*/ 1485756 w 2391156"/>
              <a:gd name="connsiteY5" fmla="*/ 466126 h 1949731"/>
              <a:gd name="connsiteX6" fmla="*/ 247555 w 2391156"/>
              <a:gd name="connsiteY6" fmla="*/ 52596 h 1949731"/>
              <a:gd name="connsiteX0" fmla="*/ 578604 w 2722205"/>
              <a:gd name="connsiteY0" fmla="*/ 56619 h 1949108"/>
              <a:gd name="connsiteX1" fmla="*/ 83007 w 2722205"/>
              <a:gd name="connsiteY1" fmla="*/ 1694162 h 1949108"/>
              <a:gd name="connsiteX2" fmla="*/ 1118974 w 2722205"/>
              <a:gd name="connsiteY2" fmla="*/ 1938002 h 1949108"/>
              <a:gd name="connsiteX3" fmla="*/ 2132997 w 2722205"/>
              <a:gd name="connsiteY3" fmla="*/ 1853781 h 1949108"/>
              <a:gd name="connsiteX4" fmla="*/ 2717148 w 2722205"/>
              <a:gd name="connsiteY4" fmla="*/ 1384549 h 1949108"/>
              <a:gd name="connsiteX5" fmla="*/ 1816805 w 2722205"/>
              <a:gd name="connsiteY5" fmla="*/ 470149 h 1949108"/>
              <a:gd name="connsiteX6" fmla="*/ 578604 w 2722205"/>
              <a:gd name="connsiteY6" fmla="*/ 56619 h 1949108"/>
              <a:gd name="connsiteX0" fmla="*/ 542816 w 2686417"/>
              <a:gd name="connsiteY0" fmla="*/ 45474 h 1951044"/>
              <a:gd name="connsiteX1" fmla="*/ 87017 w 2686417"/>
              <a:gd name="connsiteY1" fmla="*/ 1503345 h 1951044"/>
              <a:gd name="connsiteX2" fmla="*/ 1083186 w 2686417"/>
              <a:gd name="connsiteY2" fmla="*/ 1926857 h 1951044"/>
              <a:gd name="connsiteX3" fmla="*/ 2097209 w 2686417"/>
              <a:gd name="connsiteY3" fmla="*/ 1842636 h 1951044"/>
              <a:gd name="connsiteX4" fmla="*/ 2681360 w 2686417"/>
              <a:gd name="connsiteY4" fmla="*/ 1373404 h 1951044"/>
              <a:gd name="connsiteX5" fmla="*/ 1781017 w 2686417"/>
              <a:gd name="connsiteY5" fmla="*/ 459004 h 1951044"/>
              <a:gd name="connsiteX6" fmla="*/ 542816 w 2686417"/>
              <a:gd name="connsiteY6" fmla="*/ 45474 h 1951044"/>
              <a:gd name="connsiteX0" fmla="*/ 449434 w 2593035"/>
              <a:gd name="connsiteY0" fmla="*/ 48617 h 1950429"/>
              <a:gd name="connsiteX1" fmla="*/ 99763 w 2593035"/>
              <a:gd name="connsiteY1" fmla="*/ 1557823 h 1950429"/>
              <a:gd name="connsiteX2" fmla="*/ 989804 w 2593035"/>
              <a:gd name="connsiteY2" fmla="*/ 1930000 h 1950429"/>
              <a:gd name="connsiteX3" fmla="*/ 2003827 w 2593035"/>
              <a:gd name="connsiteY3" fmla="*/ 1845779 h 1950429"/>
              <a:gd name="connsiteX4" fmla="*/ 2587978 w 2593035"/>
              <a:gd name="connsiteY4" fmla="*/ 1376547 h 1950429"/>
              <a:gd name="connsiteX5" fmla="*/ 1687635 w 2593035"/>
              <a:gd name="connsiteY5" fmla="*/ 462147 h 1950429"/>
              <a:gd name="connsiteX6" fmla="*/ 449434 w 2593035"/>
              <a:gd name="connsiteY6" fmla="*/ 48617 h 1950429"/>
              <a:gd name="connsiteX0" fmla="*/ 340305 w 2523704"/>
              <a:gd name="connsiteY0" fmla="*/ 52891 h 1903369"/>
              <a:gd name="connsiteX1" fmla="*/ 30432 w 2523704"/>
              <a:gd name="connsiteY1" fmla="*/ 1510762 h 1903369"/>
              <a:gd name="connsiteX2" fmla="*/ 920473 w 2523704"/>
              <a:gd name="connsiteY2" fmla="*/ 1882939 h 1903369"/>
              <a:gd name="connsiteX3" fmla="*/ 1934496 w 2523704"/>
              <a:gd name="connsiteY3" fmla="*/ 1798718 h 1903369"/>
              <a:gd name="connsiteX4" fmla="*/ 2518647 w 2523704"/>
              <a:gd name="connsiteY4" fmla="*/ 1329486 h 1903369"/>
              <a:gd name="connsiteX5" fmla="*/ 1618304 w 2523704"/>
              <a:gd name="connsiteY5" fmla="*/ 415086 h 1903369"/>
              <a:gd name="connsiteX6" fmla="*/ 340305 w 2523704"/>
              <a:gd name="connsiteY6" fmla="*/ 52891 h 1903369"/>
              <a:gd name="connsiteX0" fmla="*/ 259892 w 2443291"/>
              <a:gd name="connsiteY0" fmla="*/ 46334 h 1904334"/>
              <a:gd name="connsiteX1" fmla="*/ 42881 w 2443291"/>
              <a:gd name="connsiteY1" fmla="*/ 1401534 h 1904334"/>
              <a:gd name="connsiteX2" fmla="*/ 840060 w 2443291"/>
              <a:gd name="connsiteY2" fmla="*/ 1876382 h 1904334"/>
              <a:gd name="connsiteX3" fmla="*/ 1854083 w 2443291"/>
              <a:gd name="connsiteY3" fmla="*/ 1792161 h 1904334"/>
              <a:gd name="connsiteX4" fmla="*/ 2438234 w 2443291"/>
              <a:gd name="connsiteY4" fmla="*/ 1322929 h 1904334"/>
              <a:gd name="connsiteX5" fmla="*/ 1537891 w 2443291"/>
              <a:gd name="connsiteY5" fmla="*/ 408529 h 1904334"/>
              <a:gd name="connsiteX6" fmla="*/ 259892 w 2443291"/>
              <a:gd name="connsiteY6" fmla="*/ 46334 h 190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3291" h="1904334">
                <a:moveTo>
                  <a:pt x="259892" y="46334"/>
                </a:moveTo>
                <a:cubicBezTo>
                  <a:pt x="10724" y="211835"/>
                  <a:pt x="-53814" y="1096526"/>
                  <a:pt x="42881" y="1401534"/>
                </a:cubicBezTo>
                <a:cubicBezTo>
                  <a:pt x="139576" y="1706542"/>
                  <a:pt x="538193" y="1811278"/>
                  <a:pt x="840060" y="1876382"/>
                </a:cubicBezTo>
                <a:cubicBezTo>
                  <a:pt x="1141927" y="1941486"/>
                  <a:pt x="1587721" y="1884403"/>
                  <a:pt x="1854083" y="1792161"/>
                </a:cubicBezTo>
                <a:cubicBezTo>
                  <a:pt x="2120445" y="1699919"/>
                  <a:pt x="2490933" y="1553534"/>
                  <a:pt x="2438234" y="1322929"/>
                </a:cubicBezTo>
                <a:cubicBezTo>
                  <a:pt x="2385535" y="1092324"/>
                  <a:pt x="1900948" y="621295"/>
                  <a:pt x="1537891" y="408529"/>
                </a:cubicBezTo>
                <a:cubicBezTo>
                  <a:pt x="1174834" y="195763"/>
                  <a:pt x="509060" y="-119167"/>
                  <a:pt x="259892" y="46334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596225" y="761187"/>
            <a:ext cx="3680036" cy="4173311"/>
          </a:xfrm>
          <a:custGeom>
            <a:avLst/>
            <a:gdLst>
              <a:gd name="connsiteX0" fmla="*/ 98160 w 6475647"/>
              <a:gd name="connsiteY0" fmla="*/ 4551362 h 4844095"/>
              <a:gd name="connsiteX1" fmla="*/ 1951023 w 6475647"/>
              <a:gd name="connsiteY1" fmla="*/ 4755899 h 4844095"/>
              <a:gd name="connsiteX2" fmla="*/ 2721044 w 6475647"/>
              <a:gd name="connsiteY2" fmla="*/ 3059446 h 4844095"/>
              <a:gd name="connsiteX3" fmla="*/ 3695602 w 6475647"/>
              <a:gd name="connsiteY3" fmla="*/ 1820194 h 4844095"/>
              <a:gd name="connsiteX4" fmla="*/ 4309212 w 6475647"/>
              <a:gd name="connsiteY4" fmla="*/ 2048794 h 4844095"/>
              <a:gd name="connsiteX5" fmla="*/ 4814539 w 6475647"/>
              <a:gd name="connsiteY5" fmla="*/ 2241299 h 4844095"/>
              <a:gd name="connsiteX6" fmla="*/ 5355960 w 6475647"/>
              <a:gd name="connsiteY6" fmla="*/ 2229268 h 4844095"/>
              <a:gd name="connsiteX7" fmla="*/ 6474897 w 6475647"/>
              <a:gd name="connsiteY7" fmla="*/ 1723941 h 4844095"/>
              <a:gd name="connsiteX8" fmla="*/ 5512370 w 6475647"/>
              <a:gd name="connsiteY8" fmla="*/ 773446 h 4844095"/>
              <a:gd name="connsiteX9" fmla="*/ 4501718 w 6475647"/>
              <a:gd name="connsiteY9" fmla="*/ 292183 h 4844095"/>
              <a:gd name="connsiteX10" fmla="*/ 507234 w 6475647"/>
              <a:gd name="connsiteY10" fmla="*/ 304215 h 4844095"/>
              <a:gd name="connsiteX11" fmla="*/ 278634 w 6475647"/>
              <a:gd name="connsiteY11" fmla="*/ 4106194 h 4844095"/>
              <a:gd name="connsiteX12" fmla="*/ 98160 w 6475647"/>
              <a:gd name="connsiteY12" fmla="*/ 4551362 h 4844095"/>
              <a:gd name="connsiteX0" fmla="*/ 239883 w 6436896"/>
              <a:gd name="connsiteY0" fmla="*/ 4106194 h 4833227"/>
              <a:gd name="connsiteX1" fmla="*/ 1912272 w 6436896"/>
              <a:gd name="connsiteY1" fmla="*/ 4755899 h 4833227"/>
              <a:gd name="connsiteX2" fmla="*/ 2682293 w 6436896"/>
              <a:gd name="connsiteY2" fmla="*/ 3059446 h 4833227"/>
              <a:gd name="connsiteX3" fmla="*/ 3656851 w 6436896"/>
              <a:gd name="connsiteY3" fmla="*/ 1820194 h 4833227"/>
              <a:gd name="connsiteX4" fmla="*/ 4270461 w 6436896"/>
              <a:gd name="connsiteY4" fmla="*/ 2048794 h 4833227"/>
              <a:gd name="connsiteX5" fmla="*/ 4775788 w 6436896"/>
              <a:gd name="connsiteY5" fmla="*/ 2241299 h 4833227"/>
              <a:gd name="connsiteX6" fmla="*/ 5317209 w 6436896"/>
              <a:gd name="connsiteY6" fmla="*/ 2229268 h 4833227"/>
              <a:gd name="connsiteX7" fmla="*/ 6436146 w 6436896"/>
              <a:gd name="connsiteY7" fmla="*/ 1723941 h 4833227"/>
              <a:gd name="connsiteX8" fmla="*/ 5473619 w 6436896"/>
              <a:gd name="connsiteY8" fmla="*/ 773446 h 4833227"/>
              <a:gd name="connsiteX9" fmla="*/ 4462967 w 6436896"/>
              <a:gd name="connsiteY9" fmla="*/ 292183 h 4833227"/>
              <a:gd name="connsiteX10" fmla="*/ 468483 w 6436896"/>
              <a:gd name="connsiteY10" fmla="*/ 304215 h 4833227"/>
              <a:gd name="connsiteX11" fmla="*/ 239883 w 6436896"/>
              <a:gd name="connsiteY11" fmla="*/ 4106194 h 4833227"/>
              <a:gd name="connsiteX0" fmla="*/ 74914 w 6271927"/>
              <a:gd name="connsiteY0" fmla="*/ 4092554 h 4819587"/>
              <a:gd name="connsiteX1" fmla="*/ 1747303 w 6271927"/>
              <a:gd name="connsiteY1" fmla="*/ 4742259 h 4819587"/>
              <a:gd name="connsiteX2" fmla="*/ 2517324 w 6271927"/>
              <a:gd name="connsiteY2" fmla="*/ 3045806 h 4819587"/>
              <a:gd name="connsiteX3" fmla="*/ 3491882 w 6271927"/>
              <a:gd name="connsiteY3" fmla="*/ 1806554 h 4819587"/>
              <a:gd name="connsiteX4" fmla="*/ 4105492 w 6271927"/>
              <a:gd name="connsiteY4" fmla="*/ 2035154 h 4819587"/>
              <a:gd name="connsiteX5" fmla="*/ 4610819 w 6271927"/>
              <a:gd name="connsiteY5" fmla="*/ 2227659 h 4819587"/>
              <a:gd name="connsiteX6" fmla="*/ 5152240 w 6271927"/>
              <a:gd name="connsiteY6" fmla="*/ 2215628 h 4819587"/>
              <a:gd name="connsiteX7" fmla="*/ 6271177 w 6271927"/>
              <a:gd name="connsiteY7" fmla="*/ 1710301 h 4819587"/>
              <a:gd name="connsiteX8" fmla="*/ 5308650 w 6271927"/>
              <a:gd name="connsiteY8" fmla="*/ 759806 h 4819587"/>
              <a:gd name="connsiteX9" fmla="*/ 4297998 w 6271927"/>
              <a:gd name="connsiteY9" fmla="*/ 278543 h 4819587"/>
              <a:gd name="connsiteX10" fmla="*/ 303514 w 6271927"/>
              <a:gd name="connsiteY10" fmla="*/ 290575 h 4819587"/>
              <a:gd name="connsiteX11" fmla="*/ 291481 w 6271927"/>
              <a:gd name="connsiteY11" fmla="*/ 278543 h 4819587"/>
              <a:gd name="connsiteX12" fmla="*/ 74914 w 6271927"/>
              <a:gd name="connsiteY12" fmla="*/ 4092554 h 4819587"/>
              <a:gd name="connsiteX0" fmla="*/ 141920 w 6338933"/>
              <a:gd name="connsiteY0" fmla="*/ 3845902 h 4534747"/>
              <a:gd name="connsiteX1" fmla="*/ 1814309 w 6338933"/>
              <a:gd name="connsiteY1" fmla="*/ 4495607 h 4534747"/>
              <a:gd name="connsiteX2" fmla="*/ 2584330 w 6338933"/>
              <a:gd name="connsiteY2" fmla="*/ 2799154 h 4534747"/>
              <a:gd name="connsiteX3" fmla="*/ 3558888 w 6338933"/>
              <a:gd name="connsiteY3" fmla="*/ 1559902 h 4534747"/>
              <a:gd name="connsiteX4" fmla="*/ 4172498 w 6338933"/>
              <a:gd name="connsiteY4" fmla="*/ 1788502 h 4534747"/>
              <a:gd name="connsiteX5" fmla="*/ 4677825 w 6338933"/>
              <a:gd name="connsiteY5" fmla="*/ 1981007 h 4534747"/>
              <a:gd name="connsiteX6" fmla="*/ 5219246 w 6338933"/>
              <a:gd name="connsiteY6" fmla="*/ 1968976 h 4534747"/>
              <a:gd name="connsiteX7" fmla="*/ 6338183 w 6338933"/>
              <a:gd name="connsiteY7" fmla="*/ 1463649 h 4534747"/>
              <a:gd name="connsiteX8" fmla="*/ 5375656 w 6338933"/>
              <a:gd name="connsiteY8" fmla="*/ 513154 h 4534747"/>
              <a:gd name="connsiteX9" fmla="*/ 4365004 w 6338933"/>
              <a:gd name="connsiteY9" fmla="*/ 31891 h 4534747"/>
              <a:gd name="connsiteX10" fmla="*/ 370520 w 6338933"/>
              <a:gd name="connsiteY10" fmla="*/ 43923 h 4534747"/>
              <a:gd name="connsiteX11" fmla="*/ 117855 w 6338933"/>
              <a:gd name="connsiteY11" fmla="*/ 2209607 h 4534747"/>
              <a:gd name="connsiteX12" fmla="*/ 141920 w 6338933"/>
              <a:gd name="connsiteY12" fmla="*/ 3845902 h 4534747"/>
              <a:gd name="connsiteX0" fmla="*/ 141920 w 6338933"/>
              <a:gd name="connsiteY0" fmla="*/ 3823931 h 4512776"/>
              <a:gd name="connsiteX1" fmla="*/ 1814309 w 6338933"/>
              <a:gd name="connsiteY1" fmla="*/ 4473636 h 4512776"/>
              <a:gd name="connsiteX2" fmla="*/ 2584330 w 6338933"/>
              <a:gd name="connsiteY2" fmla="*/ 2777183 h 4512776"/>
              <a:gd name="connsiteX3" fmla="*/ 3558888 w 6338933"/>
              <a:gd name="connsiteY3" fmla="*/ 1537931 h 4512776"/>
              <a:gd name="connsiteX4" fmla="*/ 4172498 w 6338933"/>
              <a:gd name="connsiteY4" fmla="*/ 1766531 h 4512776"/>
              <a:gd name="connsiteX5" fmla="*/ 4677825 w 6338933"/>
              <a:gd name="connsiteY5" fmla="*/ 1959036 h 4512776"/>
              <a:gd name="connsiteX6" fmla="*/ 5219246 w 6338933"/>
              <a:gd name="connsiteY6" fmla="*/ 1947005 h 4512776"/>
              <a:gd name="connsiteX7" fmla="*/ 6338183 w 6338933"/>
              <a:gd name="connsiteY7" fmla="*/ 1441678 h 4512776"/>
              <a:gd name="connsiteX8" fmla="*/ 5375656 w 6338933"/>
              <a:gd name="connsiteY8" fmla="*/ 491183 h 4512776"/>
              <a:gd name="connsiteX9" fmla="*/ 4365004 w 6338933"/>
              <a:gd name="connsiteY9" fmla="*/ 9920 h 4512776"/>
              <a:gd name="connsiteX10" fmla="*/ 671309 w 6338933"/>
              <a:gd name="connsiteY10" fmla="*/ 154300 h 4512776"/>
              <a:gd name="connsiteX11" fmla="*/ 117855 w 6338933"/>
              <a:gd name="connsiteY11" fmla="*/ 2187636 h 4512776"/>
              <a:gd name="connsiteX12" fmla="*/ 141920 w 6338933"/>
              <a:gd name="connsiteY12" fmla="*/ 3823931 h 4512776"/>
              <a:gd name="connsiteX0" fmla="*/ 240216 w 6244723"/>
              <a:gd name="connsiteY0" fmla="*/ 4184878 h 4587717"/>
              <a:gd name="connsiteX1" fmla="*/ 1720099 w 6244723"/>
              <a:gd name="connsiteY1" fmla="*/ 4473636 h 4587717"/>
              <a:gd name="connsiteX2" fmla="*/ 2490120 w 6244723"/>
              <a:gd name="connsiteY2" fmla="*/ 2777183 h 4587717"/>
              <a:gd name="connsiteX3" fmla="*/ 3464678 w 6244723"/>
              <a:gd name="connsiteY3" fmla="*/ 1537931 h 4587717"/>
              <a:gd name="connsiteX4" fmla="*/ 4078288 w 6244723"/>
              <a:gd name="connsiteY4" fmla="*/ 1766531 h 4587717"/>
              <a:gd name="connsiteX5" fmla="*/ 4583615 w 6244723"/>
              <a:gd name="connsiteY5" fmla="*/ 1959036 h 4587717"/>
              <a:gd name="connsiteX6" fmla="*/ 5125036 w 6244723"/>
              <a:gd name="connsiteY6" fmla="*/ 1947005 h 4587717"/>
              <a:gd name="connsiteX7" fmla="*/ 6243973 w 6244723"/>
              <a:gd name="connsiteY7" fmla="*/ 1441678 h 4587717"/>
              <a:gd name="connsiteX8" fmla="*/ 5281446 w 6244723"/>
              <a:gd name="connsiteY8" fmla="*/ 491183 h 4587717"/>
              <a:gd name="connsiteX9" fmla="*/ 4270794 w 6244723"/>
              <a:gd name="connsiteY9" fmla="*/ 9920 h 4587717"/>
              <a:gd name="connsiteX10" fmla="*/ 577099 w 6244723"/>
              <a:gd name="connsiteY10" fmla="*/ 154300 h 4587717"/>
              <a:gd name="connsiteX11" fmla="*/ 23645 w 6244723"/>
              <a:gd name="connsiteY11" fmla="*/ 2187636 h 4587717"/>
              <a:gd name="connsiteX12" fmla="*/ 240216 w 6244723"/>
              <a:gd name="connsiteY12" fmla="*/ 4184878 h 4587717"/>
              <a:gd name="connsiteX0" fmla="*/ 240216 w 6244723"/>
              <a:gd name="connsiteY0" fmla="*/ 4176342 h 4579181"/>
              <a:gd name="connsiteX1" fmla="*/ 1720099 w 6244723"/>
              <a:gd name="connsiteY1" fmla="*/ 4465100 h 4579181"/>
              <a:gd name="connsiteX2" fmla="*/ 2490120 w 6244723"/>
              <a:gd name="connsiteY2" fmla="*/ 2768647 h 4579181"/>
              <a:gd name="connsiteX3" fmla="*/ 3464678 w 6244723"/>
              <a:gd name="connsiteY3" fmla="*/ 1529395 h 4579181"/>
              <a:gd name="connsiteX4" fmla="*/ 4078288 w 6244723"/>
              <a:gd name="connsiteY4" fmla="*/ 1757995 h 4579181"/>
              <a:gd name="connsiteX5" fmla="*/ 4583615 w 6244723"/>
              <a:gd name="connsiteY5" fmla="*/ 1950500 h 4579181"/>
              <a:gd name="connsiteX6" fmla="*/ 5125036 w 6244723"/>
              <a:gd name="connsiteY6" fmla="*/ 1938469 h 4579181"/>
              <a:gd name="connsiteX7" fmla="*/ 6243973 w 6244723"/>
              <a:gd name="connsiteY7" fmla="*/ 1433142 h 4579181"/>
              <a:gd name="connsiteX8" fmla="*/ 5281446 w 6244723"/>
              <a:gd name="connsiteY8" fmla="*/ 482647 h 4579181"/>
              <a:gd name="connsiteX9" fmla="*/ 4270794 w 6244723"/>
              <a:gd name="connsiteY9" fmla="*/ 1384 h 4579181"/>
              <a:gd name="connsiteX10" fmla="*/ 480847 w 6244723"/>
              <a:gd name="connsiteY10" fmla="*/ 326238 h 4579181"/>
              <a:gd name="connsiteX11" fmla="*/ 23645 w 6244723"/>
              <a:gd name="connsiteY11" fmla="*/ 2179100 h 4579181"/>
              <a:gd name="connsiteX12" fmla="*/ 240216 w 6244723"/>
              <a:gd name="connsiteY12" fmla="*/ 4176342 h 4579181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4723"/>
              <a:gd name="connsiteY0" fmla="*/ 4187648 h 4590487"/>
              <a:gd name="connsiteX1" fmla="*/ 1720099 w 6244723"/>
              <a:gd name="connsiteY1" fmla="*/ 4476406 h 4590487"/>
              <a:gd name="connsiteX2" fmla="*/ 2490120 w 6244723"/>
              <a:gd name="connsiteY2" fmla="*/ 2779953 h 4590487"/>
              <a:gd name="connsiteX3" fmla="*/ 3464678 w 6244723"/>
              <a:gd name="connsiteY3" fmla="*/ 1540701 h 4590487"/>
              <a:gd name="connsiteX4" fmla="*/ 4078288 w 6244723"/>
              <a:gd name="connsiteY4" fmla="*/ 1769301 h 4590487"/>
              <a:gd name="connsiteX5" fmla="*/ 4583615 w 6244723"/>
              <a:gd name="connsiteY5" fmla="*/ 1961806 h 4590487"/>
              <a:gd name="connsiteX6" fmla="*/ 5125036 w 6244723"/>
              <a:gd name="connsiteY6" fmla="*/ 1949775 h 4590487"/>
              <a:gd name="connsiteX7" fmla="*/ 6243973 w 6244723"/>
              <a:gd name="connsiteY7" fmla="*/ 1444448 h 4590487"/>
              <a:gd name="connsiteX8" fmla="*/ 5281446 w 6244723"/>
              <a:gd name="connsiteY8" fmla="*/ 493953 h 4590487"/>
              <a:gd name="connsiteX9" fmla="*/ 4270794 w 6244723"/>
              <a:gd name="connsiteY9" fmla="*/ 12690 h 4590487"/>
              <a:gd name="connsiteX10" fmla="*/ 480847 w 6244723"/>
              <a:gd name="connsiteY10" fmla="*/ 337544 h 4590487"/>
              <a:gd name="connsiteX11" fmla="*/ 23645 w 6244723"/>
              <a:gd name="connsiteY11" fmla="*/ 2190406 h 4590487"/>
              <a:gd name="connsiteX12" fmla="*/ 240216 w 6244723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913680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248470"/>
              <a:gd name="connsiteY0" fmla="*/ 4187648 h 4590487"/>
              <a:gd name="connsiteX1" fmla="*/ 1720099 w 6248470"/>
              <a:gd name="connsiteY1" fmla="*/ 4476406 h 4590487"/>
              <a:gd name="connsiteX2" fmla="*/ 2490120 w 6248470"/>
              <a:gd name="connsiteY2" fmla="*/ 2779953 h 4590487"/>
              <a:gd name="connsiteX3" fmla="*/ 3464678 w 6248470"/>
              <a:gd name="connsiteY3" fmla="*/ 1540701 h 4590487"/>
              <a:gd name="connsiteX4" fmla="*/ 4078288 w 6248470"/>
              <a:gd name="connsiteY4" fmla="*/ 1769301 h 4590487"/>
              <a:gd name="connsiteX5" fmla="*/ 4583615 w 6248470"/>
              <a:gd name="connsiteY5" fmla="*/ 1961806 h 4590487"/>
              <a:gd name="connsiteX6" fmla="*/ 5597638 w 6248470"/>
              <a:gd name="connsiteY6" fmla="*/ 1877585 h 4590487"/>
              <a:gd name="connsiteX7" fmla="*/ 6243973 w 6248470"/>
              <a:gd name="connsiteY7" fmla="*/ 1444448 h 4590487"/>
              <a:gd name="connsiteX8" fmla="*/ 5281446 w 6248470"/>
              <a:gd name="connsiteY8" fmla="*/ 493953 h 4590487"/>
              <a:gd name="connsiteX9" fmla="*/ 4270794 w 6248470"/>
              <a:gd name="connsiteY9" fmla="*/ 12690 h 4590487"/>
              <a:gd name="connsiteX10" fmla="*/ 480847 w 6248470"/>
              <a:gd name="connsiteY10" fmla="*/ 337544 h 4590487"/>
              <a:gd name="connsiteX11" fmla="*/ 23645 w 6248470"/>
              <a:gd name="connsiteY11" fmla="*/ 2190406 h 4590487"/>
              <a:gd name="connsiteX12" fmla="*/ 240216 w 6248470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64678 w 6186846"/>
              <a:gd name="connsiteY3" fmla="*/ 1540701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33206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40216 w 6186846"/>
              <a:gd name="connsiteY0" fmla="*/ 4187648 h 4590487"/>
              <a:gd name="connsiteX1" fmla="*/ 1720099 w 6186846"/>
              <a:gd name="connsiteY1" fmla="*/ 4476406 h 4590487"/>
              <a:gd name="connsiteX2" fmla="*/ 2490120 w 6186846"/>
              <a:gd name="connsiteY2" fmla="*/ 2779953 h 4590487"/>
              <a:gd name="connsiteX3" fmla="*/ 3489551 w 6186846"/>
              <a:gd name="connsiteY3" fmla="*/ 1709143 h 4590487"/>
              <a:gd name="connsiteX4" fmla="*/ 4078288 w 6186846"/>
              <a:gd name="connsiteY4" fmla="*/ 1769301 h 4590487"/>
              <a:gd name="connsiteX5" fmla="*/ 4583615 w 6186846"/>
              <a:gd name="connsiteY5" fmla="*/ 1961806 h 4590487"/>
              <a:gd name="connsiteX6" fmla="*/ 5597638 w 6186846"/>
              <a:gd name="connsiteY6" fmla="*/ 1877585 h 4590487"/>
              <a:gd name="connsiteX7" fmla="*/ 6181789 w 6186846"/>
              <a:gd name="connsiteY7" fmla="*/ 1408353 h 4590487"/>
              <a:gd name="connsiteX8" fmla="*/ 5281446 w 6186846"/>
              <a:gd name="connsiteY8" fmla="*/ 493953 h 4590487"/>
              <a:gd name="connsiteX9" fmla="*/ 4270794 w 6186846"/>
              <a:gd name="connsiteY9" fmla="*/ 12690 h 4590487"/>
              <a:gd name="connsiteX10" fmla="*/ 480847 w 6186846"/>
              <a:gd name="connsiteY10" fmla="*/ 337544 h 4590487"/>
              <a:gd name="connsiteX11" fmla="*/ 23645 w 6186846"/>
              <a:gd name="connsiteY11" fmla="*/ 2190406 h 4590487"/>
              <a:gd name="connsiteX12" fmla="*/ 240216 w 6186846"/>
              <a:gd name="connsiteY12" fmla="*/ 4187648 h 4590487"/>
              <a:gd name="connsiteX0" fmla="*/ 235407 w 6182037"/>
              <a:gd name="connsiteY0" fmla="*/ 4187648 h 4287496"/>
              <a:gd name="connsiteX1" fmla="*/ 1566048 w 6182037"/>
              <a:gd name="connsiteY1" fmla="*/ 3862796 h 4287496"/>
              <a:gd name="connsiteX2" fmla="*/ 2485311 w 6182037"/>
              <a:gd name="connsiteY2" fmla="*/ 2779953 h 4287496"/>
              <a:gd name="connsiteX3" fmla="*/ 3484742 w 6182037"/>
              <a:gd name="connsiteY3" fmla="*/ 1709143 h 4287496"/>
              <a:gd name="connsiteX4" fmla="*/ 4073479 w 6182037"/>
              <a:gd name="connsiteY4" fmla="*/ 1769301 h 4287496"/>
              <a:gd name="connsiteX5" fmla="*/ 4578806 w 6182037"/>
              <a:gd name="connsiteY5" fmla="*/ 1961806 h 4287496"/>
              <a:gd name="connsiteX6" fmla="*/ 5592829 w 6182037"/>
              <a:gd name="connsiteY6" fmla="*/ 1877585 h 4287496"/>
              <a:gd name="connsiteX7" fmla="*/ 6176980 w 6182037"/>
              <a:gd name="connsiteY7" fmla="*/ 1408353 h 4287496"/>
              <a:gd name="connsiteX8" fmla="*/ 5276637 w 6182037"/>
              <a:gd name="connsiteY8" fmla="*/ 493953 h 4287496"/>
              <a:gd name="connsiteX9" fmla="*/ 4265985 w 6182037"/>
              <a:gd name="connsiteY9" fmla="*/ 12690 h 4287496"/>
              <a:gd name="connsiteX10" fmla="*/ 476038 w 6182037"/>
              <a:gd name="connsiteY10" fmla="*/ 337544 h 4287496"/>
              <a:gd name="connsiteX11" fmla="*/ 18836 w 6182037"/>
              <a:gd name="connsiteY11" fmla="*/ 2190406 h 4287496"/>
              <a:gd name="connsiteX12" fmla="*/ 235407 w 6182037"/>
              <a:gd name="connsiteY12" fmla="*/ 4187648 h 4287496"/>
              <a:gd name="connsiteX0" fmla="*/ 289299 w 6173745"/>
              <a:gd name="connsiteY0" fmla="*/ 4091395 h 4206286"/>
              <a:gd name="connsiteX1" fmla="*/ 1557756 w 6173745"/>
              <a:gd name="connsiteY1" fmla="*/ 3862796 h 4206286"/>
              <a:gd name="connsiteX2" fmla="*/ 2477019 w 6173745"/>
              <a:gd name="connsiteY2" fmla="*/ 2779953 h 4206286"/>
              <a:gd name="connsiteX3" fmla="*/ 3476450 w 6173745"/>
              <a:gd name="connsiteY3" fmla="*/ 1709143 h 4206286"/>
              <a:gd name="connsiteX4" fmla="*/ 4065187 w 6173745"/>
              <a:gd name="connsiteY4" fmla="*/ 1769301 h 4206286"/>
              <a:gd name="connsiteX5" fmla="*/ 4570514 w 6173745"/>
              <a:gd name="connsiteY5" fmla="*/ 1961806 h 4206286"/>
              <a:gd name="connsiteX6" fmla="*/ 5584537 w 6173745"/>
              <a:gd name="connsiteY6" fmla="*/ 1877585 h 4206286"/>
              <a:gd name="connsiteX7" fmla="*/ 6168688 w 6173745"/>
              <a:gd name="connsiteY7" fmla="*/ 1408353 h 4206286"/>
              <a:gd name="connsiteX8" fmla="*/ 5268345 w 6173745"/>
              <a:gd name="connsiteY8" fmla="*/ 493953 h 4206286"/>
              <a:gd name="connsiteX9" fmla="*/ 4257693 w 6173745"/>
              <a:gd name="connsiteY9" fmla="*/ 12690 h 4206286"/>
              <a:gd name="connsiteX10" fmla="*/ 467746 w 6173745"/>
              <a:gd name="connsiteY10" fmla="*/ 337544 h 4206286"/>
              <a:gd name="connsiteX11" fmla="*/ 10544 w 6173745"/>
              <a:gd name="connsiteY11" fmla="*/ 2190406 h 4206286"/>
              <a:gd name="connsiteX12" fmla="*/ 289299 w 6173745"/>
              <a:gd name="connsiteY12" fmla="*/ 4091395 h 4206286"/>
              <a:gd name="connsiteX0" fmla="*/ 289299 w 6173745"/>
              <a:gd name="connsiteY0" fmla="*/ 4091395 h 4222154"/>
              <a:gd name="connsiteX1" fmla="*/ 1557756 w 6173745"/>
              <a:gd name="connsiteY1" fmla="*/ 3862796 h 4222154"/>
              <a:gd name="connsiteX2" fmla="*/ 2827095 w 6173745"/>
              <a:gd name="connsiteY2" fmla="*/ 2305819 h 4222154"/>
              <a:gd name="connsiteX3" fmla="*/ 3476450 w 6173745"/>
              <a:gd name="connsiteY3" fmla="*/ 1709143 h 4222154"/>
              <a:gd name="connsiteX4" fmla="*/ 4065187 w 6173745"/>
              <a:gd name="connsiteY4" fmla="*/ 1769301 h 4222154"/>
              <a:gd name="connsiteX5" fmla="*/ 4570514 w 6173745"/>
              <a:gd name="connsiteY5" fmla="*/ 1961806 h 4222154"/>
              <a:gd name="connsiteX6" fmla="*/ 5584537 w 6173745"/>
              <a:gd name="connsiteY6" fmla="*/ 1877585 h 4222154"/>
              <a:gd name="connsiteX7" fmla="*/ 6168688 w 6173745"/>
              <a:gd name="connsiteY7" fmla="*/ 1408353 h 4222154"/>
              <a:gd name="connsiteX8" fmla="*/ 5268345 w 6173745"/>
              <a:gd name="connsiteY8" fmla="*/ 493953 h 4222154"/>
              <a:gd name="connsiteX9" fmla="*/ 4257693 w 6173745"/>
              <a:gd name="connsiteY9" fmla="*/ 12690 h 4222154"/>
              <a:gd name="connsiteX10" fmla="*/ 467746 w 6173745"/>
              <a:gd name="connsiteY10" fmla="*/ 337544 h 4222154"/>
              <a:gd name="connsiteX11" fmla="*/ 10544 w 6173745"/>
              <a:gd name="connsiteY11" fmla="*/ 2190406 h 4222154"/>
              <a:gd name="connsiteX12" fmla="*/ 289299 w 6173745"/>
              <a:gd name="connsiteY12" fmla="*/ 4091395 h 4222154"/>
              <a:gd name="connsiteX0" fmla="*/ 289299 w 6173745"/>
              <a:gd name="connsiteY0" fmla="*/ 4091395 h 4224654"/>
              <a:gd name="connsiteX1" fmla="*/ 1557756 w 6173745"/>
              <a:gd name="connsiteY1" fmla="*/ 3862796 h 4224654"/>
              <a:gd name="connsiteX2" fmla="*/ 2827096 w 6173745"/>
              <a:gd name="connsiteY2" fmla="*/ 2238086 h 4224654"/>
              <a:gd name="connsiteX3" fmla="*/ 3476450 w 6173745"/>
              <a:gd name="connsiteY3" fmla="*/ 1709143 h 4224654"/>
              <a:gd name="connsiteX4" fmla="*/ 4065187 w 6173745"/>
              <a:gd name="connsiteY4" fmla="*/ 1769301 h 4224654"/>
              <a:gd name="connsiteX5" fmla="*/ 4570514 w 6173745"/>
              <a:gd name="connsiteY5" fmla="*/ 1961806 h 4224654"/>
              <a:gd name="connsiteX6" fmla="*/ 5584537 w 6173745"/>
              <a:gd name="connsiteY6" fmla="*/ 1877585 h 4224654"/>
              <a:gd name="connsiteX7" fmla="*/ 6168688 w 6173745"/>
              <a:gd name="connsiteY7" fmla="*/ 1408353 h 4224654"/>
              <a:gd name="connsiteX8" fmla="*/ 5268345 w 6173745"/>
              <a:gd name="connsiteY8" fmla="*/ 493953 h 4224654"/>
              <a:gd name="connsiteX9" fmla="*/ 4257693 w 6173745"/>
              <a:gd name="connsiteY9" fmla="*/ 12690 h 4224654"/>
              <a:gd name="connsiteX10" fmla="*/ 467746 w 6173745"/>
              <a:gd name="connsiteY10" fmla="*/ 337544 h 4224654"/>
              <a:gd name="connsiteX11" fmla="*/ 10544 w 6173745"/>
              <a:gd name="connsiteY11" fmla="*/ 2190406 h 4224654"/>
              <a:gd name="connsiteX12" fmla="*/ 289299 w 6173745"/>
              <a:gd name="connsiteY12" fmla="*/ 4091395 h 4224654"/>
              <a:gd name="connsiteX0" fmla="*/ 289299 w 6173745"/>
              <a:gd name="connsiteY0" fmla="*/ 4091395 h 4225288"/>
              <a:gd name="connsiteX1" fmla="*/ 1557756 w 6173745"/>
              <a:gd name="connsiteY1" fmla="*/ 3862796 h 4225288"/>
              <a:gd name="connsiteX2" fmla="*/ 2792089 w 6173745"/>
              <a:gd name="connsiteY2" fmla="*/ 2221152 h 4225288"/>
              <a:gd name="connsiteX3" fmla="*/ 3476450 w 6173745"/>
              <a:gd name="connsiteY3" fmla="*/ 1709143 h 4225288"/>
              <a:gd name="connsiteX4" fmla="*/ 4065187 w 6173745"/>
              <a:gd name="connsiteY4" fmla="*/ 1769301 h 4225288"/>
              <a:gd name="connsiteX5" fmla="*/ 4570514 w 6173745"/>
              <a:gd name="connsiteY5" fmla="*/ 1961806 h 4225288"/>
              <a:gd name="connsiteX6" fmla="*/ 5584537 w 6173745"/>
              <a:gd name="connsiteY6" fmla="*/ 1877585 h 4225288"/>
              <a:gd name="connsiteX7" fmla="*/ 6168688 w 6173745"/>
              <a:gd name="connsiteY7" fmla="*/ 1408353 h 4225288"/>
              <a:gd name="connsiteX8" fmla="*/ 5268345 w 6173745"/>
              <a:gd name="connsiteY8" fmla="*/ 493953 h 4225288"/>
              <a:gd name="connsiteX9" fmla="*/ 4257693 w 6173745"/>
              <a:gd name="connsiteY9" fmla="*/ 12690 h 4225288"/>
              <a:gd name="connsiteX10" fmla="*/ 467746 w 6173745"/>
              <a:gd name="connsiteY10" fmla="*/ 337544 h 4225288"/>
              <a:gd name="connsiteX11" fmla="*/ 10544 w 6173745"/>
              <a:gd name="connsiteY11" fmla="*/ 2190406 h 4225288"/>
              <a:gd name="connsiteX12" fmla="*/ 289299 w 6173745"/>
              <a:gd name="connsiteY12" fmla="*/ 4091395 h 4225288"/>
              <a:gd name="connsiteX0" fmla="*/ 289299 w 6173745"/>
              <a:gd name="connsiteY0" fmla="*/ 4121111 h 4255004"/>
              <a:gd name="connsiteX1" fmla="*/ 1557756 w 6173745"/>
              <a:gd name="connsiteY1" fmla="*/ 3892512 h 4255004"/>
              <a:gd name="connsiteX2" fmla="*/ 2792089 w 6173745"/>
              <a:gd name="connsiteY2" fmla="*/ 2250868 h 4255004"/>
              <a:gd name="connsiteX3" fmla="*/ 3476450 w 6173745"/>
              <a:gd name="connsiteY3" fmla="*/ 1738859 h 4255004"/>
              <a:gd name="connsiteX4" fmla="*/ 4065187 w 6173745"/>
              <a:gd name="connsiteY4" fmla="*/ 1799017 h 4255004"/>
              <a:gd name="connsiteX5" fmla="*/ 4570514 w 6173745"/>
              <a:gd name="connsiteY5" fmla="*/ 1991522 h 4255004"/>
              <a:gd name="connsiteX6" fmla="*/ 5584537 w 6173745"/>
              <a:gd name="connsiteY6" fmla="*/ 1907301 h 4255004"/>
              <a:gd name="connsiteX7" fmla="*/ 6168688 w 6173745"/>
              <a:gd name="connsiteY7" fmla="*/ 1438069 h 4255004"/>
              <a:gd name="connsiteX8" fmla="*/ 5268345 w 6173745"/>
              <a:gd name="connsiteY8" fmla="*/ 523669 h 4255004"/>
              <a:gd name="connsiteX9" fmla="*/ 3715076 w 6173745"/>
              <a:gd name="connsiteY9" fmla="*/ 8539 h 4255004"/>
              <a:gd name="connsiteX10" fmla="*/ 467746 w 6173745"/>
              <a:gd name="connsiteY10" fmla="*/ 367260 h 4255004"/>
              <a:gd name="connsiteX11" fmla="*/ 10544 w 6173745"/>
              <a:gd name="connsiteY11" fmla="*/ 2220122 h 4255004"/>
              <a:gd name="connsiteX12" fmla="*/ 289299 w 6173745"/>
              <a:gd name="connsiteY12" fmla="*/ 4121111 h 4255004"/>
              <a:gd name="connsiteX0" fmla="*/ 289299 w 6173745"/>
              <a:gd name="connsiteY0" fmla="*/ 4039418 h 4173311"/>
              <a:gd name="connsiteX1" fmla="*/ 1557756 w 6173745"/>
              <a:gd name="connsiteY1" fmla="*/ 3810819 h 4173311"/>
              <a:gd name="connsiteX2" fmla="*/ 2792089 w 6173745"/>
              <a:gd name="connsiteY2" fmla="*/ 2169175 h 4173311"/>
              <a:gd name="connsiteX3" fmla="*/ 3476450 w 6173745"/>
              <a:gd name="connsiteY3" fmla="*/ 1657166 h 4173311"/>
              <a:gd name="connsiteX4" fmla="*/ 4065187 w 6173745"/>
              <a:gd name="connsiteY4" fmla="*/ 1717324 h 4173311"/>
              <a:gd name="connsiteX5" fmla="*/ 4570514 w 6173745"/>
              <a:gd name="connsiteY5" fmla="*/ 1909829 h 4173311"/>
              <a:gd name="connsiteX6" fmla="*/ 5584537 w 6173745"/>
              <a:gd name="connsiteY6" fmla="*/ 1825608 h 4173311"/>
              <a:gd name="connsiteX7" fmla="*/ 6168688 w 6173745"/>
              <a:gd name="connsiteY7" fmla="*/ 1356376 h 4173311"/>
              <a:gd name="connsiteX8" fmla="*/ 5268345 w 6173745"/>
              <a:gd name="connsiteY8" fmla="*/ 441976 h 4173311"/>
              <a:gd name="connsiteX9" fmla="*/ 4030144 w 6173745"/>
              <a:gd name="connsiteY9" fmla="*/ 28446 h 4173311"/>
              <a:gd name="connsiteX10" fmla="*/ 467746 w 6173745"/>
              <a:gd name="connsiteY10" fmla="*/ 285567 h 4173311"/>
              <a:gd name="connsiteX11" fmla="*/ 10544 w 6173745"/>
              <a:gd name="connsiteY11" fmla="*/ 2138429 h 4173311"/>
              <a:gd name="connsiteX12" fmla="*/ 289299 w 6173745"/>
              <a:gd name="connsiteY12" fmla="*/ 4039418 h 4173311"/>
              <a:gd name="connsiteX0" fmla="*/ 289299 w 5621406"/>
              <a:gd name="connsiteY0" fmla="*/ 4039418 h 4173311"/>
              <a:gd name="connsiteX1" fmla="*/ 1557756 w 5621406"/>
              <a:gd name="connsiteY1" fmla="*/ 3810819 h 4173311"/>
              <a:gd name="connsiteX2" fmla="*/ 2792089 w 5621406"/>
              <a:gd name="connsiteY2" fmla="*/ 2169175 h 4173311"/>
              <a:gd name="connsiteX3" fmla="*/ 3476450 w 5621406"/>
              <a:gd name="connsiteY3" fmla="*/ 1657166 h 4173311"/>
              <a:gd name="connsiteX4" fmla="*/ 4065187 w 5621406"/>
              <a:gd name="connsiteY4" fmla="*/ 1717324 h 4173311"/>
              <a:gd name="connsiteX5" fmla="*/ 4570514 w 5621406"/>
              <a:gd name="connsiteY5" fmla="*/ 1909829 h 4173311"/>
              <a:gd name="connsiteX6" fmla="*/ 5584537 w 5621406"/>
              <a:gd name="connsiteY6" fmla="*/ 1825608 h 4173311"/>
              <a:gd name="connsiteX7" fmla="*/ 5268345 w 5621406"/>
              <a:gd name="connsiteY7" fmla="*/ 441976 h 4173311"/>
              <a:gd name="connsiteX8" fmla="*/ 4030144 w 5621406"/>
              <a:gd name="connsiteY8" fmla="*/ 28446 h 4173311"/>
              <a:gd name="connsiteX9" fmla="*/ 467746 w 5621406"/>
              <a:gd name="connsiteY9" fmla="*/ 285567 h 4173311"/>
              <a:gd name="connsiteX10" fmla="*/ 10544 w 5621406"/>
              <a:gd name="connsiteY10" fmla="*/ 2138429 h 4173311"/>
              <a:gd name="connsiteX11" fmla="*/ 289299 w 5621406"/>
              <a:gd name="connsiteY11" fmla="*/ 4039418 h 4173311"/>
              <a:gd name="connsiteX0" fmla="*/ 289299 w 5277665"/>
              <a:gd name="connsiteY0" fmla="*/ 4039418 h 4173311"/>
              <a:gd name="connsiteX1" fmla="*/ 1557756 w 5277665"/>
              <a:gd name="connsiteY1" fmla="*/ 3810819 h 4173311"/>
              <a:gd name="connsiteX2" fmla="*/ 2792089 w 5277665"/>
              <a:gd name="connsiteY2" fmla="*/ 2169175 h 4173311"/>
              <a:gd name="connsiteX3" fmla="*/ 3476450 w 5277665"/>
              <a:gd name="connsiteY3" fmla="*/ 1657166 h 4173311"/>
              <a:gd name="connsiteX4" fmla="*/ 4065187 w 5277665"/>
              <a:gd name="connsiteY4" fmla="*/ 1717324 h 4173311"/>
              <a:gd name="connsiteX5" fmla="*/ 4570514 w 5277665"/>
              <a:gd name="connsiteY5" fmla="*/ 1909829 h 4173311"/>
              <a:gd name="connsiteX6" fmla="*/ 5268345 w 5277665"/>
              <a:gd name="connsiteY6" fmla="*/ 441976 h 4173311"/>
              <a:gd name="connsiteX7" fmla="*/ 4030144 w 5277665"/>
              <a:gd name="connsiteY7" fmla="*/ 28446 h 4173311"/>
              <a:gd name="connsiteX8" fmla="*/ 467746 w 5277665"/>
              <a:gd name="connsiteY8" fmla="*/ 285567 h 4173311"/>
              <a:gd name="connsiteX9" fmla="*/ 10544 w 5277665"/>
              <a:gd name="connsiteY9" fmla="*/ 2138429 h 4173311"/>
              <a:gd name="connsiteX10" fmla="*/ 289299 w 5277665"/>
              <a:gd name="connsiteY10" fmla="*/ 4039418 h 4173311"/>
              <a:gd name="connsiteX0" fmla="*/ 289299 w 5268371"/>
              <a:gd name="connsiteY0" fmla="*/ 4039418 h 4173311"/>
              <a:gd name="connsiteX1" fmla="*/ 1557756 w 5268371"/>
              <a:gd name="connsiteY1" fmla="*/ 3810819 h 4173311"/>
              <a:gd name="connsiteX2" fmla="*/ 2792089 w 5268371"/>
              <a:gd name="connsiteY2" fmla="*/ 2169175 h 4173311"/>
              <a:gd name="connsiteX3" fmla="*/ 3476450 w 5268371"/>
              <a:gd name="connsiteY3" fmla="*/ 1657166 h 4173311"/>
              <a:gd name="connsiteX4" fmla="*/ 4065187 w 5268371"/>
              <a:gd name="connsiteY4" fmla="*/ 1717324 h 4173311"/>
              <a:gd name="connsiteX5" fmla="*/ 5268345 w 5268371"/>
              <a:gd name="connsiteY5" fmla="*/ 441976 h 4173311"/>
              <a:gd name="connsiteX6" fmla="*/ 4030144 w 5268371"/>
              <a:gd name="connsiteY6" fmla="*/ 28446 h 4173311"/>
              <a:gd name="connsiteX7" fmla="*/ 467746 w 5268371"/>
              <a:gd name="connsiteY7" fmla="*/ 285567 h 4173311"/>
              <a:gd name="connsiteX8" fmla="*/ 10544 w 5268371"/>
              <a:gd name="connsiteY8" fmla="*/ 2138429 h 4173311"/>
              <a:gd name="connsiteX9" fmla="*/ 289299 w 5268371"/>
              <a:gd name="connsiteY9" fmla="*/ 4039418 h 4173311"/>
              <a:gd name="connsiteX0" fmla="*/ 289299 w 5278751"/>
              <a:gd name="connsiteY0" fmla="*/ 4039418 h 4173311"/>
              <a:gd name="connsiteX1" fmla="*/ 1557756 w 5278751"/>
              <a:gd name="connsiteY1" fmla="*/ 3810819 h 4173311"/>
              <a:gd name="connsiteX2" fmla="*/ 2792089 w 5278751"/>
              <a:gd name="connsiteY2" fmla="*/ 2169175 h 4173311"/>
              <a:gd name="connsiteX3" fmla="*/ 3476450 w 5278751"/>
              <a:gd name="connsiteY3" fmla="*/ 1657166 h 4173311"/>
              <a:gd name="connsiteX4" fmla="*/ 5268345 w 5278751"/>
              <a:gd name="connsiteY4" fmla="*/ 441976 h 4173311"/>
              <a:gd name="connsiteX5" fmla="*/ 4030144 w 5278751"/>
              <a:gd name="connsiteY5" fmla="*/ 28446 h 4173311"/>
              <a:gd name="connsiteX6" fmla="*/ 467746 w 5278751"/>
              <a:gd name="connsiteY6" fmla="*/ 285567 h 4173311"/>
              <a:gd name="connsiteX7" fmla="*/ 10544 w 5278751"/>
              <a:gd name="connsiteY7" fmla="*/ 2138429 h 4173311"/>
              <a:gd name="connsiteX8" fmla="*/ 289299 w 5278751"/>
              <a:gd name="connsiteY8" fmla="*/ 4039418 h 4173311"/>
              <a:gd name="connsiteX0" fmla="*/ 289299 w 4186275"/>
              <a:gd name="connsiteY0" fmla="*/ 4039418 h 4173311"/>
              <a:gd name="connsiteX1" fmla="*/ 1557756 w 4186275"/>
              <a:gd name="connsiteY1" fmla="*/ 3810819 h 4173311"/>
              <a:gd name="connsiteX2" fmla="*/ 2792089 w 4186275"/>
              <a:gd name="connsiteY2" fmla="*/ 2169175 h 4173311"/>
              <a:gd name="connsiteX3" fmla="*/ 3476450 w 4186275"/>
              <a:gd name="connsiteY3" fmla="*/ 1657166 h 4173311"/>
              <a:gd name="connsiteX4" fmla="*/ 4030144 w 4186275"/>
              <a:gd name="connsiteY4" fmla="*/ 28446 h 4173311"/>
              <a:gd name="connsiteX5" fmla="*/ 467746 w 4186275"/>
              <a:gd name="connsiteY5" fmla="*/ 285567 h 4173311"/>
              <a:gd name="connsiteX6" fmla="*/ 10544 w 4186275"/>
              <a:gd name="connsiteY6" fmla="*/ 2138429 h 4173311"/>
              <a:gd name="connsiteX7" fmla="*/ 289299 w 4186275"/>
              <a:gd name="connsiteY7" fmla="*/ 4039418 h 4173311"/>
              <a:gd name="connsiteX0" fmla="*/ 289299 w 4105426"/>
              <a:gd name="connsiteY0" fmla="*/ 4039418 h 4173311"/>
              <a:gd name="connsiteX1" fmla="*/ 1557756 w 4105426"/>
              <a:gd name="connsiteY1" fmla="*/ 3810819 h 4173311"/>
              <a:gd name="connsiteX2" fmla="*/ 2792089 w 4105426"/>
              <a:gd name="connsiteY2" fmla="*/ 2169175 h 4173311"/>
              <a:gd name="connsiteX3" fmla="*/ 4030144 w 4105426"/>
              <a:gd name="connsiteY3" fmla="*/ 28446 h 4173311"/>
              <a:gd name="connsiteX4" fmla="*/ 467746 w 4105426"/>
              <a:gd name="connsiteY4" fmla="*/ 285567 h 4173311"/>
              <a:gd name="connsiteX5" fmla="*/ 10544 w 4105426"/>
              <a:gd name="connsiteY5" fmla="*/ 2138429 h 4173311"/>
              <a:gd name="connsiteX6" fmla="*/ 289299 w 4105426"/>
              <a:gd name="connsiteY6" fmla="*/ 4039418 h 417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5426" h="4173311">
                <a:moveTo>
                  <a:pt x="289299" y="4039418"/>
                </a:moveTo>
                <a:cubicBezTo>
                  <a:pt x="547168" y="4318150"/>
                  <a:pt x="1140624" y="4122526"/>
                  <a:pt x="1557756" y="3810819"/>
                </a:cubicBezTo>
                <a:cubicBezTo>
                  <a:pt x="1974888" y="3499112"/>
                  <a:pt x="2380024" y="2799570"/>
                  <a:pt x="2792089" y="2169175"/>
                </a:cubicBezTo>
                <a:cubicBezTo>
                  <a:pt x="3204154" y="1538780"/>
                  <a:pt x="4417534" y="342381"/>
                  <a:pt x="4030144" y="28446"/>
                </a:cubicBezTo>
                <a:cubicBezTo>
                  <a:pt x="3230044" y="2378"/>
                  <a:pt x="1063309" y="-87412"/>
                  <a:pt x="467746" y="285567"/>
                </a:cubicBezTo>
                <a:cubicBezTo>
                  <a:pt x="-139849" y="995430"/>
                  <a:pt x="48644" y="1504766"/>
                  <a:pt x="10544" y="2138429"/>
                </a:cubicBezTo>
                <a:cubicBezTo>
                  <a:pt x="-27556" y="2772092"/>
                  <a:pt x="31430" y="3760686"/>
                  <a:pt x="289299" y="4039418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270395" y="838811"/>
            <a:ext cx="22605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Big-Box Stores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688173" y="1491311"/>
            <a:ext cx="12057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Chiclet</a:t>
            </a:r>
          </a:p>
          <a:p>
            <a:pPr lvl="0" algn="ctr"/>
            <a:r>
              <a:rPr lang="en-US" sz="2600" dirty="0">
                <a:solidFill>
                  <a:prstClr val="black"/>
                </a:solidFill>
                <a:latin typeface="Optima"/>
                <a:cs typeface="Optima"/>
              </a:rPr>
              <a:t>Keys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34514" y="2802927"/>
            <a:ext cx="150073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effectLst>
                  <a:glow>
                    <a:schemeClr val="bg1"/>
                  </a:glow>
                  <a:outerShdw blurRad="266700" dist="177800" dir="5400000" sx="182000" sy="182000" algn="ctr" rotWithShape="0">
                    <a:schemeClr val="bg1"/>
                  </a:outerShdw>
                </a:effectLst>
                <a:latin typeface="Optima"/>
                <a:cs typeface="Optima"/>
              </a:rPr>
              <a:t>iMessage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926831" y="4537675"/>
            <a:ext cx="232178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600" dirty="0">
                <a:solidFill>
                  <a:prstClr val="black"/>
                </a:solidFill>
                <a:effectLst>
                  <a:glow>
                    <a:schemeClr val="bg1"/>
                  </a:glow>
                  <a:outerShdw blurRad="266700" dist="177800" dir="5400000" sx="182000" sy="182000" algn="ctr" rotWithShape="0">
                    <a:schemeClr val="bg1"/>
                  </a:outerShdw>
                </a:effectLst>
                <a:latin typeface="Optima"/>
                <a:cs typeface="Optima"/>
              </a:rPr>
              <a:t>iTunes + Cable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39106" y="5713334"/>
            <a:ext cx="1819729" cy="1051159"/>
            <a:chOff x="740354" y="4761112"/>
            <a:chExt cx="1516442" cy="875965"/>
          </a:xfrm>
        </p:grpSpPr>
        <p:grpSp>
          <p:nvGrpSpPr>
            <p:cNvPr id="19" name="Group 18"/>
            <p:cNvGrpSpPr/>
            <p:nvPr/>
          </p:nvGrpSpPr>
          <p:grpSpPr>
            <a:xfrm>
              <a:off x="986329" y="5190971"/>
              <a:ext cx="1147744" cy="446106"/>
              <a:chOff x="4367862" y="6052205"/>
              <a:chExt cx="1377294" cy="535326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367862" y="6052205"/>
                <a:ext cx="1377294" cy="535326"/>
                <a:chOff x="4550744" y="6094409"/>
                <a:chExt cx="1377294" cy="53532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5392711" y="6094409"/>
                  <a:ext cx="535327" cy="535326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550744" y="6162405"/>
                  <a:ext cx="382926" cy="382926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4755780" y="6106129"/>
                <a:ext cx="401073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Optima" charset="0"/>
                    <a:ea typeface="Optima" charset="0"/>
                    <a:cs typeface="Optima" charset="0"/>
                  </a:rPr>
                  <a:t>-&gt;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740354" y="4761112"/>
              <a:ext cx="1516442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600">
                  <a:solidFill>
                    <a:prstClr val="black"/>
                  </a:solidFill>
                  <a:latin typeface="Optima"/>
                  <a:cs typeface="Optima"/>
                </a:rPr>
                <a:t>Acquisition</a:t>
              </a:r>
              <a:endParaRPr lang="en-US" sz="2600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84191" y="5713334"/>
            <a:ext cx="1637370" cy="1051159"/>
            <a:chOff x="2323660" y="4761112"/>
            <a:chExt cx="1364475" cy="875965"/>
          </a:xfrm>
        </p:grpSpPr>
        <p:grpSp>
          <p:nvGrpSpPr>
            <p:cNvPr id="26" name="Group 25"/>
            <p:cNvGrpSpPr/>
            <p:nvPr/>
          </p:nvGrpSpPr>
          <p:grpSpPr>
            <a:xfrm>
              <a:off x="2495295" y="5190971"/>
              <a:ext cx="1147744" cy="446106"/>
              <a:chOff x="4367862" y="6052205"/>
              <a:chExt cx="1377294" cy="53532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367862" y="6052205"/>
                <a:ext cx="1377294" cy="535326"/>
                <a:chOff x="4550744" y="6094409"/>
                <a:chExt cx="1377294" cy="535326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5392711" y="6094409"/>
                  <a:ext cx="535327" cy="535326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550744" y="6162405"/>
                  <a:ext cx="382926" cy="382926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4755780" y="6106129"/>
                <a:ext cx="401072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Optima" charset="0"/>
                    <a:ea typeface="Optima" charset="0"/>
                    <a:cs typeface="Optima" charset="0"/>
                  </a:rPr>
                  <a:t>-&gt;</a:t>
                </a: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2323660" y="4761112"/>
              <a:ext cx="1364475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600">
                  <a:solidFill>
                    <a:prstClr val="black"/>
                  </a:solidFill>
                  <a:latin typeface="Optima"/>
                  <a:cs typeface="Optima"/>
                </a:rPr>
                <a:t>Activation</a:t>
              </a:r>
              <a:endParaRPr lang="en-US" sz="2600" dirty="0">
                <a:solidFill>
                  <a:prstClr val="black"/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27061" y="5713334"/>
            <a:ext cx="1558440" cy="1051159"/>
            <a:chOff x="3827635" y="4761112"/>
            <a:chExt cx="1298699" cy="875965"/>
          </a:xfrm>
        </p:grpSpPr>
        <p:grpSp>
          <p:nvGrpSpPr>
            <p:cNvPr id="33" name="Group 32"/>
            <p:cNvGrpSpPr/>
            <p:nvPr/>
          </p:nvGrpSpPr>
          <p:grpSpPr>
            <a:xfrm>
              <a:off x="3957689" y="5190971"/>
              <a:ext cx="1147744" cy="446106"/>
              <a:chOff x="4367862" y="6052205"/>
              <a:chExt cx="1377294" cy="53532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367862" y="6052205"/>
                <a:ext cx="1377294" cy="535326"/>
                <a:chOff x="4550744" y="6094409"/>
                <a:chExt cx="1377294" cy="535326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5392711" y="6094409"/>
                  <a:ext cx="535327" cy="535326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550744" y="6162405"/>
                  <a:ext cx="382926" cy="382926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4755780" y="6106129"/>
                <a:ext cx="401072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Optima" charset="0"/>
                    <a:ea typeface="Optima" charset="0"/>
                    <a:cs typeface="Optima" charset="0"/>
                  </a:rPr>
                  <a:t>-&gt;</a:t>
                </a: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3827635" y="4761112"/>
              <a:ext cx="1298699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600" dirty="0">
                  <a:solidFill>
                    <a:prstClr val="black"/>
                  </a:solidFill>
                  <a:effectLst>
                    <a:glow>
                      <a:schemeClr val="bg1"/>
                    </a:glow>
                    <a:outerShdw blurRad="266700" dist="177800" dir="5400000" sx="182000" sy="182000" algn="ctr" rotWithShape="0">
                      <a:schemeClr val="bg1"/>
                    </a:outerShdw>
                  </a:effectLst>
                  <a:latin typeface="Optima"/>
                  <a:cs typeface="Optima"/>
                </a:rPr>
                <a:t>Retention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72233" y="5713334"/>
            <a:ext cx="1407689" cy="1051159"/>
            <a:chOff x="5458479" y="4761112"/>
            <a:chExt cx="1173073" cy="875965"/>
          </a:xfrm>
        </p:grpSpPr>
        <p:grpSp>
          <p:nvGrpSpPr>
            <p:cNvPr id="38" name="Group 37"/>
            <p:cNvGrpSpPr/>
            <p:nvPr/>
          </p:nvGrpSpPr>
          <p:grpSpPr>
            <a:xfrm>
              <a:off x="5483808" y="5190971"/>
              <a:ext cx="1147744" cy="446106"/>
              <a:chOff x="4367862" y="6052205"/>
              <a:chExt cx="1377294" cy="53532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367862" y="6052205"/>
                <a:ext cx="1377294" cy="535326"/>
                <a:chOff x="4550744" y="6094409"/>
                <a:chExt cx="1377294" cy="53532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5392711" y="6094409"/>
                  <a:ext cx="535327" cy="535326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550744" y="6162405"/>
                  <a:ext cx="382926" cy="382926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4755780" y="6106129"/>
                <a:ext cx="401072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Optima" charset="0"/>
                    <a:ea typeface="Optima" charset="0"/>
                    <a:cs typeface="Optima" charset="0"/>
                  </a:rPr>
                  <a:t>-&gt;</a:t>
                </a: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5458479" y="4761112"/>
              <a:ext cx="107630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600" dirty="0">
                  <a:solidFill>
                    <a:prstClr val="black"/>
                  </a:solidFill>
                  <a:effectLst>
                    <a:glow>
                      <a:schemeClr val="bg1"/>
                    </a:glow>
                    <a:outerShdw blurRad="266700" dist="177800" dir="5400000" sx="182000" sy="182000" algn="ctr" rotWithShape="0">
                      <a:schemeClr val="bg1"/>
                    </a:outerShdw>
                  </a:effectLst>
                  <a:latin typeface="Optima"/>
                  <a:cs typeface="Optima"/>
                </a:rPr>
                <a:t>Referral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917638" y="5713334"/>
            <a:ext cx="1481172" cy="1051159"/>
            <a:chOff x="6923361" y="4761112"/>
            <a:chExt cx="1234310" cy="875965"/>
          </a:xfrm>
        </p:grpSpPr>
        <p:grpSp>
          <p:nvGrpSpPr>
            <p:cNvPr id="43" name="Group 42"/>
            <p:cNvGrpSpPr/>
            <p:nvPr/>
          </p:nvGrpSpPr>
          <p:grpSpPr>
            <a:xfrm>
              <a:off x="7009927" y="5190971"/>
              <a:ext cx="1147744" cy="446106"/>
              <a:chOff x="4367862" y="6052205"/>
              <a:chExt cx="1377294" cy="535326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367862" y="6052205"/>
                <a:ext cx="1377294" cy="535326"/>
                <a:chOff x="4550744" y="6094409"/>
                <a:chExt cx="1377294" cy="535326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5392711" y="6094409"/>
                  <a:ext cx="535327" cy="535326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50744" y="6162405"/>
                  <a:ext cx="382926" cy="382926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4755780" y="6106129"/>
                <a:ext cx="401072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Optima" charset="0"/>
                    <a:ea typeface="Optima" charset="0"/>
                    <a:cs typeface="Optima" charset="0"/>
                  </a:rPr>
                  <a:t>-&gt;</a:t>
                </a:r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6923361" y="4761112"/>
              <a:ext cx="118584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600">
                  <a:solidFill>
                    <a:prstClr val="black"/>
                  </a:solidFill>
                  <a:effectLst>
                    <a:glow>
                      <a:schemeClr val="bg1"/>
                    </a:glow>
                    <a:outerShdw blurRad="266700" dist="177800" dir="5400000" sx="182000" sy="182000" algn="ctr" rotWithShape="0">
                      <a:schemeClr val="bg1"/>
                    </a:outerShdw>
                  </a:effectLst>
                  <a:latin typeface="Optima"/>
                  <a:cs typeface="Optima"/>
                </a:rPr>
                <a:t>Revenue</a:t>
              </a:r>
              <a:endParaRPr lang="en-US" sz="2600" dirty="0">
                <a:solidFill>
                  <a:prstClr val="black"/>
                </a:solidFill>
                <a:effectLst>
                  <a:glow>
                    <a:schemeClr val="bg1"/>
                  </a:glow>
                  <a:outerShdw blurRad="266700" dist="177800" dir="5400000" sx="182000" sy="182000" algn="ctr" rotWithShape="0">
                    <a:schemeClr val="bg1"/>
                  </a:outerShdw>
                </a:effectLst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32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490748" y="692728"/>
            <a:ext cx="7620000" cy="5715000"/>
            <a:chOff x="1868061" y="519546"/>
            <a:chExt cx="5715000" cy="42862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8061" y="519546"/>
              <a:ext cx="5715000" cy="428625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 rot="821770">
              <a:off x="4656708" y="1270406"/>
              <a:ext cx="228985" cy="39463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3377087" y="808737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4019969" y="820033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4664341" y="82037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5362556" y="821317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6088307" y="824234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333" y="692730"/>
            <a:ext cx="2905897" cy="4998143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 rot="12658298" flipV="1">
            <a:off x="2671033" y="868095"/>
            <a:ext cx="8290876" cy="5998307"/>
          </a:xfrm>
          <a:custGeom>
            <a:avLst/>
            <a:gdLst>
              <a:gd name="connsiteX0" fmla="*/ 266110 w 1470155"/>
              <a:gd name="connsiteY0" fmla="*/ 106530 h 1878236"/>
              <a:gd name="connsiteX1" fmla="*/ 797738 w 1470155"/>
              <a:gd name="connsiteY1" fmla="*/ 138427 h 1878236"/>
              <a:gd name="connsiteX2" fmla="*/ 1456957 w 1470155"/>
              <a:gd name="connsiteY2" fmla="*/ 1105990 h 1878236"/>
              <a:gd name="connsiteX3" fmla="*/ 1148613 w 1470155"/>
              <a:gd name="connsiteY3" fmla="*/ 1829004 h 1878236"/>
              <a:gd name="connsiteX4" fmla="*/ 106622 w 1470155"/>
              <a:gd name="connsiteY4" fmla="*/ 1733311 h 1878236"/>
              <a:gd name="connsiteX5" fmla="*/ 53459 w 1470155"/>
              <a:gd name="connsiteY5" fmla="*/ 1084725 h 1878236"/>
              <a:gd name="connsiteX6" fmla="*/ 266110 w 1470155"/>
              <a:gd name="connsiteY6" fmla="*/ 106530 h 1878236"/>
              <a:gd name="connsiteX0" fmla="*/ 860969 w 2075657"/>
              <a:gd name="connsiteY0" fmla="*/ 106530 h 1898948"/>
              <a:gd name="connsiteX1" fmla="*/ 1392597 w 2075657"/>
              <a:gd name="connsiteY1" fmla="*/ 138427 h 1898948"/>
              <a:gd name="connsiteX2" fmla="*/ 2051816 w 2075657"/>
              <a:gd name="connsiteY2" fmla="*/ 1105990 h 1898948"/>
              <a:gd name="connsiteX3" fmla="*/ 1743472 w 2075657"/>
              <a:gd name="connsiteY3" fmla="*/ 1829004 h 1898948"/>
              <a:gd name="connsiteX4" fmla="*/ 31630 w 2075657"/>
              <a:gd name="connsiteY4" fmla="*/ 1786474 h 1898948"/>
              <a:gd name="connsiteX5" fmla="*/ 648318 w 2075657"/>
              <a:gd name="connsiteY5" fmla="*/ 1084725 h 1898948"/>
              <a:gd name="connsiteX6" fmla="*/ 860969 w 2075657"/>
              <a:gd name="connsiteY6" fmla="*/ 106530 h 1898948"/>
              <a:gd name="connsiteX0" fmla="*/ 860969 w 1980821"/>
              <a:gd name="connsiteY0" fmla="*/ 143180 h 1901593"/>
              <a:gd name="connsiteX1" fmla="*/ 1392597 w 1980821"/>
              <a:gd name="connsiteY1" fmla="*/ 175077 h 1901593"/>
              <a:gd name="connsiteX2" fmla="*/ 1929976 w 1980821"/>
              <a:gd name="connsiteY2" fmla="*/ 1736155 h 1901593"/>
              <a:gd name="connsiteX3" fmla="*/ 1743472 w 1980821"/>
              <a:gd name="connsiteY3" fmla="*/ 1865654 h 1901593"/>
              <a:gd name="connsiteX4" fmla="*/ 31630 w 1980821"/>
              <a:gd name="connsiteY4" fmla="*/ 1823124 h 1901593"/>
              <a:gd name="connsiteX5" fmla="*/ 648318 w 1980821"/>
              <a:gd name="connsiteY5" fmla="*/ 1121375 h 1901593"/>
              <a:gd name="connsiteX6" fmla="*/ 860969 w 1980821"/>
              <a:gd name="connsiteY6" fmla="*/ 143180 h 1901593"/>
              <a:gd name="connsiteX0" fmla="*/ 860969 w 1977987"/>
              <a:gd name="connsiteY0" fmla="*/ 143180 h 1896729"/>
              <a:gd name="connsiteX1" fmla="*/ 1392597 w 1977987"/>
              <a:gd name="connsiteY1" fmla="*/ 175077 h 1896729"/>
              <a:gd name="connsiteX2" fmla="*/ 1929976 w 1977987"/>
              <a:gd name="connsiteY2" fmla="*/ 1736155 h 1896729"/>
              <a:gd name="connsiteX3" fmla="*/ 1743472 w 1977987"/>
              <a:gd name="connsiteY3" fmla="*/ 1865654 h 1896729"/>
              <a:gd name="connsiteX4" fmla="*/ 31630 w 1977987"/>
              <a:gd name="connsiteY4" fmla="*/ 1823124 h 1896729"/>
              <a:gd name="connsiteX5" fmla="*/ 648318 w 1977987"/>
              <a:gd name="connsiteY5" fmla="*/ 1121375 h 1896729"/>
              <a:gd name="connsiteX6" fmla="*/ 860969 w 1977987"/>
              <a:gd name="connsiteY6" fmla="*/ 143180 h 1896729"/>
              <a:gd name="connsiteX0" fmla="*/ 725512 w 1978554"/>
              <a:gd name="connsiteY0" fmla="*/ 7636 h 4647337"/>
              <a:gd name="connsiteX1" fmla="*/ 1391768 w 1978554"/>
              <a:gd name="connsiteY1" fmla="*/ 2925685 h 4647337"/>
              <a:gd name="connsiteX2" fmla="*/ 1929147 w 1978554"/>
              <a:gd name="connsiteY2" fmla="*/ 4486763 h 4647337"/>
              <a:gd name="connsiteX3" fmla="*/ 1742643 w 1978554"/>
              <a:gd name="connsiteY3" fmla="*/ 4616262 h 4647337"/>
              <a:gd name="connsiteX4" fmla="*/ 30801 w 1978554"/>
              <a:gd name="connsiteY4" fmla="*/ 4573732 h 4647337"/>
              <a:gd name="connsiteX5" fmla="*/ 647489 w 1978554"/>
              <a:gd name="connsiteY5" fmla="*/ 3871983 h 4647337"/>
              <a:gd name="connsiteX6" fmla="*/ 725512 w 1978554"/>
              <a:gd name="connsiteY6" fmla="*/ 7636 h 4647337"/>
              <a:gd name="connsiteX0" fmla="*/ 725512 w 2252443"/>
              <a:gd name="connsiteY0" fmla="*/ 34628 h 4735751"/>
              <a:gd name="connsiteX1" fmla="*/ 2195901 w 2252443"/>
              <a:gd name="connsiteY1" fmla="*/ 2136984 h 4735751"/>
              <a:gd name="connsiteX2" fmla="*/ 1929147 w 2252443"/>
              <a:gd name="connsiteY2" fmla="*/ 4513755 h 4735751"/>
              <a:gd name="connsiteX3" fmla="*/ 1742643 w 2252443"/>
              <a:gd name="connsiteY3" fmla="*/ 4643254 h 4735751"/>
              <a:gd name="connsiteX4" fmla="*/ 30801 w 2252443"/>
              <a:gd name="connsiteY4" fmla="*/ 4600724 h 4735751"/>
              <a:gd name="connsiteX5" fmla="*/ 647489 w 2252443"/>
              <a:gd name="connsiteY5" fmla="*/ 3898975 h 4735751"/>
              <a:gd name="connsiteX6" fmla="*/ 725512 w 2252443"/>
              <a:gd name="connsiteY6" fmla="*/ 34628 h 4735751"/>
              <a:gd name="connsiteX0" fmla="*/ 2523067 w 4049998"/>
              <a:gd name="connsiteY0" fmla="*/ 3036 h 4704159"/>
              <a:gd name="connsiteX1" fmla="*/ 3993456 w 4049998"/>
              <a:gd name="connsiteY1" fmla="*/ 2105392 h 4704159"/>
              <a:gd name="connsiteX2" fmla="*/ 3726702 w 4049998"/>
              <a:gd name="connsiteY2" fmla="*/ 4482163 h 4704159"/>
              <a:gd name="connsiteX3" fmla="*/ 3540198 w 4049998"/>
              <a:gd name="connsiteY3" fmla="*/ 4611662 h 4704159"/>
              <a:gd name="connsiteX4" fmla="*/ 1828356 w 4049998"/>
              <a:gd name="connsiteY4" fmla="*/ 4569132 h 4704159"/>
              <a:gd name="connsiteX5" fmla="*/ 5477 w 4049998"/>
              <a:gd name="connsiteY5" fmla="*/ 2571675 h 4704159"/>
              <a:gd name="connsiteX6" fmla="*/ 2523067 w 4049998"/>
              <a:gd name="connsiteY6" fmla="*/ 3036 h 4704159"/>
              <a:gd name="connsiteX0" fmla="*/ 2520298 w 4047229"/>
              <a:gd name="connsiteY0" fmla="*/ 3036 h 4730259"/>
              <a:gd name="connsiteX1" fmla="*/ 3990687 w 4047229"/>
              <a:gd name="connsiteY1" fmla="*/ 2105392 h 4730259"/>
              <a:gd name="connsiteX2" fmla="*/ 3723933 w 4047229"/>
              <a:gd name="connsiteY2" fmla="*/ 4482163 h 4730259"/>
              <a:gd name="connsiteX3" fmla="*/ 3537429 w 4047229"/>
              <a:gd name="connsiteY3" fmla="*/ 4611662 h 4730259"/>
              <a:gd name="connsiteX4" fmla="*/ 2014205 w 4047229"/>
              <a:gd name="connsiteY4" fmla="*/ 4079653 h 4730259"/>
              <a:gd name="connsiteX5" fmla="*/ 2708 w 4047229"/>
              <a:gd name="connsiteY5" fmla="*/ 2571675 h 4730259"/>
              <a:gd name="connsiteX6" fmla="*/ 2520298 w 4047229"/>
              <a:gd name="connsiteY6" fmla="*/ 3036 h 4730259"/>
              <a:gd name="connsiteX0" fmla="*/ 2520298 w 4041321"/>
              <a:gd name="connsiteY0" fmla="*/ 3036 h 4595648"/>
              <a:gd name="connsiteX1" fmla="*/ 3990687 w 4041321"/>
              <a:gd name="connsiteY1" fmla="*/ 2105392 h 4595648"/>
              <a:gd name="connsiteX2" fmla="*/ 3723933 w 4041321"/>
              <a:gd name="connsiteY2" fmla="*/ 4482163 h 4595648"/>
              <a:gd name="connsiteX3" fmla="*/ 3944733 w 4041321"/>
              <a:gd name="connsiteY3" fmla="*/ 4201777 h 4595648"/>
              <a:gd name="connsiteX4" fmla="*/ 2014205 w 4041321"/>
              <a:gd name="connsiteY4" fmla="*/ 4079653 h 4595648"/>
              <a:gd name="connsiteX5" fmla="*/ 2708 w 4041321"/>
              <a:gd name="connsiteY5" fmla="*/ 2571675 h 4595648"/>
              <a:gd name="connsiteX6" fmla="*/ 2520298 w 4041321"/>
              <a:gd name="connsiteY6" fmla="*/ 3036 h 4595648"/>
              <a:gd name="connsiteX0" fmla="*/ 2520298 w 4051445"/>
              <a:gd name="connsiteY0" fmla="*/ 3036 h 4876944"/>
              <a:gd name="connsiteX1" fmla="*/ 3990687 w 4051445"/>
              <a:gd name="connsiteY1" fmla="*/ 2105392 h 4876944"/>
              <a:gd name="connsiteX2" fmla="*/ 3723933 w 4051445"/>
              <a:gd name="connsiteY2" fmla="*/ 4482163 h 4876944"/>
              <a:gd name="connsiteX3" fmla="*/ 3289904 w 4051445"/>
              <a:gd name="connsiteY3" fmla="*/ 4838013 h 4876944"/>
              <a:gd name="connsiteX4" fmla="*/ 2014205 w 4051445"/>
              <a:gd name="connsiteY4" fmla="*/ 4079653 h 4876944"/>
              <a:gd name="connsiteX5" fmla="*/ 2708 w 4051445"/>
              <a:gd name="connsiteY5" fmla="*/ 2571675 h 4876944"/>
              <a:gd name="connsiteX6" fmla="*/ 2520298 w 4051445"/>
              <a:gd name="connsiteY6" fmla="*/ 3036 h 4876944"/>
              <a:gd name="connsiteX0" fmla="*/ 2520298 w 4062654"/>
              <a:gd name="connsiteY0" fmla="*/ 3036 h 4731200"/>
              <a:gd name="connsiteX1" fmla="*/ 3990687 w 4062654"/>
              <a:gd name="connsiteY1" fmla="*/ 2105392 h 4731200"/>
              <a:gd name="connsiteX2" fmla="*/ 3723933 w 4062654"/>
              <a:gd name="connsiteY2" fmla="*/ 4482163 h 4731200"/>
              <a:gd name="connsiteX3" fmla="*/ 2753010 w 4062654"/>
              <a:gd name="connsiteY3" fmla="*/ 4613534 h 4731200"/>
              <a:gd name="connsiteX4" fmla="*/ 2014205 w 4062654"/>
              <a:gd name="connsiteY4" fmla="*/ 4079653 h 4731200"/>
              <a:gd name="connsiteX5" fmla="*/ 2708 w 4062654"/>
              <a:gd name="connsiteY5" fmla="*/ 2571675 h 4731200"/>
              <a:gd name="connsiteX6" fmla="*/ 2520298 w 4062654"/>
              <a:gd name="connsiteY6" fmla="*/ 3036 h 4731200"/>
              <a:gd name="connsiteX0" fmla="*/ 2521059 w 4084848"/>
              <a:gd name="connsiteY0" fmla="*/ 3036 h 4603011"/>
              <a:gd name="connsiteX1" fmla="*/ 3991448 w 4084848"/>
              <a:gd name="connsiteY1" fmla="*/ 2105392 h 4603011"/>
              <a:gd name="connsiteX2" fmla="*/ 3724694 w 4084848"/>
              <a:gd name="connsiteY2" fmla="*/ 4482163 h 4603011"/>
              <a:gd name="connsiteX3" fmla="*/ 2014966 w 4084848"/>
              <a:gd name="connsiteY3" fmla="*/ 4079653 h 4603011"/>
              <a:gd name="connsiteX4" fmla="*/ 3469 w 4084848"/>
              <a:gd name="connsiteY4" fmla="*/ 2571675 h 4603011"/>
              <a:gd name="connsiteX5" fmla="*/ 2521059 w 4084848"/>
              <a:gd name="connsiteY5" fmla="*/ 3036 h 46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84848" h="4603011">
                <a:moveTo>
                  <a:pt x="2521059" y="3036"/>
                </a:moveTo>
                <a:cubicBezTo>
                  <a:pt x="3185722" y="-74678"/>
                  <a:pt x="3790842" y="1358871"/>
                  <a:pt x="3991448" y="2105392"/>
                </a:cubicBezTo>
                <a:cubicBezTo>
                  <a:pt x="4192054" y="2851913"/>
                  <a:pt x="4054108" y="4153120"/>
                  <a:pt x="3724694" y="4482163"/>
                </a:cubicBezTo>
                <a:cubicBezTo>
                  <a:pt x="3395280" y="4811206"/>
                  <a:pt x="2635170" y="4398068"/>
                  <a:pt x="2014966" y="4079653"/>
                </a:cubicBezTo>
                <a:cubicBezTo>
                  <a:pt x="1394762" y="3761238"/>
                  <a:pt x="-80880" y="3251111"/>
                  <a:pt x="3469" y="2571675"/>
                </a:cubicBezTo>
                <a:cubicBezTo>
                  <a:pt x="87818" y="1892239"/>
                  <a:pt x="1856396" y="80750"/>
                  <a:pt x="2521059" y="3036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8022356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3377087" y="808737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4019969" y="820033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4664341" y="82037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5362556" y="821317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6088307" y="824234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333" y="692730"/>
            <a:ext cx="2905897" cy="4998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22537" y="526915"/>
            <a:ext cx="8745467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04621" y="526915"/>
            <a:ext cx="9087380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490748" y="692728"/>
            <a:ext cx="7620000" cy="5715000"/>
            <a:chOff x="1868061" y="519546"/>
            <a:chExt cx="5715000" cy="42862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8061" y="519546"/>
              <a:ext cx="5715000" cy="428625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821770">
              <a:off x="4656708" y="1270406"/>
              <a:ext cx="228985" cy="39463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6" name="Freeform 15"/>
          <p:cNvSpPr/>
          <p:nvPr/>
        </p:nvSpPr>
        <p:spPr>
          <a:xfrm rot="12658298" flipV="1">
            <a:off x="2671033" y="868095"/>
            <a:ext cx="8290876" cy="5998307"/>
          </a:xfrm>
          <a:custGeom>
            <a:avLst/>
            <a:gdLst>
              <a:gd name="connsiteX0" fmla="*/ 266110 w 1470155"/>
              <a:gd name="connsiteY0" fmla="*/ 106530 h 1878236"/>
              <a:gd name="connsiteX1" fmla="*/ 797738 w 1470155"/>
              <a:gd name="connsiteY1" fmla="*/ 138427 h 1878236"/>
              <a:gd name="connsiteX2" fmla="*/ 1456957 w 1470155"/>
              <a:gd name="connsiteY2" fmla="*/ 1105990 h 1878236"/>
              <a:gd name="connsiteX3" fmla="*/ 1148613 w 1470155"/>
              <a:gd name="connsiteY3" fmla="*/ 1829004 h 1878236"/>
              <a:gd name="connsiteX4" fmla="*/ 106622 w 1470155"/>
              <a:gd name="connsiteY4" fmla="*/ 1733311 h 1878236"/>
              <a:gd name="connsiteX5" fmla="*/ 53459 w 1470155"/>
              <a:gd name="connsiteY5" fmla="*/ 1084725 h 1878236"/>
              <a:gd name="connsiteX6" fmla="*/ 266110 w 1470155"/>
              <a:gd name="connsiteY6" fmla="*/ 106530 h 1878236"/>
              <a:gd name="connsiteX0" fmla="*/ 860969 w 2075657"/>
              <a:gd name="connsiteY0" fmla="*/ 106530 h 1898948"/>
              <a:gd name="connsiteX1" fmla="*/ 1392597 w 2075657"/>
              <a:gd name="connsiteY1" fmla="*/ 138427 h 1898948"/>
              <a:gd name="connsiteX2" fmla="*/ 2051816 w 2075657"/>
              <a:gd name="connsiteY2" fmla="*/ 1105990 h 1898948"/>
              <a:gd name="connsiteX3" fmla="*/ 1743472 w 2075657"/>
              <a:gd name="connsiteY3" fmla="*/ 1829004 h 1898948"/>
              <a:gd name="connsiteX4" fmla="*/ 31630 w 2075657"/>
              <a:gd name="connsiteY4" fmla="*/ 1786474 h 1898948"/>
              <a:gd name="connsiteX5" fmla="*/ 648318 w 2075657"/>
              <a:gd name="connsiteY5" fmla="*/ 1084725 h 1898948"/>
              <a:gd name="connsiteX6" fmla="*/ 860969 w 2075657"/>
              <a:gd name="connsiteY6" fmla="*/ 106530 h 1898948"/>
              <a:gd name="connsiteX0" fmla="*/ 860969 w 1980821"/>
              <a:gd name="connsiteY0" fmla="*/ 143180 h 1901593"/>
              <a:gd name="connsiteX1" fmla="*/ 1392597 w 1980821"/>
              <a:gd name="connsiteY1" fmla="*/ 175077 h 1901593"/>
              <a:gd name="connsiteX2" fmla="*/ 1929976 w 1980821"/>
              <a:gd name="connsiteY2" fmla="*/ 1736155 h 1901593"/>
              <a:gd name="connsiteX3" fmla="*/ 1743472 w 1980821"/>
              <a:gd name="connsiteY3" fmla="*/ 1865654 h 1901593"/>
              <a:gd name="connsiteX4" fmla="*/ 31630 w 1980821"/>
              <a:gd name="connsiteY4" fmla="*/ 1823124 h 1901593"/>
              <a:gd name="connsiteX5" fmla="*/ 648318 w 1980821"/>
              <a:gd name="connsiteY5" fmla="*/ 1121375 h 1901593"/>
              <a:gd name="connsiteX6" fmla="*/ 860969 w 1980821"/>
              <a:gd name="connsiteY6" fmla="*/ 143180 h 1901593"/>
              <a:gd name="connsiteX0" fmla="*/ 860969 w 1977987"/>
              <a:gd name="connsiteY0" fmla="*/ 143180 h 1896729"/>
              <a:gd name="connsiteX1" fmla="*/ 1392597 w 1977987"/>
              <a:gd name="connsiteY1" fmla="*/ 175077 h 1896729"/>
              <a:gd name="connsiteX2" fmla="*/ 1929976 w 1977987"/>
              <a:gd name="connsiteY2" fmla="*/ 1736155 h 1896729"/>
              <a:gd name="connsiteX3" fmla="*/ 1743472 w 1977987"/>
              <a:gd name="connsiteY3" fmla="*/ 1865654 h 1896729"/>
              <a:gd name="connsiteX4" fmla="*/ 31630 w 1977987"/>
              <a:gd name="connsiteY4" fmla="*/ 1823124 h 1896729"/>
              <a:gd name="connsiteX5" fmla="*/ 648318 w 1977987"/>
              <a:gd name="connsiteY5" fmla="*/ 1121375 h 1896729"/>
              <a:gd name="connsiteX6" fmla="*/ 860969 w 1977987"/>
              <a:gd name="connsiteY6" fmla="*/ 143180 h 1896729"/>
              <a:gd name="connsiteX0" fmla="*/ 725512 w 1978554"/>
              <a:gd name="connsiteY0" fmla="*/ 7636 h 4647337"/>
              <a:gd name="connsiteX1" fmla="*/ 1391768 w 1978554"/>
              <a:gd name="connsiteY1" fmla="*/ 2925685 h 4647337"/>
              <a:gd name="connsiteX2" fmla="*/ 1929147 w 1978554"/>
              <a:gd name="connsiteY2" fmla="*/ 4486763 h 4647337"/>
              <a:gd name="connsiteX3" fmla="*/ 1742643 w 1978554"/>
              <a:gd name="connsiteY3" fmla="*/ 4616262 h 4647337"/>
              <a:gd name="connsiteX4" fmla="*/ 30801 w 1978554"/>
              <a:gd name="connsiteY4" fmla="*/ 4573732 h 4647337"/>
              <a:gd name="connsiteX5" fmla="*/ 647489 w 1978554"/>
              <a:gd name="connsiteY5" fmla="*/ 3871983 h 4647337"/>
              <a:gd name="connsiteX6" fmla="*/ 725512 w 1978554"/>
              <a:gd name="connsiteY6" fmla="*/ 7636 h 4647337"/>
              <a:gd name="connsiteX0" fmla="*/ 725512 w 2252443"/>
              <a:gd name="connsiteY0" fmla="*/ 34628 h 4735751"/>
              <a:gd name="connsiteX1" fmla="*/ 2195901 w 2252443"/>
              <a:gd name="connsiteY1" fmla="*/ 2136984 h 4735751"/>
              <a:gd name="connsiteX2" fmla="*/ 1929147 w 2252443"/>
              <a:gd name="connsiteY2" fmla="*/ 4513755 h 4735751"/>
              <a:gd name="connsiteX3" fmla="*/ 1742643 w 2252443"/>
              <a:gd name="connsiteY3" fmla="*/ 4643254 h 4735751"/>
              <a:gd name="connsiteX4" fmla="*/ 30801 w 2252443"/>
              <a:gd name="connsiteY4" fmla="*/ 4600724 h 4735751"/>
              <a:gd name="connsiteX5" fmla="*/ 647489 w 2252443"/>
              <a:gd name="connsiteY5" fmla="*/ 3898975 h 4735751"/>
              <a:gd name="connsiteX6" fmla="*/ 725512 w 2252443"/>
              <a:gd name="connsiteY6" fmla="*/ 34628 h 4735751"/>
              <a:gd name="connsiteX0" fmla="*/ 2523067 w 4049998"/>
              <a:gd name="connsiteY0" fmla="*/ 3036 h 4704159"/>
              <a:gd name="connsiteX1" fmla="*/ 3993456 w 4049998"/>
              <a:gd name="connsiteY1" fmla="*/ 2105392 h 4704159"/>
              <a:gd name="connsiteX2" fmla="*/ 3726702 w 4049998"/>
              <a:gd name="connsiteY2" fmla="*/ 4482163 h 4704159"/>
              <a:gd name="connsiteX3" fmla="*/ 3540198 w 4049998"/>
              <a:gd name="connsiteY3" fmla="*/ 4611662 h 4704159"/>
              <a:gd name="connsiteX4" fmla="*/ 1828356 w 4049998"/>
              <a:gd name="connsiteY4" fmla="*/ 4569132 h 4704159"/>
              <a:gd name="connsiteX5" fmla="*/ 5477 w 4049998"/>
              <a:gd name="connsiteY5" fmla="*/ 2571675 h 4704159"/>
              <a:gd name="connsiteX6" fmla="*/ 2523067 w 4049998"/>
              <a:gd name="connsiteY6" fmla="*/ 3036 h 4704159"/>
              <a:gd name="connsiteX0" fmla="*/ 2520298 w 4047229"/>
              <a:gd name="connsiteY0" fmla="*/ 3036 h 4730259"/>
              <a:gd name="connsiteX1" fmla="*/ 3990687 w 4047229"/>
              <a:gd name="connsiteY1" fmla="*/ 2105392 h 4730259"/>
              <a:gd name="connsiteX2" fmla="*/ 3723933 w 4047229"/>
              <a:gd name="connsiteY2" fmla="*/ 4482163 h 4730259"/>
              <a:gd name="connsiteX3" fmla="*/ 3537429 w 4047229"/>
              <a:gd name="connsiteY3" fmla="*/ 4611662 h 4730259"/>
              <a:gd name="connsiteX4" fmla="*/ 2014205 w 4047229"/>
              <a:gd name="connsiteY4" fmla="*/ 4079653 h 4730259"/>
              <a:gd name="connsiteX5" fmla="*/ 2708 w 4047229"/>
              <a:gd name="connsiteY5" fmla="*/ 2571675 h 4730259"/>
              <a:gd name="connsiteX6" fmla="*/ 2520298 w 4047229"/>
              <a:gd name="connsiteY6" fmla="*/ 3036 h 4730259"/>
              <a:gd name="connsiteX0" fmla="*/ 2520298 w 4041321"/>
              <a:gd name="connsiteY0" fmla="*/ 3036 h 4595648"/>
              <a:gd name="connsiteX1" fmla="*/ 3990687 w 4041321"/>
              <a:gd name="connsiteY1" fmla="*/ 2105392 h 4595648"/>
              <a:gd name="connsiteX2" fmla="*/ 3723933 w 4041321"/>
              <a:gd name="connsiteY2" fmla="*/ 4482163 h 4595648"/>
              <a:gd name="connsiteX3" fmla="*/ 3944733 w 4041321"/>
              <a:gd name="connsiteY3" fmla="*/ 4201777 h 4595648"/>
              <a:gd name="connsiteX4" fmla="*/ 2014205 w 4041321"/>
              <a:gd name="connsiteY4" fmla="*/ 4079653 h 4595648"/>
              <a:gd name="connsiteX5" fmla="*/ 2708 w 4041321"/>
              <a:gd name="connsiteY5" fmla="*/ 2571675 h 4595648"/>
              <a:gd name="connsiteX6" fmla="*/ 2520298 w 4041321"/>
              <a:gd name="connsiteY6" fmla="*/ 3036 h 4595648"/>
              <a:gd name="connsiteX0" fmla="*/ 2520298 w 4051445"/>
              <a:gd name="connsiteY0" fmla="*/ 3036 h 4876944"/>
              <a:gd name="connsiteX1" fmla="*/ 3990687 w 4051445"/>
              <a:gd name="connsiteY1" fmla="*/ 2105392 h 4876944"/>
              <a:gd name="connsiteX2" fmla="*/ 3723933 w 4051445"/>
              <a:gd name="connsiteY2" fmla="*/ 4482163 h 4876944"/>
              <a:gd name="connsiteX3" fmla="*/ 3289904 w 4051445"/>
              <a:gd name="connsiteY3" fmla="*/ 4838013 h 4876944"/>
              <a:gd name="connsiteX4" fmla="*/ 2014205 w 4051445"/>
              <a:gd name="connsiteY4" fmla="*/ 4079653 h 4876944"/>
              <a:gd name="connsiteX5" fmla="*/ 2708 w 4051445"/>
              <a:gd name="connsiteY5" fmla="*/ 2571675 h 4876944"/>
              <a:gd name="connsiteX6" fmla="*/ 2520298 w 4051445"/>
              <a:gd name="connsiteY6" fmla="*/ 3036 h 4876944"/>
              <a:gd name="connsiteX0" fmla="*/ 2520298 w 4062654"/>
              <a:gd name="connsiteY0" fmla="*/ 3036 h 4731200"/>
              <a:gd name="connsiteX1" fmla="*/ 3990687 w 4062654"/>
              <a:gd name="connsiteY1" fmla="*/ 2105392 h 4731200"/>
              <a:gd name="connsiteX2" fmla="*/ 3723933 w 4062654"/>
              <a:gd name="connsiteY2" fmla="*/ 4482163 h 4731200"/>
              <a:gd name="connsiteX3" fmla="*/ 2753010 w 4062654"/>
              <a:gd name="connsiteY3" fmla="*/ 4613534 h 4731200"/>
              <a:gd name="connsiteX4" fmla="*/ 2014205 w 4062654"/>
              <a:gd name="connsiteY4" fmla="*/ 4079653 h 4731200"/>
              <a:gd name="connsiteX5" fmla="*/ 2708 w 4062654"/>
              <a:gd name="connsiteY5" fmla="*/ 2571675 h 4731200"/>
              <a:gd name="connsiteX6" fmla="*/ 2520298 w 4062654"/>
              <a:gd name="connsiteY6" fmla="*/ 3036 h 4731200"/>
              <a:gd name="connsiteX0" fmla="*/ 2521059 w 4084848"/>
              <a:gd name="connsiteY0" fmla="*/ 3036 h 4603011"/>
              <a:gd name="connsiteX1" fmla="*/ 3991448 w 4084848"/>
              <a:gd name="connsiteY1" fmla="*/ 2105392 h 4603011"/>
              <a:gd name="connsiteX2" fmla="*/ 3724694 w 4084848"/>
              <a:gd name="connsiteY2" fmla="*/ 4482163 h 4603011"/>
              <a:gd name="connsiteX3" fmla="*/ 2014966 w 4084848"/>
              <a:gd name="connsiteY3" fmla="*/ 4079653 h 4603011"/>
              <a:gd name="connsiteX4" fmla="*/ 3469 w 4084848"/>
              <a:gd name="connsiteY4" fmla="*/ 2571675 h 4603011"/>
              <a:gd name="connsiteX5" fmla="*/ 2521059 w 4084848"/>
              <a:gd name="connsiteY5" fmla="*/ 3036 h 46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84848" h="4603011">
                <a:moveTo>
                  <a:pt x="2521059" y="3036"/>
                </a:moveTo>
                <a:cubicBezTo>
                  <a:pt x="3185722" y="-74678"/>
                  <a:pt x="3790842" y="1358871"/>
                  <a:pt x="3991448" y="2105392"/>
                </a:cubicBezTo>
                <a:cubicBezTo>
                  <a:pt x="4192054" y="2851913"/>
                  <a:pt x="4054108" y="4153120"/>
                  <a:pt x="3724694" y="4482163"/>
                </a:cubicBezTo>
                <a:cubicBezTo>
                  <a:pt x="3395280" y="4811206"/>
                  <a:pt x="2635170" y="4398068"/>
                  <a:pt x="2014966" y="4079653"/>
                </a:cubicBezTo>
                <a:cubicBezTo>
                  <a:pt x="1394762" y="3761238"/>
                  <a:pt x="-80880" y="3251111"/>
                  <a:pt x="3469" y="2571675"/>
                </a:cubicBezTo>
                <a:cubicBezTo>
                  <a:pt x="87818" y="1892239"/>
                  <a:pt x="1856396" y="80750"/>
                  <a:pt x="2521059" y="3036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9162448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4019969" y="820033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4664341" y="82037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5362556" y="821317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6088307" y="824234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04621" y="526915"/>
            <a:ext cx="9087380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333" y="692730"/>
            <a:ext cx="2905897" cy="499814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166711" y="1807531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66712" y="2272148"/>
            <a:ext cx="521075" cy="126379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90971" y="2455949"/>
            <a:ext cx="515868" cy="439744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86782" y="5776946"/>
            <a:ext cx="8418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”Spikes” build, measure and learn by a process of elimination.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Prioritized, breadth-first, parallel, “set-based” design.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2658298" flipV="1">
            <a:off x="2810660" y="2241670"/>
            <a:ext cx="84257" cy="60959"/>
          </a:xfrm>
          <a:custGeom>
            <a:avLst/>
            <a:gdLst>
              <a:gd name="connsiteX0" fmla="*/ 266110 w 1470155"/>
              <a:gd name="connsiteY0" fmla="*/ 106530 h 1878236"/>
              <a:gd name="connsiteX1" fmla="*/ 797738 w 1470155"/>
              <a:gd name="connsiteY1" fmla="*/ 138427 h 1878236"/>
              <a:gd name="connsiteX2" fmla="*/ 1456957 w 1470155"/>
              <a:gd name="connsiteY2" fmla="*/ 1105990 h 1878236"/>
              <a:gd name="connsiteX3" fmla="*/ 1148613 w 1470155"/>
              <a:gd name="connsiteY3" fmla="*/ 1829004 h 1878236"/>
              <a:gd name="connsiteX4" fmla="*/ 106622 w 1470155"/>
              <a:gd name="connsiteY4" fmla="*/ 1733311 h 1878236"/>
              <a:gd name="connsiteX5" fmla="*/ 53459 w 1470155"/>
              <a:gd name="connsiteY5" fmla="*/ 1084725 h 1878236"/>
              <a:gd name="connsiteX6" fmla="*/ 266110 w 1470155"/>
              <a:gd name="connsiteY6" fmla="*/ 106530 h 1878236"/>
              <a:gd name="connsiteX0" fmla="*/ 860969 w 2075657"/>
              <a:gd name="connsiteY0" fmla="*/ 106530 h 1898948"/>
              <a:gd name="connsiteX1" fmla="*/ 1392597 w 2075657"/>
              <a:gd name="connsiteY1" fmla="*/ 138427 h 1898948"/>
              <a:gd name="connsiteX2" fmla="*/ 2051816 w 2075657"/>
              <a:gd name="connsiteY2" fmla="*/ 1105990 h 1898948"/>
              <a:gd name="connsiteX3" fmla="*/ 1743472 w 2075657"/>
              <a:gd name="connsiteY3" fmla="*/ 1829004 h 1898948"/>
              <a:gd name="connsiteX4" fmla="*/ 31630 w 2075657"/>
              <a:gd name="connsiteY4" fmla="*/ 1786474 h 1898948"/>
              <a:gd name="connsiteX5" fmla="*/ 648318 w 2075657"/>
              <a:gd name="connsiteY5" fmla="*/ 1084725 h 1898948"/>
              <a:gd name="connsiteX6" fmla="*/ 860969 w 2075657"/>
              <a:gd name="connsiteY6" fmla="*/ 106530 h 1898948"/>
              <a:gd name="connsiteX0" fmla="*/ 860969 w 1980821"/>
              <a:gd name="connsiteY0" fmla="*/ 143180 h 1901593"/>
              <a:gd name="connsiteX1" fmla="*/ 1392597 w 1980821"/>
              <a:gd name="connsiteY1" fmla="*/ 175077 h 1901593"/>
              <a:gd name="connsiteX2" fmla="*/ 1929976 w 1980821"/>
              <a:gd name="connsiteY2" fmla="*/ 1736155 h 1901593"/>
              <a:gd name="connsiteX3" fmla="*/ 1743472 w 1980821"/>
              <a:gd name="connsiteY3" fmla="*/ 1865654 h 1901593"/>
              <a:gd name="connsiteX4" fmla="*/ 31630 w 1980821"/>
              <a:gd name="connsiteY4" fmla="*/ 1823124 h 1901593"/>
              <a:gd name="connsiteX5" fmla="*/ 648318 w 1980821"/>
              <a:gd name="connsiteY5" fmla="*/ 1121375 h 1901593"/>
              <a:gd name="connsiteX6" fmla="*/ 860969 w 1980821"/>
              <a:gd name="connsiteY6" fmla="*/ 143180 h 1901593"/>
              <a:gd name="connsiteX0" fmla="*/ 860969 w 1977987"/>
              <a:gd name="connsiteY0" fmla="*/ 143180 h 1896729"/>
              <a:gd name="connsiteX1" fmla="*/ 1392597 w 1977987"/>
              <a:gd name="connsiteY1" fmla="*/ 175077 h 1896729"/>
              <a:gd name="connsiteX2" fmla="*/ 1929976 w 1977987"/>
              <a:gd name="connsiteY2" fmla="*/ 1736155 h 1896729"/>
              <a:gd name="connsiteX3" fmla="*/ 1743472 w 1977987"/>
              <a:gd name="connsiteY3" fmla="*/ 1865654 h 1896729"/>
              <a:gd name="connsiteX4" fmla="*/ 31630 w 1977987"/>
              <a:gd name="connsiteY4" fmla="*/ 1823124 h 1896729"/>
              <a:gd name="connsiteX5" fmla="*/ 648318 w 1977987"/>
              <a:gd name="connsiteY5" fmla="*/ 1121375 h 1896729"/>
              <a:gd name="connsiteX6" fmla="*/ 860969 w 1977987"/>
              <a:gd name="connsiteY6" fmla="*/ 143180 h 1896729"/>
              <a:gd name="connsiteX0" fmla="*/ 725512 w 1978554"/>
              <a:gd name="connsiteY0" fmla="*/ 7636 h 4647337"/>
              <a:gd name="connsiteX1" fmla="*/ 1391768 w 1978554"/>
              <a:gd name="connsiteY1" fmla="*/ 2925685 h 4647337"/>
              <a:gd name="connsiteX2" fmla="*/ 1929147 w 1978554"/>
              <a:gd name="connsiteY2" fmla="*/ 4486763 h 4647337"/>
              <a:gd name="connsiteX3" fmla="*/ 1742643 w 1978554"/>
              <a:gd name="connsiteY3" fmla="*/ 4616262 h 4647337"/>
              <a:gd name="connsiteX4" fmla="*/ 30801 w 1978554"/>
              <a:gd name="connsiteY4" fmla="*/ 4573732 h 4647337"/>
              <a:gd name="connsiteX5" fmla="*/ 647489 w 1978554"/>
              <a:gd name="connsiteY5" fmla="*/ 3871983 h 4647337"/>
              <a:gd name="connsiteX6" fmla="*/ 725512 w 1978554"/>
              <a:gd name="connsiteY6" fmla="*/ 7636 h 4647337"/>
              <a:gd name="connsiteX0" fmla="*/ 725512 w 2252443"/>
              <a:gd name="connsiteY0" fmla="*/ 34628 h 4735751"/>
              <a:gd name="connsiteX1" fmla="*/ 2195901 w 2252443"/>
              <a:gd name="connsiteY1" fmla="*/ 2136984 h 4735751"/>
              <a:gd name="connsiteX2" fmla="*/ 1929147 w 2252443"/>
              <a:gd name="connsiteY2" fmla="*/ 4513755 h 4735751"/>
              <a:gd name="connsiteX3" fmla="*/ 1742643 w 2252443"/>
              <a:gd name="connsiteY3" fmla="*/ 4643254 h 4735751"/>
              <a:gd name="connsiteX4" fmla="*/ 30801 w 2252443"/>
              <a:gd name="connsiteY4" fmla="*/ 4600724 h 4735751"/>
              <a:gd name="connsiteX5" fmla="*/ 647489 w 2252443"/>
              <a:gd name="connsiteY5" fmla="*/ 3898975 h 4735751"/>
              <a:gd name="connsiteX6" fmla="*/ 725512 w 2252443"/>
              <a:gd name="connsiteY6" fmla="*/ 34628 h 4735751"/>
              <a:gd name="connsiteX0" fmla="*/ 2523067 w 4049998"/>
              <a:gd name="connsiteY0" fmla="*/ 3036 h 4704159"/>
              <a:gd name="connsiteX1" fmla="*/ 3993456 w 4049998"/>
              <a:gd name="connsiteY1" fmla="*/ 2105392 h 4704159"/>
              <a:gd name="connsiteX2" fmla="*/ 3726702 w 4049998"/>
              <a:gd name="connsiteY2" fmla="*/ 4482163 h 4704159"/>
              <a:gd name="connsiteX3" fmla="*/ 3540198 w 4049998"/>
              <a:gd name="connsiteY3" fmla="*/ 4611662 h 4704159"/>
              <a:gd name="connsiteX4" fmla="*/ 1828356 w 4049998"/>
              <a:gd name="connsiteY4" fmla="*/ 4569132 h 4704159"/>
              <a:gd name="connsiteX5" fmla="*/ 5477 w 4049998"/>
              <a:gd name="connsiteY5" fmla="*/ 2571675 h 4704159"/>
              <a:gd name="connsiteX6" fmla="*/ 2523067 w 4049998"/>
              <a:gd name="connsiteY6" fmla="*/ 3036 h 4704159"/>
              <a:gd name="connsiteX0" fmla="*/ 2520298 w 4047229"/>
              <a:gd name="connsiteY0" fmla="*/ 3036 h 4730259"/>
              <a:gd name="connsiteX1" fmla="*/ 3990687 w 4047229"/>
              <a:gd name="connsiteY1" fmla="*/ 2105392 h 4730259"/>
              <a:gd name="connsiteX2" fmla="*/ 3723933 w 4047229"/>
              <a:gd name="connsiteY2" fmla="*/ 4482163 h 4730259"/>
              <a:gd name="connsiteX3" fmla="*/ 3537429 w 4047229"/>
              <a:gd name="connsiteY3" fmla="*/ 4611662 h 4730259"/>
              <a:gd name="connsiteX4" fmla="*/ 2014205 w 4047229"/>
              <a:gd name="connsiteY4" fmla="*/ 4079653 h 4730259"/>
              <a:gd name="connsiteX5" fmla="*/ 2708 w 4047229"/>
              <a:gd name="connsiteY5" fmla="*/ 2571675 h 4730259"/>
              <a:gd name="connsiteX6" fmla="*/ 2520298 w 4047229"/>
              <a:gd name="connsiteY6" fmla="*/ 3036 h 4730259"/>
              <a:gd name="connsiteX0" fmla="*/ 2520298 w 4041321"/>
              <a:gd name="connsiteY0" fmla="*/ 3036 h 4595648"/>
              <a:gd name="connsiteX1" fmla="*/ 3990687 w 4041321"/>
              <a:gd name="connsiteY1" fmla="*/ 2105392 h 4595648"/>
              <a:gd name="connsiteX2" fmla="*/ 3723933 w 4041321"/>
              <a:gd name="connsiteY2" fmla="*/ 4482163 h 4595648"/>
              <a:gd name="connsiteX3" fmla="*/ 3944733 w 4041321"/>
              <a:gd name="connsiteY3" fmla="*/ 4201777 h 4595648"/>
              <a:gd name="connsiteX4" fmla="*/ 2014205 w 4041321"/>
              <a:gd name="connsiteY4" fmla="*/ 4079653 h 4595648"/>
              <a:gd name="connsiteX5" fmla="*/ 2708 w 4041321"/>
              <a:gd name="connsiteY5" fmla="*/ 2571675 h 4595648"/>
              <a:gd name="connsiteX6" fmla="*/ 2520298 w 4041321"/>
              <a:gd name="connsiteY6" fmla="*/ 3036 h 4595648"/>
              <a:gd name="connsiteX0" fmla="*/ 2520298 w 4051445"/>
              <a:gd name="connsiteY0" fmla="*/ 3036 h 4876944"/>
              <a:gd name="connsiteX1" fmla="*/ 3990687 w 4051445"/>
              <a:gd name="connsiteY1" fmla="*/ 2105392 h 4876944"/>
              <a:gd name="connsiteX2" fmla="*/ 3723933 w 4051445"/>
              <a:gd name="connsiteY2" fmla="*/ 4482163 h 4876944"/>
              <a:gd name="connsiteX3" fmla="*/ 3289904 w 4051445"/>
              <a:gd name="connsiteY3" fmla="*/ 4838013 h 4876944"/>
              <a:gd name="connsiteX4" fmla="*/ 2014205 w 4051445"/>
              <a:gd name="connsiteY4" fmla="*/ 4079653 h 4876944"/>
              <a:gd name="connsiteX5" fmla="*/ 2708 w 4051445"/>
              <a:gd name="connsiteY5" fmla="*/ 2571675 h 4876944"/>
              <a:gd name="connsiteX6" fmla="*/ 2520298 w 4051445"/>
              <a:gd name="connsiteY6" fmla="*/ 3036 h 4876944"/>
              <a:gd name="connsiteX0" fmla="*/ 2520298 w 4062654"/>
              <a:gd name="connsiteY0" fmla="*/ 3036 h 4731200"/>
              <a:gd name="connsiteX1" fmla="*/ 3990687 w 4062654"/>
              <a:gd name="connsiteY1" fmla="*/ 2105392 h 4731200"/>
              <a:gd name="connsiteX2" fmla="*/ 3723933 w 4062654"/>
              <a:gd name="connsiteY2" fmla="*/ 4482163 h 4731200"/>
              <a:gd name="connsiteX3" fmla="*/ 2753010 w 4062654"/>
              <a:gd name="connsiteY3" fmla="*/ 4613534 h 4731200"/>
              <a:gd name="connsiteX4" fmla="*/ 2014205 w 4062654"/>
              <a:gd name="connsiteY4" fmla="*/ 4079653 h 4731200"/>
              <a:gd name="connsiteX5" fmla="*/ 2708 w 4062654"/>
              <a:gd name="connsiteY5" fmla="*/ 2571675 h 4731200"/>
              <a:gd name="connsiteX6" fmla="*/ 2520298 w 4062654"/>
              <a:gd name="connsiteY6" fmla="*/ 3036 h 4731200"/>
              <a:gd name="connsiteX0" fmla="*/ 2521059 w 4084848"/>
              <a:gd name="connsiteY0" fmla="*/ 3036 h 4603011"/>
              <a:gd name="connsiteX1" fmla="*/ 3991448 w 4084848"/>
              <a:gd name="connsiteY1" fmla="*/ 2105392 h 4603011"/>
              <a:gd name="connsiteX2" fmla="*/ 3724694 w 4084848"/>
              <a:gd name="connsiteY2" fmla="*/ 4482163 h 4603011"/>
              <a:gd name="connsiteX3" fmla="*/ 2014966 w 4084848"/>
              <a:gd name="connsiteY3" fmla="*/ 4079653 h 4603011"/>
              <a:gd name="connsiteX4" fmla="*/ 3469 w 4084848"/>
              <a:gd name="connsiteY4" fmla="*/ 2571675 h 4603011"/>
              <a:gd name="connsiteX5" fmla="*/ 2521059 w 4084848"/>
              <a:gd name="connsiteY5" fmla="*/ 3036 h 460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84848" h="4603011">
                <a:moveTo>
                  <a:pt x="2521059" y="3036"/>
                </a:moveTo>
                <a:cubicBezTo>
                  <a:pt x="3185722" y="-74678"/>
                  <a:pt x="3790842" y="1358871"/>
                  <a:pt x="3991448" y="2105392"/>
                </a:cubicBezTo>
                <a:cubicBezTo>
                  <a:pt x="4192054" y="2851913"/>
                  <a:pt x="4054108" y="4153120"/>
                  <a:pt x="3724694" y="4482163"/>
                </a:cubicBezTo>
                <a:cubicBezTo>
                  <a:pt x="3395280" y="4811206"/>
                  <a:pt x="2635170" y="4398068"/>
                  <a:pt x="2014966" y="4079653"/>
                </a:cubicBezTo>
                <a:cubicBezTo>
                  <a:pt x="1394762" y="3761238"/>
                  <a:pt x="-80880" y="3251111"/>
                  <a:pt x="3469" y="2571675"/>
                </a:cubicBezTo>
                <a:cubicBezTo>
                  <a:pt x="87818" y="1892239"/>
                  <a:pt x="1856396" y="80750"/>
                  <a:pt x="2521059" y="3036"/>
                </a:cubicBezTo>
                <a:close/>
              </a:path>
            </a:pathLst>
          </a:custGeom>
          <a:noFill/>
          <a:ln w="571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5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23436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9069608" y="82003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4664341" y="82037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5362556" y="821317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6088307" y="824234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333" y="692730"/>
            <a:ext cx="2905897" cy="4998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73108" y="526915"/>
            <a:ext cx="6894893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166711" y="1807531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166712" y="2272148"/>
            <a:ext cx="521075" cy="126379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90971" y="2455949"/>
            <a:ext cx="515868" cy="439744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86782" y="5776946"/>
            <a:ext cx="8418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”Spikes” build, measure and learn by a process of elimination.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Prioritized, breadth-first, parallel, “set-based” design. </a:t>
            </a:r>
          </a:p>
        </p:txBody>
      </p:sp>
    </p:spTree>
    <p:extLst>
      <p:ext uri="{BB962C8B-B14F-4D97-AF65-F5344CB8AC3E}">
        <p14:creationId xmlns:p14="http://schemas.microsoft.com/office/powerpoint/2010/main" val="95211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23436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80596" y="82003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9188468" y="820384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5362556" y="821317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6088307" y="824234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333" y="692730"/>
            <a:ext cx="2905897" cy="499814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523611" y="1781304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A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032155" y="2068492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382953" y="526915"/>
            <a:ext cx="6285052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66711" y="1807531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166712" y="2272148"/>
            <a:ext cx="521075" cy="126379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90971" y="2455949"/>
            <a:ext cx="515868" cy="439744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86782" y="5776946"/>
            <a:ext cx="8418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”Spikes” build, measure and learn by a process of elimination.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Prioritized, breadth-first, parallel, “set-based” design. </a:t>
            </a:r>
          </a:p>
        </p:txBody>
      </p:sp>
    </p:spTree>
    <p:extLst>
      <p:ext uri="{BB962C8B-B14F-4D97-AF65-F5344CB8AC3E}">
        <p14:creationId xmlns:p14="http://schemas.microsoft.com/office/powerpoint/2010/main" val="128920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23436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80596" y="82003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00391" y="820384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5362556" y="821317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6088307" y="824234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333" y="692730"/>
            <a:ext cx="2905897" cy="499814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032066" y="2921551"/>
            <a:ext cx="381109" cy="385732"/>
          </a:xfrm>
          <a:prstGeom prst="ellipse">
            <a:avLst/>
          </a:prstGeom>
          <a:solidFill>
            <a:srgbClr val="7FD468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627F58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0187" y="526915"/>
            <a:ext cx="5790013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23611" y="1781304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A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032155" y="2068492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166711" y="1807531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166712" y="2272148"/>
            <a:ext cx="521075" cy="126379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190971" y="2455949"/>
            <a:ext cx="515868" cy="439744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86782" y="5776946"/>
            <a:ext cx="8418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”Spikes” build, measure and learn by a process of elimination.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Prioritized, breadth-first, parallel, “set-based” design. </a:t>
            </a:r>
          </a:p>
        </p:txBody>
      </p:sp>
    </p:spTree>
    <p:extLst>
      <p:ext uri="{BB962C8B-B14F-4D97-AF65-F5344CB8AC3E}">
        <p14:creationId xmlns:p14="http://schemas.microsoft.com/office/powerpoint/2010/main" val="178847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23436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80596" y="82003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00391" y="820384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013551" y="821321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6088307" y="824234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333" y="692730"/>
            <a:ext cx="2905897" cy="4998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75501" y="526915"/>
            <a:ext cx="5226563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2066" y="2921551"/>
            <a:ext cx="381109" cy="385732"/>
          </a:xfrm>
          <a:prstGeom prst="ellipse">
            <a:avLst/>
          </a:prstGeom>
          <a:solidFill>
            <a:srgbClr val="7FD468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627F58"/>
                </a:solidFill>
              </a:rPr>
              <a:t>11</a:t>
            </a:r>
          </a:p>
        </p:txBody>
      </p:sp>
      <p:sp>
        <p:nvSpPr>
          <p:cNvPr id="15" name="Oval 14"/>
          <p:cNvSpPr/>
          <p:nvPr/>
        </p:nvSpPr>
        <p:spPr>
          <a:xfrm>
            <a:off x="4523611" y="1781304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A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032155" y="2068492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166711" y="1807531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166712" y="2272148"/>
            <a:ext cx="521075" cy="126379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190971" y="2455949"/>
            <a:ext cx="515868" cy="439744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86782" y="5776946"/>
            <a:ext cx="8418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”Spikes” build, measure and learn by a process of elimination.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Prioritized, breadth-first, parallel, “set-based” design. </a:t>
            </a:r>
          </a:p>
        </p:txBody>
      </p:sp>
    </p:spTree>
    <p:extLst>
      <p:ext uri="{BB962C8B-B14F-4D97-AF65-F5344CB8AC3E}">
        <p14:creationId xmlns:p14="http://schemas.microsoft.com/office/powerpoint/2010/main" val="59426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23436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80596" y="82003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00391" y="820384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013551" y="821321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675501" y="824237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6593" y="692730"/>
            <a:ext cx="2905897" cy="4998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43893" y="526915"/>
            <a:ext cx="4628812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2066" y="2921551"/>
            <a:ext cx="381109" cy="385732"/>
          </a:xfrm>
          <a:prstGeom prst="ellipse">
            <a:avLst/>
          </a:prstGeom>
          <a:solidFill>
            <a:srgbClr val="7FD468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627F58"/>
                </a:solidFill>
              </a:rPr>
              <a:t>11</a:t>
            </a:r>
          </a:p>
        </p:txBody>
      </p:sp>
      <p:sp>
        <p:nvSpPr>
          <p:cNvPr id="15" name="Oval 14"/>
          <p:cNvSpPr/>
          <p:nvPr/>
        </p:nvSpPr>
        <p:spPr>
          <a:xfrm>
            <a:off x="4523611" y="1781304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A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032155" y="2068492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166711" y="1807531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166712" y="2272148"/>
            <a:ext cx="521075" cy="126379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190971" y="2455949"/>
            <a:ext cx="515868" cy="439744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86782" y="5776946"/>
            <a:ext cx="8418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”Spikes” build, measure and learn by a process of elimination.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Prioritized, breadth-first, parallel, “set-based” design. </a:t>
            </a:r>
          </a:p>
        </p:txBody>
      </p:sp>
    </p:spTree>
    <p:extLst>
      <p:ext uri="{BB962C8B-B14F-4D97-AF65-F5344CB8AC3E}">
        <p14:creationId xmlns:p14="http://schemas.microsoft.com/office/powerpoint/2010/main" val="200529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153" y="1753499"/>
            <a:ext cx="7527856" cy="45851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04508" y="2066317"/>
            <a:ext cx="63499" cy="37117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93443" y="1657272"/>
            <a:ext cx="7366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1"/>
                </a:solidFill>
                <a:latin typeface="Optim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600" b="0" dirty="0">
                <a:solidFill>
                  <a:prstClr val="black"/>
                </a:solidFill>
                <a:cs typeface="Optima"/>
              </a:rPr>
              <a:t>Everybody wants </a:t>
            </a:r>
          </a:p>
          <a:p>
            <a:r>
              <a:rPr lang="en-US" sz="2600" b="0" dirty="0">
                <a:solidFill>
                  <a:prstClr val="black"/>
                </a:solidFill>
                <a:cs typeface="Optima"/>
              </a:rPr>
              <a:t>to be Uber </a:t>
            </a:r>
            <a:r>
              <a:rPr lang="is-IS" sz="2600" b="0" dirty="0">
                <a:solidFill>
                  <a:prstClr val="black"/>
                </a:solidFill>
                <a:cs typeface="Optima"/>
              </a:rPr>
              <a:t>…</a:t>
            </a:r>
            <a:endParaRPr lang="en-AU" sz="2600" b="0" dirty="0">
              <a:solidFill>
                <a:prstClr val="black"/>
              </a:solidFill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9361" y="22701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e</a:t>
            </a:r>
            <a:r>
              <a:rPr lang="en-US" sz="280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ponential</a:t>
            </a:r>
          </a:p>
        </p:txBody>
      </p:sp>
    </p:spTree>
    <p:extLst>
      <p:ext uri="{BB962C8B-B14F-4D97-AF65-F5344CB8AC3E}">
        <p14:creationId xmlns:p14="http://schemas.microsoft.com/office/powerpoint/2010/main" val="10063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23436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80596" y="82003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00391" y="820384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013551" y="821321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675501" y="824237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285" y="526915"/>
            <a:ext cx="4457423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>
            <a:off x="6455233" y="692737"/>
            <a:ext cx="2736715" cy="499814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032066" y="2921551"/>
            <a:ext cx="381109" cy="385732"/>
          </a:xfrm>
          <a:prstGeom prst="ellipse">
            <a:avLst/>
          </a:prstGeom>
          <a:solidFill>
            <a:srgbClr val="7FD468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627F58"/>
                </a:solidFill>
              </a:rPr>
              <a:t>11</a:t>
            </a:r>
          </a:p>
        </p:txBody>
      </p:sp>
      <p:sp>
        <p:nvSpPr>
          <p:cNvPr id="15" name="Oval 14"/>
          <p:cNvSpPr/>
          <p:nvPr/>
        </p:nvSpPr>
        <p:spPr>
          <a:xfrm>
            <a:off x="4523611" y="1781304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A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032155" y="2068492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166711" y="1807531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166712" y="2272148"/>
            <a:ext cx="521075" cy="126379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190971" y="2455949"/>
            <a:ext cx="515868" cy="439744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86782" y="5776946"/>
            <a:ext cx="8418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”Spikes” build, measure and learn by a process of elimination.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Prioritized, breadth-first, parallel, “set-based” design. </a:t>
            </a:r>
          </a:p>
        </p:txBody>
      </p:sp>
    </p:spTree>
    <p:extLst>
      <p:ext uri="{BB962C8B-B14F-4D97-AF65-F5344CB8AC3E}">
        <p14:creationId xmlns:p14="http://schemas.microsoft.com/office/powerpoint/2010/main" val="46346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899519" y="526915"/>
            <a:ext cx="378160" cy="52432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23436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80596" y="82003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00391" y="820384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013551" y="821321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675501" y="824237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>
            <a:off x="6455233" y="692737"/>
            <a:ext cx="2736715" cy="499814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32066" y="2921551"/>
            <a:ext cx="381109" cy="385732"/>
          </a:xfrm>
          <a:prstGeom prst="ellipse">
            <a:avLst/>
          </a:prstGeom>
          <a:solidFill>
            <a:srgbClr val="7FD468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627F58"/>
                </a:solidFill>
              </a:rPr>
              <a:t>11</a:t>
            </a:r>
          </a:p>
        </p:txBody>
      </p:sp>
      <p:sp>
        <p:nvSpPr>
          <p:cNvPr id="15" name="Oval 14"/>
          <p:cNvSpPr/>
          <p:nvPr/>
        </p:nvSpPr>
        <p:spPr>
          <a:xfrm>
            <a:off x="4523611" y="1781304"/>
            <a:ext cx="332371" cy="336467"/>
          </a:xfrm>
          <a:prstGeom prst="ellipse">
            <a:avLst/>
          </a:prstGeom>
          <a:solidFill>
            <a:srgbClr val="D16860"/>
          </a:solidFill>
          <a:ln w="12700"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A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6" name="Straight Arrow Connector 15"/>
          <p:cNvCxnSpPr>
            <a:endCxn id="15" idx="3"/>
          </p:cNvCxnSpPr>
          <p:nvPr/>
        </p:nvCxnSpPr>
        <p:spPr>
          <a:xfrm flipV="1">
            <a:off x="4032155" y="2068492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 w="12700"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 w="12700"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166711" y="1807531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166712" y="2272148"/>
            <a:ext cx="521075" cy="126379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190971" y="2455949"/>
            <a:ext cx="515868" cy="439744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86782" y="5776946"/>
            <a:ext cx="8418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”Spikes” build, measure and learn by a process of elimination.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Prioritized, breadth-first, parallel, “set-based” design. </a:t>
            </a:r>
          </a:p>
        </p:txBody>
      </p:sp>
    </p:spTree>
    <p:extLst>
      <p:ext uri="{BB962C8B-B14F-4D97-AF65-F5344CB8AC3E}">
        <p14:creationId xmlns:p14="http://schemas.microsoft.com/office/powerpoint/2010/main" val="55968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155543" y="2762785"/>
            <a:ext cx="1137815" cy="627323"/>
            <a:chOff x="3850759" y="3213526"/>
            <a:chExt cx="1711841" cy="943803"/>
          </a:xfrm>
        </p:grpSpPr>
        <p:sp>
          <p:nvSpPr>
            <p:cNvPr id="40" name="Oval 39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7155543" y="2762785"/>
            <a:ext cx="1137815" cy="627323"/>
            <a:chOff x="3850759" y="3213526"/>
            <a:chExt cx="1711841" cy="943803"/>
          </a:xfrm>
        </p:grpSpPr>
        <p:sp>
          <p:nvSpPr>
            <p:cNvPr id="43" name="Oval 42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7155543" y="2762785"/>
            <a:ext cx="1137815" cy="627323"/>
            <a:chOff x="3850759" y="3213526"/>
            <a:chExt cx="1711841" cy="943803"/>
          </a:xfrm>
        </p:grpSpPr>
        <p:sp>
          <p:nvSpPr>
            <p:cNvPr id="46" name="Oval 45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7155543" y="2762785"/>
            <a:ext cx="1137815" cy="627323"/>
            <a:chOff x="3850759" y="3213526"/>
            <a:chExt cx="1711841" cy="943803"/>
          </a:xfrm>
        </p:grpSpPr>
        <p:sp>
          <p:nvSpPr>
            <p:cNvPr id="49" name="Oval 4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7155543" y="2762785"/>
            <a:ext cx="1137815" cy="627323"/>
            <a:chOff x="3850759" y="3213526"/>
            <a:chExt cx="1711841" cy="943803"/>
          </a:xfrm>
        </p:grpSpPr>
        <p:sp>
          <p:nvSpPr>
            <p:cNvPr id="52" name="Oval 51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155543" y="2762785"/>
            <a:ext cx="1137815" cy="627323"/>
            <a:chOff x="3850759" y="3213526"/>
            <a:chExt cx="1711841" cy="943803"/>
          </a:xfrm>
        </p:grpSpPr>
        <p:sp>
          <p:nvSpPr>
            <p:cNvPr id="55" name="Oval 54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0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51897" y="2621849"/>
            <a:ext cx="1137815" cy="627323"/>
            <a:chOff x="3850759" y="3213526"/>
            <a:chExt cx="1711841" cy="943803"/>
          </a:xfrm>
        </p:grpSpPr>
        <p:sp>
          <p:nvSpPr>
            <p:cNvPr id="9" name="Oval 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758130" y="2621849"/>
            <a:ext cx="1137815" cy="627323"/>
            <a:chOff x="3850759" y="3213526"/>
            <a:chExt cx="1711841" cy="943803"/>
          </a:xfrm>
        </p:grpSpPr>
        <p:sp>
          <p:nvSpPr>
            <p:cNvPr id="12" name="Oval 11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285547" y="2621849"/>
            <a:ext cx="1137815" cy="627323"/>
            <a:chOff x="3850759" y="3213526"/>
            <a:chExt cx="1711841" cy="943803"/>
          </a:xfrm>
        </p:grpSpPr>
        <p:sp>
          <p:nvSpPr>
            <p:cNvPr id="15" name="Oval 14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798793" y="2621849"/>
            <a:ext cx="1137815" cy="627323"/>
            <a:chOff x="3850759" y="3213526"/>
            <a:chExt cx="1711841" cy="943803"/>
          </a:xfrm>
        </p:grpSpPr>
        <p:sp>
          <p:nvSpPr>
            <p:cNvPr id="18" name="Oval 17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293053" y="2621849"/>
            <a:ext cx="1137815" cy="627323"/>
            <a:chOff x="3850759" y="3213526"/>
            <a:chExt cx="1711841" cy="943803"/>
          </a:xfrm>
        </p:grpSpPr>
        <p:sp>
          <p:nvSpPr>
            <p:cNvPr id="21" name="Oval 20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798465" y="2621849"/>
            <a:ext cx="1137815" cy="627323"/>
            <a:chOff x="3850759" y="3213526"/>
            <a:chExt cx="1711841" cy="943803"/>
          </a:xfrm>
        </p:grpSpPr>
        <p:sp>
          <p:nvSpPr>
            <p:cNvPr id="24" name="Oval 23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06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0" y="1474237"/>
            <a:ext cx="8661997" cy="292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51897" y="2621849"/>
            <a:ext cx="1137815" cy="627323"/>
            <a:chOff x="3850759" y="3213526"/>
            <a:chExt cx="1711841" cy="943803"/>
          </a:xfrm>
        </p:grpSpPr>
        <p:sp>
          <p:nvSpPr>
            <p:cNvPr id="9" name="Oval 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758130" y="2621849"/>
            <a:ext cx="1137815" cy="627323"/>
            <a:chOff x="3850759" y="3213526"/>
            <a:chExt cx="1711841" cy="943803"/>
          </a:xfrm>
        </p:grpSpPr>
        <p:sp>
          <p:nvSpPr>
            <p:cNvPr id="12" name="Oval 11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285547" y="2621849"/>
            <a:ext cx="1137815" cy="627323"/>
            <a:chOff x="3850759" y="3213526"/>
            <a:chExt cx="1711841" cy="943803"/>
          </a:xfrm>
        </p:grpSpPr>
        <p:sp>
          <p:nvSpPr>
            <p:cNvPr id="15" name="Oval 14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798793" y="2621849"/>
            <a:ext cx="1137815" cy="627323"/>
            <a:chOff x="3850759" y="3213526"/>
            <a:chExt cx="1711841" cy="943803"/>
          </a:xfrm>
        </p:grpSpPr>
        <p:sp>
          <p:nvSpPr>
            <p:cNvPr id="18" name="Oval 17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293053" y="2621849"/>
            <a:ext cx="1137815" cy="627323"/>
            <a:chOff x="3850759" y="3213526"/>
            <a:chExt cx="1711841" cy="943803"/>
          </a:xfrm>
        </p:grpSpPr>
        <p:sp>
          <p:nvSpPr>
            <p:cNvPr id="21" name="Oval 20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798465" y="2621849"/>
            <a:ext cx="1137815" cy="627323"/>
            <a:chOff x="3850759" y="3213526"/>
            <a:chExt cx="1711841" cy="943803"/>
          </a:xfrm>
        </p:grpSpPr>
        <p:sp>
          <p:nvSpPr>
            <p:cNvPr id="24" name="Oval 23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228449"/>
      </p:ext>
    </p:extLst>
  </p:cSld>
  <p:clrMapOvr>
    <a:masterClrMapping/>
  </p:clrMapOvr>
  <p:transition spd="slow" advClick="0" advTm="0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1599" y="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ptima" charset="0"/>
                <a:ea typeface="Optima" charset="0"/>
                <a:cs typeface="Optima" charset="0"/>
              </a:rPr>
              <a:t>S</a:t>
            </a:r>
            <a:r>
              <a:rPr lang="en-US" sz="2800" dirty="0">
                <a:latin typeface="Optima" charset="0"/>
                <a:ea typeface="Optima" charset="0"/>
                <a:cs typeface="Optima" charset="0"/>
              </a:rPr>
              <a:t>imple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15" y="1465307"/>
            <a:ext cx="8758271" cy="295437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316063" y="2621849"/>
            <a:ext cx="1137815" cy="627323"/>
            <a:chOff x="3850759" y="3213526"/>
            <a:chExt cx="1711841" cy="943803"/>
          </a:xfrm>
        </p:grpSpPr>
        <p:sp>
          <p:nvSpPr>
            <p:cNvPr id="19" name="Oval 18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835130" y="2621849"/>
            <a:ext cx="1137815" cy="627323"/>
            <a:chOff x="3850759" y="3213526"/>
            <a:chExt cx="1711841" cy="943803"/>
          </a:xfrm>
        </p:grpSpPr>
        <p:sp>
          <p:nvSpPr>
            <p:cNvPr id="22" name="Oval 21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298381" y="2621849"/>
            <a:ext cx="1137815" cy="627323"/>
            <a:chOff x="3850759" y="3213526"/>
            <a:chExt cx="1711841" cy="943803"/>
          </a:xfrm>
        </p:grpSpPr>
        <p:sp>
          <p:nvSpPr>
            <p:cNvPr id="25" name="Oval 24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798793" y="2621849"/>
            <a:ext cx="1137815" cy="627323"/>
            <a:chOff x="3850759" y="3213526"/>
            <a:chExt cx="1711841" cy="943803"/>
          </a:xfrm>
        </p:grpSpPr>
        <p:sp>
          <p:nvSpPr>
            <p:cNvPr id="28" name="Oval 27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293053" y="2621849"/>
            <a:ext cx="1137815" cy="627323"/>
            <a:chOff x="3850759" y="3213526"/>
            <a:chExt cx="1711841" cy="943803"/>
          </a:xfrm>
        </p:grpSpPr>
        <p:sp>
          <p:nvSpPr>
            <p:cNvPr id="31" name="Oval 30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772798" y="2621849"/>
            <a:ext cx="1137815" cy="627323"/>
            <a:chOff x="3850759" y="3213526"/>
            <a:chExt cx="1711841" cy="943803"/>
          </a:xfrm>
        </p:grpSpPr>
        <p:sp>
          <p:nvSpPr>
            <p:cNvPr id="34" name="Oval 33"/>
            <p:cNvSpPr/>
            <p:nvPr/>
          </p:nvSpPr>
          <p:spPr>
            <a:xfrm>
              <a:off x="3850759" y="3243321"/>
              <a:ext cx="1711841" cy="914008"/>
            </a:xfrm>
            <a:prstGeom prst="ellipse">
              <a:avLst/>
            </a:prstGeom>
            <a:solidFill>
              <a:srgbClr val="FFF4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077" y="3213526"/>
              <a:ext cx="682551" cy="943803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4792134" y="2374842"/>
            <a:ext cx="1177348" cy="1177348"/>
          </a:xfrm>
          <a:prstGeom prst="ellipse">
            <a:avLst/>
          </a:prstGeom>
          <a:solidFill>
            <a:srgbClr val="57CCD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LEARN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81566" y="2393524"/>
            <a:ext cx="1139993" cy="1139993"/>
            <a:chOff x="2591519" y="4254847"/>
            <a:chExt cx="1043215" cy="1043215"/>
          </a:xfrm>
        </p:grpSpPr>
        <p:sp>
          <p:nvSpPr>
            <p:cNvPr id="12" name="Oval 11"/>
            <p:cNvSpPr/>
            <p:nvPr/>
          </p:nvSpPr>
          <p:spPr>
            <a:xfrm>
              <a:off x="2591519" y="4254847"/>
              <a:ext cx="1043215" cy="1043215"/>
            </a:xfrm>
            <a:prstGeom prst="ellipse">
              <a:avLst/>
            </a:prstGeom>
            <a:solidFill>
              <a:srgbClr val="64CE0D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59807" y="4625100"/>
              <a:ext cx="929909" cy="309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lt1"/>
                  </a:solidFill>
                </a:rPr>
                <a:t>MEASURE</a:t>
              </a:r>
            </a:p>
          </p:txBody>
        </p:sp>
      </p:grpSp>
      <p:sp>
        <p:nvSpPr>
          <p:cNvPr id="14" name="Oval 13"/>
          <p:cNvSpPr/>
          <p:nvPr/>
        </p:nvSpPr>
        <p:spPr>
          <a:xfrm>
            <a:off x="7816733" y="2374846"/>
            <a:ext cx="1163375" cy="119027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700" dirty="0"/>
              <a:t>BUILD</a:t>
            </a:r>
          </a:p>
        </p:txBody>
      </p:sp>
      <p:sp>
        <p:nvSpPr>
          <p:cNvPr id="10" name="Oval 9"/>
          <p:cNvSpPr/>
          <p:nvPr/>
        </p:nvSpPr>
        <p:spPr>
          <a:xfrm>
            <a:off x="6265210" y="2374847"/>
            <a:ext cx="1199377" cy="1190279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/>
              <a:t>TESTS</a:t>
            </a:r>
          </a:p>
        </p:txBody>
      </p:sp>
      <p:sp>
        <p:nvSpPr>
          <p:cNvPr id="15" name="Oval 14"/>
          <p:cNvSpPr/>
          <p:nvPr/>
        </p:nvSpPr>
        <p:spPr>
          <a:xfrm>
            <a:off x="9281762" y="2374845"/>
            <a:ext cx="1212823" cy="1206299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/>
              <a:t>CODE</a:t>
            </a:r>
          </a:p>
        </p:txBody>
      </p:sp>
      <p:sp>
        <p:nvSpPr>
          <p:cNvPr id="16" name="Oval 15"/>
          <p:cNvSpPr/>
          <p:nvPr/>
        </p:nvSpPr>
        <p:spPr>
          <a:xfrm>
            <a:off x="3286711" y="2367818"/>
            <a:ext cx="1164499" cy="1197305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0451" y="5776946"/>
            <a:ext cx="3991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How to refactor all this into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Jobs’ “elegance of minimal”?</a:t>
            </a:r>
          </a:p>
        </p:txBody>
      </p:sp>
    </p:spTree>
    <p:extLst>
      <p:ext uri="{BB962C8B-B14F-4D97-AF65-F5344CB8AC3E}">
        <p14:creationId xmlns:p14="http://schemas.microsoft.com/office/powerpoint/2010/main" val="126816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0" grpId="0" animBg="1"/>
      <p:bldP spid="15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32" name="Rectangle 31"/>
          <p:cNvSpPr/>
          <p:nvPr/>
        </p:nvSpPr>
        <p:spPr>
          <a:xfrm flipH="1" flipV="1">
            <a:off x="5112855" y="5321835"/>
            <a:ext cx="2164144" cy="1607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646253" y="4254854"/>
            <a:ext cx="1043214" cy="1043215"/>
            <a:chOff x="2591519" y="4254847"/>
            <a:chExt cx="1043215" cy="1043215"/>
          </a:xfrm>
        </p:grpSpPr>
        <p:sp>
          <p:nvSpPr>
            <p:cNvPr id="11" name="Oval 10"/>
            <p:cNvSpPr/>
            <p:nvPr/>
          </p:nvSpPr>
          <p:spPr>
            <a:xfrm>
              <a:off x="2591519" y="4254847"/>
              <a:ext cx="1043215" cy="1043215"/>
            </a:xfrm>
            <a:prstGeom prst="ellipse">
              <a:avLst/>
            </a:prstGeom>
            <a:solidFill>
              <a:srgbClr val="64CE0D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16675" y="4598996"/>
              <a:ext cx="10161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lt1"/>
                  </a:solidFill>
                </a:rPr>
                <a:t>MEASURE</a:t>
              </a:r>
            </a:p>
          </p:txBody>
        </p:sp>
      </p:grpSp>
      <p:sp>
        <p:nvSpPr>
          <p:cNvPr id="28" name="Oval 27"/>
          <p:cNvSpPr/>
          <p:nvPr/>
        </p:nvSpPr>
        <p:spPr>
          <a:xfrm>
            <a:off x="5806895" y="1302275"/>
            <a:ext cx="705400" cy="733127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/>
              <a:t>TESTS</a:t>
            </a:r>
          </a:p>
        </p:txBody>
      </p:sp>
      <p:sp>
        <p:nvSpPr>
          <p:cNvPr id="29" name="Oval 28"/>
          <p:cNvSpPr/>
          <p:nvPr/>
        </p:nvSpPr>
        <p:spPr>
          <a:xfrm>
            <a:off x="4907503" y="3187597"/>
            <a:ext cx="763912" cy="785432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30" name="Oval 29"/>
          <p:cNvSpPr/>
          <p:nvPr/>
        </p:nvSpPr>
        <p:spPr>
          <a:xfrm>
            <a:off x="6676187" y="3210887"/>
            <a:ext cx="714060" cy="710220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/>
              <a:t>CODE</a:t>
            </a:r>
          </a:p>
        </p:txBody>
      </p:sp>
      <p:sp>
        <p:nvSpPr>
          <p:cNvPr id="12" name="Oval 11"/>
          <p:cNvSpPr/>
          <p:nvPr/>
        </p:nvSpPr>
        <p:spPr>
          <a:xfrm>
            <a:off x="7117807" y="1766774"/>
            <a:ext cx="1043215" cy="10432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700" dirty="0"/>
              <a:t>BUILD</a:t>
            </a:r>
          </a:p>
        </p:txBody>
      </p:sp>
      <p:sp>
        <p:nvSpPr>
          <p:cNvPr id="14" name="Oval 13"/>
          <p:cNvSpPr/>
          <p:nvPr/>
        </p:nvSpPr>
        <p:spPr>
          <a:xfrm>
            <a:off x="4134585" y="1787074"/>
            <a:ext cx="1043215" cy="1043215"/>
          </a:xfrm>
          <a:prstGeom prst="ellipse">
            <a:avLst/>
          </a:prstGeom>
          <a:solidFill>
            <a:srgbClr val="57CCD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48000" tIns="0" rIns="48000" bIns="0" rtlCol="0" anchor="ctr"/>
          <a:lstStyle/>
          <a:p>
            <a:pPr algn="ctr"/>
            <a:r>
              <a:rPr lang="en-AU" sz="1600" dirty="0"/>
              <a:t>LEARN</a:t>
            </a:r>
          </a:p>
        </p:txBody>
      </p:sp>
    </p:spTree>
    <p:extLst>
      <p:ext uri="{BB962C8B-B14F-4D97-AF65-F5344CB8AC3E}">
        <p14:creationId xmlns:p14="http://schemas.microsoft.com/office/powerpoint/2010/main" val="26392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5571071" y="2237514"/>
            <a:ext cx="1049944" cy="1090732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REFACTOR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2284" y="369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Optima"/>
                <a:cs typeface="Optima"/>
              </a:rPr>
              <a:t>S</a:t>
            </a:r>
            <a:r>
              <a:rPr lang="en-US" sz="2800" dirty="0">
                <a:latin typeface="Optima"/>
                <a:cs typeface="Optima"/>
              </a:rPr>
              <a:t>imple</a:t>
            </a:r>
          </a:p>
        </p:txBody>
      </p:sp>
      <p:sp>
        <p:nvSpPr>
          <p:cNvPr id="32" name="Rectangle 31"/>
          <p:cNvSpPr/>
          <p:nvPr/>
        </p:nvSpPr>
        <p:spPr>
          <a:xfrm flipH="1" flipV="1">
            <a:off x="5112855" y="5321835"/>
            <a:ext cx="2164144" cy="1607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2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7965" y="866663"/>
            <a:ext cx="5916076" cy="47144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646253" y="4254854"/>
            <a:ext cx="1043214" cy="1043215"/>
            <a:chOff x="2591519" y="4254847"/>
            <a:chExt cx="1043215" cy="1043215"/>
          </a:xfrm>
        </p:grpSpPr>
        <p:sp>
          <p:nvSpPr>
            <p:cNvPr id="11" name="Oval 10"/>
            <p:cNvSpPr/>
            <p:nvPr/>
          </p:nvSpPr>
          <p:spPr>
            <a:xfrm>
              <a:off x="2591519" y="4254847"/>
              <a:ext cx="1043215" cy="1043215"/>
            </a:xfrm>
            <a:prstGeom prst="ellipse">
              <a:avLst/>
            </a:prstGeom>
            <a:solidFill>
              <a:srgbClr val="64CE0D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16675" y="4598996"/>
              <a:ext cx="10161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lt1"/>
                  </a:solidFill>
                </a:rPr>
                <a:t>MEASURE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5806895" y="1302275"/>
            <a:ext cx="705400" cy="733127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/>
              <a:t>TESTS</a:t>
            </a:r>
          </a:p>
        </p:txBody>
      </p:sp>
      <p:sp>
        <p:nvSpPr>
          <p:cNvPr id="20" name="Oval 19"/>
          <p:cNvSpPr/>
          <p:nvPr/>
        </p:nvSpPr>
        <p:spPr>
          <a:xfrm>
            <a:off x="4907503" y="3187597"/>
            <a:ext cx="763912" cy="785432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21" name="Oval 20"/>
          <p:cNvSpPr/>
          <p:nvPr/>
        </p:nvSpPr>
        <p:spPr>
          <a:xfrm>
            <a:off x="6676187" y="3210887"/>
            <a:ext cx="714060" cy="710220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/>
              <a:t>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2455" y="5776944"/>
            <a:ext cx="2847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Optima"/>
                <a:cs typeface="Optima"/>
              </a:rPr>
              <a:t>Lean Startup + BDD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066474" y="1766774"/>
            <a:ext cx="1043215" cy="10432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700" dirty="0"/>
              <a:t>BUILD</a:t>
            </a:r>
          </a:p>
        </p:txBody>
      </p:sp>
      <p:sp>
        <p:nvSpPr>
          <p:cNvPr id="17" name="Oval 16"/>
          <p:cNvSpPr/>
          <p:nvPr/>
        </p:nvSpPr>
        <p:spPr>
          <a:xfrm>
            <a:off x="4083250" y="1787074"/>
            <a:ext cx="1043215" cy="1043215"/>
          </a:xfrm>
          <a:prstGeom prst="ellipse">
            <a:avLst/>
          </a:prstGeom>
          <a:solidFill>
            <a:srgbClr val="57CCD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48000" tIns="0" rIns="48000" bIns="0" rtlCol="0" anchor="ctr"/>
          <a:lstStyle/>
          <a:p>
            <a:pPr algn="ctr"/>
            <a:r>
              <a:rPr lang="en-AU" sz="1600" dirty="0"/>
              <a:t>LEARN</a:t>
            </a:r>
          </a:p>
        </p:txBody>
      </p:sp>
    </p:spTree>
    <p:extLst>
      <p:ext uri="{BB962C8B-B14F-4D97-AF65-F5344CB8AC3E}">
        <p14:creationId xmlns:p14="http://schemas.microsoft.com/office/powerpoint/2010/main" val="136581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-1874636" y="557689"/>
            <a:ext cx="14524503" cy="7755124"/>
          </a:xfrm>
          <a:prstGeom prst="ellipse">
            <a:avLst/>
          </a:prstGeom>
          <a:solidFill>
            <a:srgbClr val="FFF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39" y="258963"/>
            <a:ext cx="5791259" cy="800792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28949" y="1942318"/>
            <a:ext cx="846148" cy="84614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200" dirty="0"/>
              <a:t>BUILD</a:t>
            </a:r>
          </a:p>
        </p:txBody>
      </p:sp>
      <p:sp>
        <p:nvSpPr>
          <p:cNvPr id="10" name="Oval 9"/>
          <p:cNvSpPr/>
          <p:nvPr/>
        </p:nvSpPr>
        <p:spPr>
          <a:xfrm>
            <a:off x="4435777" y="1942318"/>
            <a:ext cx="846148" cy="846148"/>
          </a:xfrm>
          <a:prstGeom prst="ellipse">
            <a:avLst/>
          </a:prstGeom>
          <a:solidFill>
            <a:srgbClr val="57CCD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100" dirty="0"/>
              <a:t>LEARN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63771" y="3943921"/>
            <a:ext cx="846148" cy="846148"/>
            <a:chOff x="2591519" y="4254847"/>
            <a:chExt cx="1043215" cy="1043215"/>
          </a:xfrm>
        </p:grpSpPr>
        <p:sp>
          <p:nvSpPr>
            <p:cNvPr id="11" name="Oval 10"/>
            <p:cNvSpPr/>
            <p:nvPr/>
          </p:nvSpPr>
          <p:spPr>
            <a:xfrm>
              <a:off x="2591519" y="4254847"/>
              <a:ext cx="1043215" cy="1043215"/>
            </a:xfrm>
            <a:prstGeom prst="ellipse">
              <a:avLst/>
            </a:prstGeom>
            <a:solidFill>
              <a:srgbClr val="64CE0D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5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35566" y="4598998"/>
              <a:ext cx="931251" cy="32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100" dirty="0">
                  <a:solidFill>
                    <a:schemeClr val="lt1"/>
                  </a:solidFill>
                </a:rPr>
                <a:t>MEASURE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5807312" y="1549098"/>
            <a:ext cx="572147" cy="594636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/>
              <a:t>TESTS</a:t>
            </a:r>
          </a:p>
        </p:txBody>
      </p:sp>
      <p:sp>
        <p:nvSpPr>
          <p:cNvPr id="20" name="Oval 19"/>
          <p:cNvSpPr/>
          <p:nvPr/>
        </p:nvSpPr>
        <p:spPr>
          <a:xfrm>
            <a:off x="5077817" y="3078277"/>
            <a:ext cx="619604" cy="637060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/>
              <a:t>DATA</a:t>
            </a:r>
          </a:p>
        </p:txBody>
      </p:sp>
      <p:sp>
        <p:nvSpPr>
          <p:cNvPr id="21" name="Oval 20"/>
          <p:cNvSpPr/>
          <p:nvPr/>
        </p:nvSpPr>
        <p:spPr>
          <a:xfrm>
            <a:off x="6512394" y="3097167"/>
            <a:ext cx="579172" cy="576056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/>
              <a:t>CODE</a:t>
            </a:r>
          </a:p>
        </p:txBody>
      </p:sp>
      <p:sp>
        <p:nvSpPr>
          <p:cNvPr id="14" name="Oval 13"/>
          <p:cNvSpPr/>
          <p:nvPr/>
        </p:nvSpPr>
        <p:spPr>
          <a:xfrm>
            <a:off x="5571071" y="2237514"/>
            <a:ext cx="1049944" cy="1090732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REFACTOR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11498" y="3691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Optima"/>
                <a:cs typeface="Optima"/>
              </a:rPr>
              <a:t>S</a:t>
            </a:r>
            <a:r>
              <a:rPr lang="en-US" sz="2800">
                <a:latin typeface="Optima"/>
                <a:cs typeface="Optima"/>
              </a:rPr>
              <a:t>imple Design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7639" y="3969287"/>
            <a:ext cx="45274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“Add value by removing that without.”</a:t>
            </a:r>
          </a:p>
          <a:p>
            <a:pPr algn="ctr"/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-- Ron Jeffries</a:t>
            </a:r>
          </a:p>
          <a:p>
            <a:pPr algn="ctr"/>
            <a:endParaRPr lang="en-US" sz="1400" dirty="0">
              <a:latin typeface="Optima" charset="0"/>
              <a:ea typeface="Optima" charset="0"/>
              <a:cs typeface="Optima" charset="0"/>
            </a:endParaRPr>
          </a:p>
          <a:p>
            <a:pPr algn="ctr"/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“Each and every declaration of behavior </a:t>
            </a:r>
          </a:p>
          <a:p>
            <a:pPr algn="ctr"/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should appear once and only once.”</a:t>
            </a:r>
          </a:p>
          <a:p>
            <a:pPr algn="ctr"/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-- Kent Beck</a:t>
            </a:r>
          </a:p>
          <a:p>
            <a:pPr algn="ctr"/>
            <a:endParaRPr lang="en-US" sz="1400" dirty="0">
              <a:latin typeface="Optima" charset="0"/>
              <a:ea typeface="Optima" charset="0"/>
              <a:cs typeface="Optima" charset="0"/>
            </a:endParaRPr>
          </a:p>
          <a:p>
            <a:pPr algn="ctr"/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“Ask, what’s the simplest thing that could possibly work?</a:t>
            </a:r>
          </a:p>
          <a:p>
            <a:pPr algn="ctr"/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Don’t solve problems you don't yet have.”</a:t>
            </a:r>
          </a:p>
          <a:p>
            <a:pPr algn="ctr"/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-- Ward Cunningham</a:t>
            </a:r>
          </a:p>
        </p:txBody>
      </p:sp>
    </p:spTree>
    <p:extLst>
      <p:ext uri="{BB962C8B-B14F-4D97-AF65-F5344CB8AC3E}">
        <p14:creationId xmlns:p14="http://schemas.microsoft.com/office/powerpoint/2010/main" val="207840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23436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80596" y="82003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00391" y="820384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013551" y="821321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675501" y="824237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>
            <a:off x="6455233" y="692737"/>
            <a:ext cx="2736715" cy="499814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032066" y="2921551"/>
            <a:ext cx="381109" cy="385732"/>
          </a:xfrm>
          <a:prstGeom prst="ellipse">
            <a:avLst/>
          </a:prstGeom>
          <a:solidFill>
            <a:srgbClr val="7FD468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627F58"/>
                </a:solidFill>
              </a:rPr>
              <a:t>11</a:t>
            </a:r>
          </a:p>
        </p:txBody>
      </p:sp>
      <p:sp>
        <p:nvSpPr>
          <p:cNvPr id="15" name="Oval 14"/>
          <p:cNvSpPr/>
          <p:nvPr/>
        </p:nvSpPr>
        <p:spPr>
          <a:xfrm>
            <a:off x="4523611" y="1781304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A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032155" y="2068492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2835379" y="904503"/>
            <a:ext cx="255308" cy="136233"/>
            <a:chOff x="2591519" y="4254847"/>
            <a:chExt cx="3747700" cy="1999817"/>
          </a:xfrm>
        </p:grpSpPr>
        <p:sp>
          <p:nvSpPr>
            <p:cNvPr id="121" name="Oval 120"/>
            <p:cNvSpPr/>
            <p:nvPr/>
          </p:nvSpPr>
          <p:spPr>
            <a:xfrm>
              <a:off x="2591519" y="4254847"/>
              <a:ext cx="1043215" cy="1043215"/>
            </a:xfrm>
            <a:prstGeom prst="ellipse">
              <a:avLst/>
            </a:prstGeom>
            <a:solidFill>
              <a:srgbClr val="64CE0D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3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616650" y="4599005"/>
              <a:ext cx="3722569" cy="165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3" dirty="0">
                  <a:solidFill>
                    <a:schemeClr val="lt1"/>
                  </a:solidFill>
                </a:rPr>
                <a:t>MEASURE</a:t>
              </a:r>
            </a:p>
          </p:txBody>
        </p:sp>
      </p:grpSp>
      <p:sp>
        <p:nvSpPr>
          <p:cNvPr id="123" name="Oval 122"/>
          <p:cNvSpPr/>
          <p:nvPr/>
        </p:nvSpPr>
        <p:spPr>
          <a:xfrm>
            <a:off x="2917145" y="732253"/>
            <a:ext cx="56356" cy="563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" dirty="0"/>
              <a:t>BUILD</a:t>
            </a:r>
          </a:p>
        </p:txBody>
      </p:sp>
      <p:sp>
        <p:nvSpPr>
          <p:cNvPr id="124" name="Oval 123"/>
          <p:cNvSpPr/>
          <p:nvPr/>
        </p:nvSpPr>
        <p:spPr>
          <a:xfrm>
            <a:off x="2755993" y="733351"/>
            <a:ext cx="56356" cy="56356"/>
          </a:xfrm>
          <a:prstGeom prst="ellipse">
            <a:avLst/>
          </a:prstGeom>
          <a:solidFill>
            <a:srgbClr val="57CCD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" dirty="0"/>
              <a:t>LEARN</a:t>
            </a:r>
          </a:p>
        </p:txBody>
      </p:sp>
      <p:sp>
        <p:nvSpPr>
          <p:cNvPr id="125" name="Oval 124"/>
          <p:cNvSpPr/>
          <p:nvPr/>
        </p:nvSpPr>
        <p:spPr>
          <a:xfrm>
            <a:off x="2849104" y="707162"/>
            <a:ext cx="38105" cy="39604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33" dirty="0"/>
              <a:t>TESTS</a:t>
            </a:r>
          </a:p>
        </p:txBody>
      </p:sp>
      <p:sp>
        <p:nvSpPr>
          <p:cNvPr id="126" name="Oval 125"/>
          <p:cNvSpPr/>
          <p:nvPr/>
        </p:nvSpPr>
        <p:spPr>
          <a:xfrm>
            <a:off x="2800517" y="809006"/>
            <a:ext cx="41267" cy="42428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33" dirty="0"/>
              <a:t>DATA</a:t>
            </a:r>
          </a:p>
        </p:txBody>
      </p:sp>
      <p:sp>
        <p:nvSpPr>
          <p:cNvPr id="127" name="Oval 126"/>
          <p:cNvSpPr/>
          <p:nvPr/>
        </p:nvSpPr>
        <p:spPr>
          <a:xfrm>
            <a:off x="2896062" y="810263"/>
            <a:ext cx="38572" cy="38368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33" dirty="0"/>
              <a:t>CODE</a:t>
            </a:r>
          </a:p>
        </p:txBody>
      </p:sp>
      <p:sp>
        <p:nvSpPr>
          <p:cNvPr id="128" name="Oval 127"/>
          <p:cNvSpPr/>
          <p:nvPr/>
        </p:nvSpPr>
        <p:spPr>
          <a:xfrm>
            <a:off x="2833367" y="753011"/>
            <a:ext cx="69928" cy="72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AU" sz="133" dirty="0">
                <a:solidFill>
                  <a:schemeClr val="tx1"/>
                </a:solidFill>
              </a:rPr>
              <a:t>REFACTOR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722" y="560450"/>
            <a:ext cx="486407" cy="67258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911498" y="3691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Optima"/>
                <a:cs typeface="Optima"/>
              </a:rPr>
              <a:t>S</a:t>
            </a:r>
            <a:r>
              <a:rPr lang="en-US" sz="2800">
                <a:latin typeface="Optima"/>
                <a:cs typeface="Optima"/>
              </a:rPr>
              <a:t>imple Design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42327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6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26" y="883667"/>
            <a:ext cx="7656775" cy="47637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79505" y="5236925"/>
            <a:ext cx="990977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Deception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58987" y="5243232"/>
            <a:ext cx="1229824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Digitalization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0722" y="5038550"/>
            <a:ext cx="100059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Disruption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49113" y="4595338"/>
            <a:ext cx="156805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Dematerialization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47916" y="3781269"/>
            <a:ext cx="1428596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Demonetization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08820" y="2888534"/>
            <a:ext cx="147611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defTabSz="609585"/>
            <a:r>
              <a:rPr lang="en-US" sz="1400" dirty="0">
                <a:solidFill>
                  <a:prstClr val="black"/>
                </a:solidFill>
                <a:latin typeface="Optima"/>
                <a:cs typeface="Optima"/>
              </a:rPr>
              <a:t>Democratization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68851" y="2451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e</a:t>
            </a:r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ponential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684" y="183549"/>
            <a:ext cx="1979653" cy="679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701" y="94655"/>
            <a:ext cx="1838315" cy="8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771" y="3978792"/>
            <a:ext cx="149944" cy="1271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50" l="6250" r="97250">
                        <a14:foregroundMark x1="17000" y1="8786" x2="17000" y2="8786"/>
                        <a14:foregroundMark x1="18000" y1="12403" x2="18000" y2="12403"/>
                        <a14:foregroundMark x1="19000" y1="17829" x2="16250" y2="4910"/>
                        <a14:foregroundMark x1="31500" y1="66667" x2="37250" y2="82687"/>
                        <a14:foregroundMark x1="35750" y1="81654" x2="40500" y2="90698"/>
                        <a14:foregroundMark x1="33500" y1="77778" x2="34750" y2="82687"/>
                        <a14:foregroundMark x1="29500" y1="63307" x2="31250" y2="68992"/>
                        <a14:foregroundMark x1="30750" y1="72093" x2="31500" y2="77261"/>
                        <a14:foregroundMark x1="31750" y1="82429" x2="37500" y2="92248"/>
                        <a14:foregroundMark x1="21500" y1="41602" x2="24250" y2="55814"/>
                        <a14:foregroundMark x1="26000" y1="58140" x2="28250" y2="62791"/>
                        <a14:foregroundMark x1="26250" y1="63307" x2="29250" y2="71318"/>
                      </a14:backgroundRemoval>
                    </a14:imgEffect>
                  </a14:imgLayer>
                </a14:imgProps>
              </a:ext>
            </a:extLst>
          </a:blip>
          <a:srcRect l="12149" t="2374" r="11439" b="6255"/>
          <a:stretch/>
        </p:blipFill>
        <p:spPr>
          <a:xfrm>
            <a:off x="5693453" y="1900293"/>
            <a:ext cx="1671431" cy="16499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443" y="3102019"/>
            <a:ext cx="1071971" cy="752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81356" y1="40984" x2="81356" y2="49180"/>
                        <a14:foregroundMark x1="89588" y1="22951" x2="73123" y2="78689"/>
                        <a14:foregroundMark x1="69734" y1="21311" x2="69734" y2="47541"/>
                        <a14:foregroundMark x1="72639" y1="82787" x2="84262" y2="86885"/>
                        <a14:foregroundMark x1="92010" y1="86066" x2="94673" y2="55738"/>
                        <a14:foregroundMark x1="94673" y1="54918" x2="93947" y2="24590"/>
                        <a14:foregroundMark x1="91525" y1="13115" x2="83051" y2="13934"/>
                        <a14:foregroundMark x1="22276" y1="25410" x2="18402" y2="57377"/>
                        <a14:foregroundMark x1="5811" y1="29508" x2="13075" y2="47541"/>
                        <a14:foregroundMark x1="9685" y1="85246" x2="25424" y2="57377"/>
                        <a14:foregroundMark x1="27119" y1="27049" x2="20823" y2="27049"/>
                        <a14:foregroundMark x1="22034" y1="13115" x2="26392" y2="13934"/>
                        <a14:foregroundMark x1="8475" y1="50820" x2="13075" y2="60656"/>
                        <a14:foregroundMark x1="84746" y1="58197" x2="83777" y2="64754"/>
                        <a14:foregroundMark x1="80630" y1="91803" x2="87893" y2="92623"/>
                        <a14:foregroundMark x1="71671" y1="90984" x2="69249" y2="75410"/>
                        <a14:foregroundMark x1="69007" y1="52459" x2="70944" y2="53279"/>
                        <a14:foregroundMark x1="73366" y1="30328" x2="74818" y2="114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0302" y="73394"/>
            <a:ext cx="3098981" cy="9154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39168">
            <a:off x="6006319" y="806861"/>
            <a:ext cx="2871931" cy="14093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3083" y1="22404" x2="2417" y2="22092"/>
                        <a14:foregroundMark x1="2917" y1="24200" x2="1000" y2="23185"/>
                        <a14:foregroundMark x1="60333" y1="20375" x2="62500" y2="220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9961" y="3483990"/>
            <a:ext cx="528691" cy="5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49" y="1117431"/>
            <a:ext cx="5035595" cy="41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597042" y="808741"/>
            <a:ext cx="507581" cy="4665763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23436" y="808744"/>
            <a:ext cx="430853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80596" y="820037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00391" y="820384"/>
            <a:ext cx="50758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013551" y="821321"/>
            <a:ext cx="543767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675501" y="824237"/>
            <a:ext cx="624851" cy="4665761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24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en-AU" sz="1100" dirty="0">
              <a:solidFill>
                <a:srgbClr val="100C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1" b="100000" l="0" r="100000">
                        <a14:foregroundMark x1="11000" y1="79651" x2="11000" y2="79651"/>
                        <a14:foregroundMark x1="10000" y1="62500" x2="10000" y2="62500"/>
                        <a14:foregroundMark x1="9000" y1="51453" x2="9000" y2="51453"/>
                        <a14:foregroundMark x1="10000" y1="43314" x2="10000" y2="43314"/>
                        <a14:foregroundMark x1="9000" y1="32267" x2="9000" y2="32267"/>
                        <a14:foregroundMark x1="10500" y1="27907" x2="10500" y2="27907"/>
                        <a14:foregroundMark x1="10500" y1="17151" x2="10500" y2="17151"/>
                        <a14:foregroundMark x1="11500" y1="9012" x2="11500" y2="9012"/>
                        <a14:foregroundMark x1="30500" y1="3488" x2="30500" y2="3488"/>
                        <a14:foregroundMark x1="41000" y1="3488" x2="50500" y2="3198"/>
                        <a14:foregroundMark x1="26000" y1="3779" x2="35500" y2="3779"/>
                        <a14:foregroundMark x1="17000" y1="4070" x2="23500" y2="3488"/>
                        <a14:foregroundMark x1="23000" y1="4942" x2="28000" y2="4942"/>
                        <a14:foregroundMark x1="32000" y1="4942" x2="53000" y2="5814"/>
                        <a14:foregroundMark x1="54500" y1="4651" x2="82000" y2="5233"/>
                        <a14:foregroundMark x1="61500" y1="3779" x2="81500" y2="3779"/>
                        <a14:foregroundMark x1="65000" y1="2326" x2="77500" y2="2616"/>
                        <a14:foregroundMark x1="83500" y1="6105" x2="89500" y2="10174"/>
                        <a14:foregroundMark x1="89500" y1="10756" x2="91500" y2="31686"/>
                        <a14:foregroundMark x1="88500" y1="21802" x2="91000" y2="50291"/>
                        <a14:foregroundMark x1="23500" y1="74709" x2="31500" y2="74128"/>
                        <a14:foregroundMark x1="88500" y1="44767" x2="89500" y2="68023"/>
                        <a14:foregroundMark x1="7500" y1="34884" x2="8500" y2="31395"/>
                        <a14:foregroundMark x1="7000" y1="31395" x2="7000" y2="31395"/>
                      </a14:backgroundRemoval>
                    </a14:imgEffect>
                  </a14:imgLayer>
                </a14:imgProps>
              </a:ext>
            </a:extLst>
          </a:blip>
          <a:srcRect l="5822"/>
          <a:stretch/>
        </p:blipFill>
        <p:spPr>
          <a:xfrm>
            <a:off x="6455233" y="692737"/>
            <a:ext cx="2736715" cy="499814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032066" y="2921551"/>
            <a:ext cx="381109" cy="385732"/>
          </a:xfrm>
          <a:prstGeom prst="ellipse">
            <a:avLst/>
          </a:prstGeom>
          <a:solidFill>
            <a:srgbClr val="7FD468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rgbClr val="627F58"/>
                </a:solidFill>
              </a:rPr>
              <a:t>11</a:t>
            </a:r>
          </a:p>
        </p:txBody>
      </p:sp>
      <p:sp>
        <p:nvSpPr>
          <p:cNvPr id="15" name="Oval 14"/>
          <p:cNvSpPr/>
          <p:nvPr/>
        </p:nvSpPr>
        <p:spPr>
          <a:xfrm>
            <a:off x="4523611" y="1781304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A</a:t>
            </a:r>
            <a:endParaRPr lang="en-US" sz="1200" dirty="0">
              <a:solidFill>
                <a:srgbClr val="627F58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032155" y="2068492"/>
            <a:ext cx="540128" cy="544080"/>
          </a:xfrm>
          <a:prstGeom prst="straightConnector1">
            <a:avLst/>
          </a:prstGeom>
          <a:ln w="15875">
            <a:solidFill>
              <a:srgbClr val="607B5F"/>
            </a:solidFill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684647" y="1561609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86603" y="2805157"/>
            <a:ext cx="332371" cy="336467"/>
          </a:xfrm>
          <a:prstGeom prst="ellipse">
            <a:avLst/>
          </a:prstGeom>
          <a:solidFill>
            <a:srgbClr val="D16860"/>
          </a:solidFill>
          <a:ln>
            <a:solidFill>
              <a:srgbClr val="607B5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627F58"/>
                </a:solidFill>
              </a:rPr>
              <a:t>0</a:t>
            </a:r>
            <a:endParaRPr lang="en-US" sz="1200" dirty="0">
              <a:solidFill>
                <a:srgbClr val="627F58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2835379" y="904503"/>
            <a:ext cx="255308" cy="136233"/>
            <a:chOff x="2591519" y="4254847"/>
            <a:chExt cx="3747700" cy="1999817"/>
          </a:xfrm>
        </p:grpSpPr>
        <p:sp>
          <p:nvSpPr>
            <p:cNvPr id="113" name="Oval 112"/>
            <p:cNvSpPr/>
            <p:nvPr/>
          </p:nvSpPr>
          <p:spPr>
            <a:xfrm>
              <a:off x="2591519" y="4254847"/>
              <a:ext cx="1043215" cy="1043215"/>
            </a:xfrm>
            <a:prstGeom prst="ellipse">
              <a:avLst/>
            </a:prstGeom>
            <a:solidFill>
              <a:srgbClr val="64CE0D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3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616650" y="4599005"/>
              <a:ext cx="3722569" cy="165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3" dirty="0">
                  <a:solidFill>
                    <a:schemeClr val="lt1"/>
                  </a:solidFill>
                </a:rPr>
                <a:t>MEASURE</a:t>
              </a:r>
            </a:p>
          </p:txBody>
        </p:sp>
      </p:grpSp>
      <p:sp>
        <p:nvSpPr>
          <p:cNvPr id="110" name="Oval 109"/>
          <p:cNvSpPr/>
          <p:nvPr/>
        </p:nvSpPr>
        <p:spPr>
          <a:xfrm>
            <a:off x="2917145" y="732253"/>
            <a:ext cx="56356" cy="563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" dirty="0"/>
              <a:t>BUILD</a:t>
            </a:r>
          </a:p>
        </p:txBody>
      </p:sp>
      <p:sp>
        <p:nvSpPr>
          <p:cNvPr id="111" name="Oval 110"/>
          <p:cNvSpPr/>
          <p:nvPr/>
        </p:nvSpPr>
        <p:spPr>
          <a:xfrm>
            <a:off x="2755993" y="733351"/>
            <a:ext cx="56356" cy="56356"/>
          </a:xfrm>
          <a:prstGeom prst="ellipse">
            <a:avLst/>
          </a:prstGeom>
          <a:solidFill>
            <a:srgbClr val="57CCD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" dirty="0"/>
              <a:t>LEARN</a:t>
            </a:r>
          </a:p>
        </p:txBody>
      </p:sp>
      <p:sp>
        <p:nvSpPr>
          <p:cNvPr id="115" name="Oval 114"/>
          <p:cNvSpPr/>
          <p:nvPr/>
        </p:nvSpPr>
        <p:spPr>
          <a:xfrm>
            <a:off x="2849104" y="707162"/>
            <a:ext cx="38105" cy="39604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33" dirty="0"/>
              <a:t>TESTS</a:t>
            </a:r>
          </a:p>
        </p:txBody>
      </p:sp>
      <p:sp>
        <p:nvSpPr>
          <p:cNvPr id="116" name="Oval 115"/>
          <p:cNvSpPr/>
          <p:nvPr/>
        </p:nvSpPr>
        <p:spPr>
          <a:xfrm>
            <a:off x="2800517" y="809006"/>
            <a:ext cx="41267" cy="42428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33" dirty="0"/>
              <a:t>DATA</a:t>
            </a:r>
          </a:p>
        </p:txBody>
      </p:sp>
      <p:sp>
        <p:nvSpPr>
          <p:cNvPr id="117" name="Oval 116"/>
          <p:cNvSpPr/>
          <p:nvPr/>
        </p:nvSpPr>
        <p:spPr>
          <a:xfrm>
            <a:off x="2896062" y="810263"/>
            <a:ext cx="38572" cy="38368"/>
          </a:xfrm>
          <a:prstGeom prst="ellipse">
            <a:avLst/>
          </a:prstGeom>
          <a:solidFill>
            <a:srgbClr val="809A9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33" dirty="0"/>
              <a:t>CODE</a:t>
            </a:r>
          </a:p>
        </p:txBody>
      </p:sp>
      <p:sp>
        <p:nvSpPr>
          <p:cNvPr id="118" name="Oval 117"/>
          <p:cNvSpPr/>
          <p:nvPr/>
        </p:nvSpPr>
        <p:spPr>
          <a:xfrm>
            <a:off x="2833367" y="753011"/>
            <a:ext cx="69928" cy="72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AU" sz="133" dirty="0">
                <a:solidFill>
                  <a:schemeClr val="tx1"/>
                </a:solidFill>
              </a:rPr>
              <a:t>REFACTOR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722" y="560450"/>
            <a:ext cx="486407" cy="6725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223" y="560450"/>
            <a:ext cx="486407" cy="672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750" y="560450"/>
            <a:ext cx="486407" cy="6725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262" y="560450"/>
            <a:ext cx="486407" cy="67258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437" y="560450"/>
            <a:ext cx="486407" cy="67258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158" y="560450"/>
            <a:ext cx="486407" cy="6725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11498" y="3691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Optima"/>
                <a:cs typeface="Optima"/>
              </a:rPr>
              <a:t>S</a:t>
            </a:r>
            <a:r>
              <a:rPr lang="en-US" sz="2800">
                <a:latin typeface="Optima"/>
                <a:cs typeface="Optima"/>
              </a:rPr>
              <a:t>imple Design</a:t>
            </a:r>
            <a:endParaRPr lang="en-US" sz="280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9488589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2332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Optima"/>
                <a:cs typeface="Optima"/>
              </a:rPr>
              <a:t>Set-Based Design Game</a:t>
            </a:r>
            <a:endParaRPr lang="en-US" dirty="0" smtClean="0">
              <a:latin typeface="Optima"/>
              <a:cs typeface="Optim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3" y="2470194"/>
            <a:ext cx="3349457" cy="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3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81000" y="934471"/>
            <a:ext cx="5195252" cy="5256779"/>
            <a:chOff x="1186996" y="991621"/>
            <a:chExt cx="4770256" cy="468125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29"/>
            <a:stretch/>
          </p:blipFill>
          <p:spPr bwMode="auto">
            <a:xfrm>
              <a:off x="1301234" y="1300311"/>
              <a:ext cx="4293905" cy="4101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 bwMode="auto">
            <a:xfrm>
              <a:off x="1617327" y="991621"/>
              <a:ext cx="507581" cy="4665763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48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</a:pPr>
              <a:endParaRPr lang="en-AU" sz="1100" dirty="0">
                <a:solidFill>
                  <a:srgbClr val="100C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243721" y="991624"/>
              <a:ext cx="430853" cy="4665761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48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</a:pPr>
              <a:endParaRPr lang="en-AU" sz="1100" dirty="0">
                <a:solidFill>
                  <a:srgbClr val="100C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800881" y="1002917"/>
              <a:ext cx="507581" cy="4665761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48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</a:pPr>
              <a:endParaRPr lang="en-AU" sz="1100" dirty="0">
                <a:solidFill>
                  <a:srgbClr val="100C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420676" y="1003264"/>
              <a:ext cx="507581" cy="4665761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48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</a:pPr>
              <a:endParaRPr lang="en-AU" sz="1100" dirty="0">
                <a:solidFill>
                  <a:srgbClr val="100C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033836" y="1004201"/>
              <a:ext cx="543767" cy="4665761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48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</a:pPr>
              <a:endParaRPr lang="en-AU" sz="1100" dirty="0">
                <a:solidFill>
                  <a:srgbClr val="100C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695786" y="1007117"/>
              <a:ext cx="624851" cy="4665761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248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</a:pPr>
              <a:endParaRPr lang="en-AU" sz="1100" dirty="0">
                <a:solidFill>
                  <a:srgbClr val="100C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052351" y="3104431"/>
              <a:ext cx="381109" cy="385732"/>
            </a:xfrm>
            <a:prstGeom prst="ellipse">
              <a:avLst/>
            </a:prstGeom>
            <a:solidFill>
              <a:srgbClr val="7FD468"/>
            </a:solidFill>
            <a:ln>
              <a:solidFill>
                <a:srgbClr val="607B5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rgbClr val="627F58"/>
                  </a:solidFill>
                </a:rPr>
                <a:t>11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43896" y="1964184"/>
              <a:ext cx="332371" cy="336467"/>
            </a:xfrm>
            <a:prstGeom prst="ellipse">
              <a:avLst/>
            </a:prstGeom>
            <a:solidFill>
              <a:srgbClr val="D16860"/>
            </a:solidFill>
            <a:ln w="12700">
              <a:solidFill>
                <a:srgbClr val="607B5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rgbClr val="627F58"/>
                  </a:solidFill>
                </a:rPr>
                <a:t>A</a:t>
              </a:r>
              <a:endParaRPr lang="en-US" sz="1200" dirty="0">
                <a:solidFill>
                  <a:srgbClr val="627F58"/>
                </a:solidFill>
              </a:endParaRPr>
            </a:p>
          </p:txBody>
        </p:sp>
        <p:cxnSp>
          <p:nvCxnSpPr>
            <p:cNvPr id="15" name="Straight Arrow Connector 14"/>
            <p:cNvCxnSpPr>
              <a:endCxn id="19" idx="3"/>
            </p:cNvCxnSpPr>
            <p:nvPr/>
          </p:nvCxnSpPr>
          <p:spPr>
            <a:xfrm flipV="1">
              <a:off x="3052440" y="2251372"/>
              <a:ext cx="540128" cy="544080"/>
            </a:xfrm>
            <a:prstGeom prst="straightConnector1">
              <a:avLst/>
            </a:prstGeom>
            <a:ln w="15875">
              <a:solidFill>
                <a:srgbClr val="607B5F"/>
              </a:solidFill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1704932" y="1744489"/>
              <a:ext cx="332371" cy="336467"/>
            </a:xfrm>
            <a:prstGeom prst="ellipse">
              <a:avLst/>
            </a:prstGeom>
            <a:solidFill>
              <a:srgbClr val="D16860"/>
            </a:solidFill>
            <a:ln w="12700">
              <a:solidFill>
                <a:srgbClr val="607B5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rgbClr val="627F58"/>
                  </a:solidFill>
                </a:rPr>
                <a:t>0</a:t>
              </a:r>
              <a:endParaRPr lang="en-US" sz="1200" dirty="0">
                <a:solidFill>
                  <a:srgbClr val="627F58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706888" y="2988037"/>
              <a:ext cx="332371" cy="336467"/>
            </a:xfrm>
            <a:prstGeom prst="ellipse">
              <a:avLst/>
            </a:prstGeom>
            <a:solidFill>
              <a:srgbClr val="D16860"/>
            </a:solidFill>
            <a:ln w="12700">
              <a:solidFill>
                <a:srgbClr val="607B5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rgbClr val="627F58"/>
                  </a:solidFill>
                </a:rPr>
                <a:t>0</a:t>
              </a:r>
              <a:endParaRPr lang="en-US" sz="1200" dirty="0">
                <a:solidFill>
                  <a:srgbClr val="627F58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1186996" y="1990411"/>
              <a:ext cx="540128" cy="544080"/>
            </a:xfrm>
            <a:prstGeom prst="straightConnector1">
              <a:avLst/>
            </a:prstGeom>
            <a:ln w="15875">
              <a:solidFill>
                <a:srgbClr val="607B5F"/>
              </a:solidFill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1186997" y="2455028"/>
              <a:ext cx="521075" cy="126379"/>
            </a:xfrm>
            <a:prstGeom prst="straightConnector1">
              <a:avLst/>
            </a:prstGeom>
            <a:ln w="15875">
              <a:solidFill>
                <a:srgbClr val="607B5F"/>
              </a:solidFill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11256" y="2638829"/>
              <a:ext cx="515868" cy="439744"/>
            </a:xfrm>
            <a:prstGeom prst="straightConnector1">
              <a:avLst/>
            </a:prstGeom>
            <a:ln w="15875">
              <a:solidFill>
                <a:srgbClr val="607B5F"/>
              </a:solidFill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5340689" y="1327303"/>
              <a:ext cx="596826" cy="1213325"/>
              <a:chOff x="5340689" y="1327303"/>
              <a:chExt cx="596826" cy="121332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5545716" y="1408670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506265" y="2080956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 rot="4704506">
                <a:off x="5559398" y="1542837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 rot="4704506">
                <a:off x="5466716" y="1245748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 rot="4704506">
                <a:off x="5422244" y="2044012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360426" y="3885476"/>
              <a:ext cx="596826" cy="1213325"/>
              <a:chOff x="5340689" y="1327303"/>
              <a:chExt cx="596826" cy="1213325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545716" y="1408670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506265" y="2080956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4704506">
                <a:off x="5559398" y="1542837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4704506">
                <a:off x="5466716" y="1245748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 rot="4704506">
                <a:off x="5422244" y="2044012"/>
                <a:ext cx="296562" cy="459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5318291" y="1204541"/>
            <a:ext cx="633654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Design </a:t>
            </a:r>
            <a:r>
              <a:rPr lang="en-US" sz="2800" dirty="0" smtClean="0">
                <a:latin typeface="Optima"/>
                <a:cs typeface="Optima"/>
              </a:rPr>
              <a:t>a logo for our new product!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2-person 2-minute </a:t>
            </a:r>
            <a:r>
              <a:rPr lang="en-US" sz="2800" dirty="0">
                <a:latin typeface="Optima"/>
                <a:cs typeface="Optima"/>
              </a:rPr>
              <a:t>Design </a:t>
            </a:r>
            <a:r>
              <a:rPr lang="en-US" sz="2800" dirty="0" smtClean="0">
                <a:latin typeface="Optima"/>
                <a:cs typeface="Optima"/>
              </a:rPr>
              <a:t>Sprints.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What Acceptance Criteria did we learn?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Knock Out Alternatives via LaaS!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>
                <a:latin typeface="Optima"/>
                <a:cs typeface="Optima"/>
              </a:rPr>
              <a:t>Refactor!</a:t>
            </a:r>
          </a:p>
          <a:p>
            <a:pPr algn="ctr"/>
            <a:endParaRPr lang="en-US" sz="2800" dirty="0">
              <a:latin typeface="Optima"/>
              <a:cs typeface="Optima"/>
            </a:endParaRPr>
          </a:p>
          <a:p>
            <a:pPr algn="ctr"/>
            <a:r>
              <a:rPr lang="en-US" sz="2800" dirty="0">
                <a:latin typeface="Optima"/>
                <a:cs typeface="Optima"/>
              </a:rPr>
              <a:t>Repeat!</a:t>
            </a:r>
            <a:endParaRPr lang="en-US" sz="2800" dirty="0">
              <a:latin typeface="Optima"/>
              <a:cs typeface="Optima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868720" y="884574"/>
            <a:ext cx="3995906" cy="672583"/>
            <a:chOff x="2426222" y="560450"/>
            <a:chExt cx="3604843" cy="672583"/>
          </a:xfrm>
        </p:grpSpPr>
        <p:grpSp>
          <p:nvGrpSpPr>
            <p:cNvPr id="71" name="Group 70"/>
            <p:cNvGrpSpPr/>
            <p:nvPr/>
          </p:nvGrpSpPr>
          <p:grpSpPr>
            <a:xfrm>
              <a:off x="2644879" y="904503"/>
              <a:ext cx="255308" cy="136233"/>
              <a:chOff x="2591519" y="4254847"/>
              <a:chExt cx="3747700" cy="1999817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2591519" y="4254847"/>
                <a:ext cx="1043215" cy="1043215"/>
              </a:xfrm>
              <a:prstGeom prst="ellipse">
                <a:avLst/>
              </a:prstGeom>
              <a:solidFill>
                <a:srgbClr val="64CE0D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3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616650" y="4599005"/>
                <a:ext cx="3722569" cy="1655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33" dirty="0">
                    <a:solidFill>
                      <a:schemeClr val="lt1"/>
                    </a:solidFill>
                  </a:rPr>
                  <a:t>MEASURE</a:t>
                </a: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2726645" y="732253"/>
              <a:ext cx="56356" cy="5635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33" dirty="0"/>
                <a:t>BUILD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2565493" y="733351"/>
              <a:ext cx="56356" cy="56356"/>
            </a:xfrm>
            <a:prstGeom prst="ellipse">
              <a:avLst/>
            </a:prstGeom>
            <a:solidFill>
              <a:srgbClr val="57CCD4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33" dirty="0"/>
                <a:t>LEARN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2658604" y="707162"/>
              <a:ext cx="38105" cy="39604"/>
            </a:xfrm>
            <a:prstGeom prst="ellipse">
              <a:avLst/>
            </a:prstGeom>
            <a:solidFill>
              <a:srgbClr val="809A98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3" dirty="0"/>
                <a:t>TESTS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2610017" y="809006"/>
              <a:ext cx="41267" cy="42428"/>
            </a:xfrm>
            <a:prstGeom prst="ellipse">
              <a:avLst/>
            </a:prstGeom>
            <a:solidFill>
              <a:srgbClr val="809A98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3" dirty="0"/>
                <a:t>DATA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2705562" y="810263"/>
              <a:ext cx="38572" cy="38368"/>
            </a:xfrm>
            <a:prstGeom prst="ellipse">
              <a:avLst/>
            </a:prstGeom>
            <a:solidFill>
              <a:srgbClr val="809A98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3" dirty="0"/>
                <a:t>CODE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2642867" y="753011"/>
              <a:ext cx="69928" cy="72643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AU" sz="133" dirty="0">
                  <a:solidFill>
                    <a:schemeClr val="tx1"/>
                  </a:solidFill>
                </a:rPr>
                <a:t>REFACTOR</a:t>
              </a: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6222" y="560450"/>
              <a:ext cx="486407" cy="672583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3723" y="560450"/>
              <a:ext cx="486407" cy="67258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3250" y="560450"/>
              <a:ext cx="486407" cy="672583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4762" y="560450"/>
              <a:ext cx="486407" cy="672583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9937" y="560450"/>
              <a:ext cx="486407" cy="67258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4658" y="560450"/>
              <a:ext cx="486407" cy="672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74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3450567" y="652323"/>
            <a:ext cx="8741434" cy="5781101"/>
          </a:xfrm>
        </p:spPr>
        <p:txBody>
          <a:bodyPr>
            <a:noAutofit/>
          </a:bodyPr>
          <a:lstStyle/>
          <a:p>
            <a:pPr lvl="1"/>
            <a:r>
              <a:rPr lang="en-US" sz="3200" smtClean="0"/>
              <a:t>At </a:t>
            </a:r>
            <a:r>
              <a:rPr lang="en-US" sz="3200" smtClean="0"/>
              <a:t>any time </a:t>
            </a:r>
            <a:r>
              <a:rPr lang="en-US" sz="3200" dirty="0" smtClean="0"/>
              <a:t>there’s </a:t>
            </a:r>
            <a:r>
              <a:rPr lang="en-US" sz="3200" b="1" dirty="0" smtClean="0">
                <a:latin typeface="Optima" charset="0"/>
                <a:ea typeface="Optima" charset="0"/>
                <a:cs typeface="Optima" charset="0"/>
              </a:rPr>
              <a:t>one</a:t>
            </a: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z="3200" dirty="0">
                <a:latin typeface="Optima" charset="0"/>
                <a:ea typeface="Optima" charset="0"/>
                <a:cs typeface="Optima" charset="0"/>
              </a:rPr>
              <a:t>bottleneck constraint</a:t>
            </a:r>
          </a:p>
          <a:p>
            <a:pPr lvl="1"/>
            <a:r>
              <a:rPr lang="en-AU" sz="3200" dirty="0" smtClean="0"/>
              <a:t>Work on 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other constraints </a:t>
            </a:r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is </a:t>
            </a:r>
            <a:r>
              <a:rPr lang="en-AU" sz="3200" dirty="0" smtClean="0"/>
              <a:t>premature</a:t>
            </a:r>
            <a:endParaRPr lang="en-AU" sz="3200" dirty="0">
              <a:latin typeface="Optima" charset="0"/>
              <a:ea typeface="Optima" charset="0"/>
              <a:cs typeface="Optima" charset="0"/>
            </a:endParaRPr>
          </a:p>
          <a:p>
            <a:pPr lvl="1"/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Because it </a:t>
            </a:r>
            <a:r>
              <a:rPr lang="en-AU" sz="3200" dirty="0" smtClean="0"/>
              <a:t>wo</a:t>
            </a:r>
            <a:r>
              <a:rPr lang="en-AU" sz="3200" dirty="0" smtClean="0">
                <a:latin typeface="Optima" charset="0"/>
                <a:ea typeface="Optima" charset="0"/>
                <a:cs typeface="Optima" charset="0"/>
              </a:rPr>
              <a:t>n’t </a:t>
            </a:r>
            <a:r>
              <a:rPr lang="en-AU" sz="3200" dirty="0">
                <a:latin typeface="Optima" charset="0"/>
                <a:ea typeface="Optima" charset="0"/>
                <a:cs typeface="Optima" charset="0"/>
              </a:rPr>
              <a:t>increase </a:t>
            </a:r>
            <a:r>
              <a:rPr lang="en-AU" sz="3200" dirty="0" smtClean="0">
                <a:solidFill>
                  <a:srgbClr val="3DACFF"/>
                </a:solidFill>
              </a:rPr>
              <a:t>T</a:t>
            </a:r>
            <a:r>
              <a:rPr lang="en-AU" sz="3200" dirty="0" smtClean="0">
                <a:solidFill>
                  <a:srgbClr val="3DACFF"/>
                </a:solidFill>
                <a:latin typeface="Optima" charset="0"/>
                <a:ea typeface="Optima" charset="0"/>
                <a:cs typeface="Optima" charset="0"/>
              </a:rPr>
              <a:t>hroughput</a:t>
            </a:r>
            <a:endParaRPr lang="en-AU" sz="3200" dirty="0">
              <a:solidFill>
                <a:srgbClr val="3DACFF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0" y="2088882"/>
            <a:ext cx="4527216" cy="3502683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smtClean="0">
                <a:solidFill>
                  <a:srgbClr val="00B0F0"/>
                </a:solidFill>
                <a:latin typeface="Optima" charset="0"/>
                <a:ea typeface="Optima" charset="0"/>
                <a:cs typeface="Optima" charset="0"/>
              </a:rPr>
              <a:t>C</a:t>
            </a: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ontinuous</a:t>
            </a:r>
            <a:b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</a:br>
            <a:r>
              <a:rPr lang="en-US" cap="none" dirty="0" smtClean="0">
                <a:solidFill>
                  <a:schemeClr val="accent5"/>
                </a:solidFill>
                <a:latin typeface="Optima" charset="0"/>
                <a:ea typeface="Optima" charset="0"/>
                <a:cs typeface="Optima" charset="0"/>
              </a:rPr>
              <a:t>throughput</a:t>
            </a:r>
            <a:endParaRPr lang="en-US" cap="none" dirty="0">
              <a:solidFill>
                <a:schemeClr val="accent5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32305" y="2442950"/>
            <a:ext cx="7886700" cy="4457700"/>
            <a:chOff x="4332305" y="2442950"/>
            <a:chExt cx="7886700" cy="4457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2305" y="2442950"/>
              <a:ext cx="7886700" cy="44577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 rot="5400000">
              <a:off x="11255840" y="4754851"/>
              <a:ext cx="118494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sz="1600">
                  <a:solidFill>
                    <a:srgbClr val="3DACFF"/>
                  </a:solidFill>
                </a:rPr>
                <a:t>T</a:t>
              </a:r>
              <a:r>
                <a:rPr lang="en-AU" sz="1600">
                  <a:solidFill>
                    <a:srgbClr val="3DACFF"/>
                  </a:solidFill>
                  <a:latin typeface="Optima" charset="0"/>
                  <a:ea typeface="Optima" charset="0"/>
                  <a:cs typeface="Optima" charset="0"/>
                </a:rPr>
                <a:t>hroughput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22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3535823" y="2430039"/>
            <a:ext cx="1216000" cy="1065359"/>
          </a:xfrm>
          <a:custGeom>
            <a:avLst/>
            <a:gdLst>
              <a:gd name="connsiteX0" fmla="*/ 0 w 1171951"/>
              <a:gd name="connsiteY0" fmla="*/ 305468 h 1032832"/>
              <a:gd name="connsiteX1" fmla="*/ 588818 w 1171951"/>
              <a:gd name="connsiteY1" fmla="*/ 97650 h 1032832"/>
              <a:gd name="connsiteX2" fmla="*/ 912091 w 1171951"/>
              <a:gd name="connsiteY2" fmla="*/ 5286 h 1032832"/>
              <a:gd name="connsiteX3" fmla="*/ 1050636 w 1171951"/>
              <a:gd name="connsiteY3" fmla="*/ 16832 h 1032832"/>
              <a:gd name="connsiteX4" fmla="*/ 1131454 w 1171951"/>
              <a:gd name="connsiteY4" fmla="*/ 63014 h 1032832"/>
              <a:gd name="connsiteX5" fmla="*/ 1166091 w 1171951"/>
              <a:gd name="connsiteY5" fmla="*/ 132286 h 1032832"/>
              <a:gd name="connsiteX6" fmla="*/ 1166091 w 1171951"/>
              <a:gd name="connsiteY6" fmla="*/ 317014 h 1032832"/>
              <a:gd name="connsiteX7" fmla="*/ 1108364 w 1171951"/>
              <a:gd name="connsiteY7" fmla="*/ 501741 h 1032832"/>
              <a:gd name="connsiteX8" fmla="*/ 1027545 w 1171951"/>
              <a:gd name="connsiteY8" fmla="*/ 836559 h 1032832"/>
              <a:gd name="connsiteX9" fmla="*/ 969818 w 1171951"/>
              <a:gd name="connsiteY9" fmla="*/ 1032832 h 103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1951" h="1032832">
                <a:moveTo>
                  <a:pt x="0" y="305468"/>
                </a:moveTo>
                <a:lnTo>
                  <a:pt x="588818" y="97650"/>
                </a:lnTo>
                <a:cubicBezTo>
                  <a:pt x="740833" y="47620"/>
                  <a:pt x="835121" y="18756"/>
                  <a:pt x="912091" y="5286"/>
                </a:cubicBezTo>
                <a:cubicBezTo>
                  <a:pt x="989061" y="-8184"/>
                  <a:pt x="1014076" y="7211"/>
                  <a:pt x="1050636" y="16832"/>
                </a:cubicBezTo>
                <a:cubicBezTo>
                  <a:pt x="1087196" y="26453"/>
                  <a:pt x="1112212" y="43772"/>
                  <a:pt x="1131454" y="63014"/>
                </a:cubicBezTo>
                <a:cubicBezTo>
                  <a:pt x="1150697" y="82256"/>
                  <a:pt x="1160318" y="89953"/>
                  <a:pt x="1166091" y="132286"/>
                </a:cubicBezTo>
                <a:cubicBezTo>
                  <a:pt x="1171864" y="174619"/>
                  <a:pt x="1175712" y="255438"/>
                  <a:pt x="1166091" y="317014"/>
                </a:cubicBezTo>
                <a:cubicBezTo>
                  <a:pt x="1156470" y="378590"/>
                  <a:pt x="1131455" y="415150"/>
                  <a:pt x="1108364" y="501741"/>
                </a:cubicBezTo>
                <a:cubicBezTo>
                  <a:pt x="1085273" y="588332"/>
                  <a:pt x="1050636" y="748044"/>
                  <a:pt x="1027545" y="836559"/>
                </a:cubicBezTo>
                <a:cubicBezTo>
                  <a:pt x="1004454" y="925074"/>
                  <a:pt x="969818" y="1032832"/>
                  <a:pt x="969818" y="1032832"/>
                </a:cubicBezTo>
              </a:path>
            </a:pathLst>
          </a:custGeom>
          <a:ln w="76200" cmpd="sng">
            <a:solidFill>
              <a:srgbClr val="FFFFFF"/>
            </a:solidFill>
          </a:ln>
          <a:effectLst>
            <a:glow rad="381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>
              <a:ln w="76200" cmpd="sng"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419609" y="3648075"/>
            <a:ext cx="69851" cy="25400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75040" y="2778125"/>
            <a:ext cx="98425" cy="76200"/>
          </a:xfrm>
          <a:prstGeom prst="line">
            <a:avLst/>
          </a:prstGeom>
          <a:ln w="762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72606" y="5430198"/>
            <a:ext cx="88468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“Tell me how you measure me and I will tell you how 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I will behave. If you measure me in an illogical way 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do not complain about illogical behavior.” – Eli </a:t>
            </a:r>
            <a:r>
              <a:rPr lang="en-US" sz="2800" dirty="0" err="1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Goldratt</a:t>
            </a:r>
            <a:endParaRPr lang="en-US" sz="280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7" name="Picture 16" descr="ganttchartscreendum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5746"/>
            <a:ext cx="9144000" cy="48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3194215" y="637403"/>
            <a:ext cx="6004564" cy="5120636"/>
            <a:chOff x="1348631" y="526910"/>
            <a:chExt cx="6671737" cy="5069623"/>
          </a:xfrm>
        </p:grpSpPr>
        <p:pic>
          <p:nvPicPr>
            <p:cNvPr id="3" name="Picture 2" descr="1534922323.JPG"/>
            <p:cNvPicPr>
              <a:picLocks noChangeAspect="1"/>
            </p:cNvPicPr>
            <p:nvPr/>
          </p:nvPicPr>
          <p:blipFill rotWithShape="1">
            <a:blip r:embed="rId3">
              <a:alphaModFix amt="8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3000"/>
                      </a14:imgEffect>
                      <a14:imgEffect>
                        <a14:brightnessContrast contrast="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4" t="8502" r="13662" b="6384"/>
            <a:stretch/>
          </p:blipFill>
          <p:spPr>
            <a:xfrm>
              <a:off x="1348631" y="526910"/>
              <a:ext cx="6671737" cy="506962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868049" y="698355"/>
              <a:ext cx="6024232" cy="46084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1620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35973" y="5672193"/>
            <a:ext cx="5695790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520" dirty="0">
                <a:solidFill>
                  <a:prstClr val="black"/>
                </a:solidFill>
                <a:latin typeface="Optima"/>
                <a:cs typeface="Optima"/>
              </a:rPr>
              <a:t>Continuous optimization of throughput </a:t>
            </a:r>
          </a:p>
          <a:p>
            <a:pPr algn="ctr" defTabSz="609585"/>
            <a:r>
              <a:rPr lang="en-US" sz="2520" dirty="0">
                <a:solidFill>
                  <a:prstClr val="black"/>
                </a:solidFill>
                <a:latin typeface="Optima"/>
                <a:cs typeface="Optima"/>
              </a:rPr>
              <a:t>prevents illogical behavior.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72784" y="1730035"/>
            <a:ext cx="3771589" cy="1869133"/>
            <a:chOff x="5041334" y="1162769"/>
            <a:chExt cx="4153798" cy="2166362"/>
          </a:xfrm>
        </p:grpSpPr>
        <p:sp>
          <p:nvSpPr>
            <p:cNvPr id="2" name="TextBox 1"/>
            <p:cNvSpPr txBox="1"/>
            <p:nvPr/>
          </p:nvSpPr>
          <p:spPr>
            <a:xfrm>
              <a:off x="6182145" y="1162769"/>
              <a:ext cx="3012987" cy="877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AU" sz="2160" dirty="0">
                  <a:solidFill>
                    <a:prstClr val="black"/>
                  </a:solidFill>
                  <a:latin typeface="Optima"/>
                  <a:cs typeface="Optima"/>
                </a:rPr>
                <a:t>Same Gantt Chart</a:t>
              </a:r>
            </a:p>
            <a:p>
              <a:pPr defTabSz="609585"/>
              <a:r>
                <a:rPr lang="en-AU" sz="2160" dirty="0">
                  <a:solidFill>
                    <a:prstClr val="black"/>
                  </a:solidFill>
                  <a:latin typeface="Optima"/>
                  <a:cs typeface="Optima"/>
                </a:rPr>
                <a:t>Different Throughput.</a:t>
              </a:r>
            </a:p>
          </p:txBody>
        </p:sp>
        <p:sp>
          <p:nvSpPr>
            <p:cNvPr id="4" name="Down Arrow 3"/>
            <p:cNvSpPr/>
            <p:nvPr/>
          </p:nvSpPr>
          <p:spPr>
            <a:xfrm rot="5400000">
              <a:off x="5470950" y="1240842"/>
              <a:ext cx="317352" cy="1176584"/>
            </a:xfrm>
            <a:prstGeom prst="downArrow">
              <a:avLst>
                <a:gd name="adj1" fmla="val 22426"/>
                <a:gd name="adj2" fmla="val 50000"/>
              </a:avLst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AU" sz="1620">
                <a:solidFill>
                  <a:prstClr val="black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6766965" y="1977011"/>
              <a:ext cx="317352" cy="1352120"/>
            </a:xfrm>
            <a:prstGeom prst="downArrow">
              <a:avLst>
                <a:gd name="adj1" fmla="val 22426"/>
                <a:gd name="adj2" fmla="val 50000"/>
              </a:avLst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AU" sz="1620">
                <a:solidFill>
                  <a:prstClr val="black"/>
                </a:solidFill>
              </a:endParaRPr>
            </a:p>
          </p:txBody>
        </p:sp>
      </p:grpSp>
      <p:cxnSp>
        <p:nvCxnSpPr>
          <p:cNvPr id="23" name="Straight Connector 22"/>
          <p:cNvCxnSpPr>
            <a:stCxn id="19" idx="0"/>
            <a:endCxn id="18" idx="3"/>
          </p:cNvCxnSpPr>
          <p:nvPr/>
        </p:nvCxnSpPr>
        <p:spPr>
          <a:xfrm>
            <a:off x="3543007" y="1042640"/>
            <a:ext cx="4651596" cy="4453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591865">
            <a:off x="3196212" y="1473515"/>
            <a:ext cx="5339681" cy="3587824"/>
          </a:xfrm>
          <a:custGeom>
            <a:avLst/>
            <a:gdLst>
              <a:gd name="connsiteX0" fmla="*/ 0 w 5715000"/>
              <a:gd name="connsiteY0" fmla="*/ 0 h 4303058"/>
              <a:gd name="connsiteX1" fmla="*/ 934571 w 5715000"/>
              <a:gd name="connsiteY1" fmla="*/ 517711 h 4303058"/>
              <a:gd name="connsiteX2" fmla="*/ 1391771 w 5715000"/>
              <a:gd name="connsiteY2" fmla="*/ 1331258 h 4303058"/>
              <a:gd name="connsiteX3" fmla="*/ 2662518 w 5715000"/>
              <a:gd name="connsiteY3" fmla="*/ 1768288 h 4303058"/>
              <a:gd name="connsiteX4" fmla="*/ 3563471 w 5715000"/>
              <a:gd name="connsiteY4" fmla="*/ 2817158 h 4303058"/>
              <a:gd name="connsiteX5" fmla="*/ 4511488 w 5715000"/>
              <a:gd name="connsiteY5" fmla="*/ 3193676 h 4303058"/>
              <a:gd name="connsiteX6" fmla="*/ 5082988 w 5715000"/>
              <a:gd name="connsiteY6" fmla="*/ 4000500 h 4303058"/>
              <a:gd name="connsiteX7" fmla="*/ 5715000 w 5715000"/>
              <a:gd name="connsiteY7" fmla="*/ 4303058 h 430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0" h="4303058">
                <a:moveTo>
                  <a:pt x="0" y="0"/>
                </a:moveTo>
                <a:cubicBezTo>
                  <a:pt x="351304" y="147917"/>
                  <a:pt x="702609" y="295835"/>
                  <a:pt x="934571" y="517711"/>
                </a:cubicBezTo>
                <a:cubicBezTo>
                  <a:pt x="1166533" y="739587"/>
                  <a:pt x="1103780" y="1122829"/>
                  <a:pt x="1391771" y="1331258"/>
                </a:cubicBezTo>
                <a:cubicBezTo>
                  <a:pt x="1679762" y="1539688"/>
                  <a:pt x="2300568" y="1520638"/>
                  <a:pt x="2662518" y="1768288"/>
                </a:cubicBezTo>
                <a:cubicBezTo>
                  <a:pt x="3024468" y="2015938"/>
                  <a:pt x="3255309" y="2579593"/>
                  <a:pt x="3563471" y="2817158"/>
                </a:cubicBezTo>
                <a:cubicBezTo>
                  <a:pt x="3871633" y="3054723"/>
                  <a:pt x="4258235" y="2996452"/>
                  <a:pt x="4511488" y="3193676"/>
                </a:cubicBezTo>
                <a:cubicBezTo>
                  <a:pt x="4764741" y="3390900"/>
                  <a:pt x="4882403" y="3815603"/>
                  <a:pt x="5082988" y="4000500"/>
                </a:cubicBezTo>
                <a:cubicBezTo>
                  <a:pt x="5283573" y="4185397"/>
                  <a:pt x="5499286" y="4244227"/>
                  <a:pt x="5715000" y="4303058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591865">
            <a:off x="3406959" y="1652710"/>
            <a:ext cx="5119296" cy="3429967"/>
          </a:xfrm>
          <a:custGeom>
            <a:avLst/>
            <a:gdLst>
              <a:gd name="connsiteX0" fmla="*/ 0 w 5688106"/>
              <a:gd name="connsiteY0" fmla="*/ 0 h 4276165"/>
              <a:gd name="connsiteX1" fmla="*/ 2232212 w 5688106"/>
              <a:gd name="connsiteY1" fmla="*/ 954741 h 4276165"/>
              <a:gd name="connsiteX2" fmla="*/ 3960159 w 5688106"/>
              <a:gd name="connsiteY2" fmla="*/ 1176618 h 4276165"/>
              <a:gd name="connsiteX3" fmla="*/ 5688106 w 5688106"/>
              <a:gd name="connsiteY3" fmla="*/ 4276165 h 4276165"/>
              <a:gd name="connsiteX0" fmla="*/ 0 w 5688106"/>
              <a:gd name="connsiteY0" fmla="*/ 0 h 4276165"/>
              <a:gd name="connsiteX1" fmla="*/ 2232212 w 5688106"/>
              <a:gd name="connsiteY1" fmla="*/ 954741 h 4276165"/>
              <a:gd name="connsiteX2" fmla="*/ 4222377 w 5688106"/>
              <a:gd name="connsiteY2" fmla="*/ 1337982 h 4276165"/>
              <a:gd name="connsiteX3" fmla="*/ 5688106 w 5688106"/>
              <a:gd name="connsiteY3" fmla="*/ 4276165 h 4276165"/>
              <a:gd name="connsiteX0" fmla="*/ 0 w 5688106"/>
              <a:gd name="connsiteY0" fmla="*/ 0 h 4276165"/>
              <a:gd name="connsiteX1" fmla="*/ 2232212 w 5688106"/>
              <a:gd name="connsiteY1" fmla="*/ 954741 h 4276165"/>
              <a:gd name="connsiteX2" fmla="*/ 4282888 w 5688106"/>
              <a:gd name="connsiteY2" fmla="*/ 1398494 h 4276165"/>
              <a:gd name="connsiteX3" fmla="*/ 5688106 w 5688106"/>
              <a:gd name="connsiteY3" fmla="*/ 4276165 h 4276165"/>
              <a:gd name="connsiteX0" fmla="*/ 0 w 5688106"/>
              <a:gd name="connsiteY0" fmla="*/ 0 h 4276165"/>
              <a:gd name="connsiteX1" fmla="*/ 2232212 w 5688106"/>
              <a:gd name="connsiteY1" fmla="*/ 954741 h 4276165"/>
              <a:gd name="connsiteX2" fmla="*/ 4222377 w 5688106"/>
              <a:gd name="connsiteY2" fmla="*/ 1358153 h 4276165"/>
              <a:gd name="connsiteX3" fmla="*/ 5688106 w 5688106"/>
              <a:gd name="connsiteY3" fmla="*/ 4276165 h 4276165"/>
              <a:gd name="connsiteX0" fmla="*/ 0 w 5688106"/>
              <a:gd name="connsiteY0" fmla="*/ 0 h 4276165"/>
              <a:gd name="connsiteX1" fmla="*/ 2366682 w 5688106"/>
              <a:gd name="connsiteY1" fmla="*/ 941294 h 4276165"/>
              <a:gd name="connsiteX2" fmla="*/ 4222377 w 5688106"/>
              <a:gd name="connsiteY2" fmla="*/ 1358153 h 4276165"/>
              <a:gd name="connsiteX3" fmla="*/ 5688106 w 5688106"/>
              <a:gd name="connsiteY3" fmla="*/ 4276165 h 427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8106" h="4276165">
                <a:moveTo>
                  <a:pt x="0" y="0"/>
                </a:moveTo>
                <a:cubicBezTo>
                  <a:pt x="786092" y="379319"/>
                  <a:pt x="1662953" y="714935"/>
                  <a:pt x="2366682" y="941294"/>
                </a:cubicBezTo>
                <a:cubicBezTo>
                  <a:pt x="3070411" y="1167653"/>
                  <a:pt x="3668806" y="802341"/>
                  <a:pt x="4222377" y="1358153"/>
                </a:cubicBezTo>
                <a:cubicBezTo>
                  <a:pt x="4775948" y="1913965"/>
                  <a:pt x="5112123" y="3003177"/>
                  <a:pt x="5688106" y="4276165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871091">
            <a:off x="3250995" y="1671411"/>
            <a:ext cx="5228312" cy="1663747"/>
          </a:xfrm>
          <a:custGeom>
            <a:avLst/>
            <a:gdLst>
              <a:gd name="connsiteX0" fmla="*/ 0 w 5708277"/>
              <a:gd name="connsiteY0" fmla="*/ 0 h 2104465"/>
              <a:gd name="connsiteX1" fmla="*/ 2205318 w 5708277"/>
              <a:gd name="connsiteY1" fmla="*/ 692524 h 2104465"/>
              <a:gd name="connsiteX2" fmla="*/ 2723030 w 5708277"/>
              <a:gd name="connsiteY2" fmla="*/ 699248 h 2104465"/>
              <a:gd name="connsiteX3" fmla="*/ 3207124 w 5708277"/>
              <a:gd name="connsiteY3" fmla="*/ 1371600 h 2104465"/>
              <a:gd name="connsiteX4" fmla="*/ 3610535 w 5708277"/>
              <a:gd name="connsiteY4" fmla="*/ 1398495 h 2104465"/>
              <a:gd name="connsiteX5" fmla="*/ 4518212 w 5708277"/>
              <a:gd name="connsiteY5" fmla="*/ 1949824 h 2104465"/>
              <a:gd name="connsiteX6" fmla="*/ 5708277 w 5708277"/>
              <a:gd name="connsiteY6" fmla="*/ 2104465 h 2104465"/>
              <a:gd name="connsiteX0" fmla="*/ 0 w 5708277"/>
              <a:gd name="connsiteY0" fmla="*/ 0 h 2104465"/>
              <a:gd name="connsiteX1" fmla="*/ 2205318 w 5708277"/>
              <a:gd name="connsiteY1" fmla="*/ 692524 h 2104465"/>
              <a:gd name="connsiteX2" fmla="*/ 2810435 w 5708277"/>
              <a:gd name="connsiteY2" fmla="*/ 813548 h 2104465"/>
              <a:gd name="connsiteX3" fmla="*/ 3207124 w 5708277"/>
              <a:gd name="connsiteY3" fmla="*/ 1371600 h 2104465"/>
              <a:gd name="connsiteX4" fmla="*/ 3610535 w 5708277"/>
              <a:gd name="connsiteY4" fmla="*/ 1398495 h 2104465"/>
              <a:gd name="connsiteX5" fmla="*/ 4518212 w 5708277"/>
              <a:gd name="connsiteY5" fmla="*/ 1949824 h 2104465"/>
              <a:gd name="connsiteX6" fmla="*/ 5708277 w 5708277"/>
              <a:gd name="connsiteY6" fmla="*/ 2104465 h 2104465"/>
              <a:gd name="connsiteX0" fmla="*/ 0 w 5708277"/>
              <a:gd name="connsiteY0" fmla="*/ 0 h 2104465"/>
              <a:gd name="connsiteX1" fmla="*/ 2205318 w 5708277"/>
              <a:gd name="connsiteY1" fmla="*/ 692524 h 2104465"/>
              <a:gd name="connsiteX2" fmla="*/ 2810435 w 5708277"/>
              <a:gd name="connsiteY2" fmla="*/ 813548 h 2104465"/>
              <a:gd name="connsiteX3" fmla="*/ 3207124 w 5708277"/>
              <a:gd name="connsiteY3" fmla="*/ 1371600 h 2104465"/>
              <a:gd name="connsiteX4" fmla="*/ 3610535 w 5708277"/>
              <a:gd name="connsiteY4" fmla="*/ 1398495 h 2104465"/>
              <a:gd name="connsiteX5" fmla="*/ 4518212 w 5708277"/>
              <a:gd name="connsiteY5" fmla="*/ 1949824 h 2104465"/>
              <a:gd name="connsiteX6" fmla="*/ 5708277 w 5708277"/>
              <a:gd name="connsiteY6" fmla="*/ 2104465 h 210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8277" h="2104465">
                <a:moveTo>
                  <a:pt x="0" y="0"/>
                </a:moveTo>
                <a:cubicBezTo>
                  <a:pt x="875740" y="287991"/>
                  <a:pt x="1736912" y="556933"/>
                  <a:pt x="2205318" y="692524"/>
                </a:cubicBezTo>
                <a:cubicBezTo>
                  <a:pt x="2673724" y="828115"/>
                  <a:pt x="2630020" y="733987"/>
                  <a:pt x="2810435" y="813548"/>
                </a:cubicBezTo>
                <a:cubicBezTo>
                  <a:pt x="2990850" y="893109"/>
                  <a:pt x="3073774" y="1274109"/>
                  <a:pt x="3207124" y="1371600"/>
                </a:cubicBezTo>
                <a:cubicBezTo>
                  <a:pt x="3340474" y="1469091"/>
                  <a:pt x="3392020" y="1302124"/>
                  <a:pt x="3610535" y="1398495"/>
                </a:cubicBezTo>
                <a:cubicBezTo>
                  <a:pt x="3829050" y="1494866"/>
                  <a:pt x="4168588" y="1832162"/>
                  <a:pt x="4518212" y="1949824"/>
                </a:cubicBezTo>
                <a:cubicBezTo>
                  <a:pt x="4867836" y="2067486"/>
                  <a:pt x="5288056" y="2085975"/>
                  <a:pt x="5708277" y="2104465"/>
                </a:cubicBezTo>
              </a:path>
            </a:pathLst>
          </a:cu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5003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194215" y="637403"/>
            <a:ext cx="6004564" cy="5120636"/>
            <a:chOff x="1348631" y="526910"/>
            <a:chExt cx="6671737" cy="5069623"/>
          </a:xfrm>
        </p:grpSpPr>
        <p:pic>
          <p:nvPicPr>
            <p:cNvPr id="29" name="Picture 28" descr="1534922323.JPG"/>
            <p:cNvPicPr>
              <a:picLocks noChangeAspect="1"/>
            </p:cNvPicPr>
            <p:nvPr/>
          </p:nvPicPr>
          <p:blipFill rotWithShape="1">
            <a:blip r:embed="rId3">
              <a:alphaModFix amt="8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3000"/>
                      </a14:imgEffect>
                      <a14:imgEffect>
                        <a14:brightnessContrast contrast="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4" t="8502" r="13662" b="6384"/>
            <a:stretch/>
          </p:blipFill>
          <p:spPr>
            <a:xfrm>
              <a:off x="1348631" y="526910"/>
              <a:ext cx="6671737" cy="5069623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1868049" y="698355"/>
              <a:ext cx="6024232" cy="46084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 sz="1620">
                <a:solidFill>
                  <a:prstClr val="black"/>
                </a:solidFill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3543007" y="1042640"/>
            <a:ext cx="4651596" cy="4453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rot="591865">
            <a:off x="3196212" y="1473515"/>
            <a:ext cx="5339681" cy="3587824"/>
          </a:xfrm>
          <a:custGeom>
            <a:avLst/>
            <a:gdLst>
              <a:gd name="connsiteX0" fmla="*/ 0 w 5715000"/>
              <a:gd name="connsiteY0" fmla="*/ 0 h 4303058"/>
              <a:gd name="connsiteX1" fmla="*/ 934571 w 5715000"/>
              <a:gd name="connsiteY1" fmla="*/ 517711 h 4303058"/>
              <a:gd name="connsiteX2" fmla="*/ 1391771 w 5715000"/>
              <a:gd name="connsiteY2" fmla="*/ 1331258 h 4303058"/>
              <a:gd name="connsiteX3" fmla="*/ 2662518 w 5715000"/>
              <a:gd name="connsiteY3" fmla="*/ 1768288 h 4303058"/>
              <a:gd name="connsiteX4" fmla="*/ 3563471 w 5715000"/>
              <a:gd name="connsiteY4" fmla="*/ 2817158 h 4303058"/>
              <a:gd name="connsiteX5" fmla="*/ 4511488 w 5715000"/>
              <a:gd name="connsiteY5" fmla="*/ 3193676 h 4303058"/>
              <a:gd name="connsiteX6" fmla="*/ 5082988 w 5715000"/>
              <a:gd name="connsiteY6" fmla="*/ 4000500 h 4303058"/>
              <a:gd name="connsiteX7" fmla="*/ 5715000 w 5715000"/>
              <a:gd name="connsiteY7" fmla="*/ 4303058 h 430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0" h="4303058">
                <a:moveTo>
                  <a:pt x="0" y="0"/>
                </a:moveTo>
                <a:cubicBezTo>
                  <a:pt x="351304" y="147917"/>
                  <a:pt x="702609" y="295835"/>
                  <a:pt x="934571" y="517711"/>
                </a:cubicBezTo>
                <a:cubicBezTo>
                  <a:pt x="1166533" y="739587"/>
                  <a:pt x="1103780" y="1122829"/>
                  <a:pt x="1391771" y="1331258"/>
                </a:cubicBezTo>
                <a:cubicBezTo>
                  <a:pt x="1679762" y="1539688"/>
                  <a:pt x="2300568" y="1520638"/>
                  <a:pt x="2662518" y="1768288"/>
                </a:cubicBezTo>
                <a:cubicBezTo>
                  <a:pt x="3024468" y="2015938"/>
                  <a:pt x="3255309" y="2579593"/>
                  <a:pt x="3563471" y="2817158"/>
                </a:cubicBezTo>
                <a:cubicBezTo>
                  <a:pt x="3871633" y="3054723"/>
                  <a:pt x="4258235" y="2996452"/>
                  <a:pt x="4511488" y="3193676"/>
                </a:cubicBezTo>
                <a:cubicBezTo>
                  <a:pt x="4764741" y="3390900"/>
                  <a:pt x="4882403" y="3815603"/>
                  <a:pt x="5082988" y="4000500"/>
                </a:cubicBezTo>
                <a:cubicBezTo>
                  <a:pt x="5283573" y="4185397"/>
                  <a:pt x="5499286" y="4244227"/>
                  <a:pt x="5715000" y="4303058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62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871794" y="928243"/>
            <a:ext cx="6671737" cy="5689596"/>
            <a:chOff x="1348631" y="526910"/>
            <a:chExt cx="6671737" cy="5069623"/>
          </a:xfrm>
        </p:grpSpPr>
        <p:pic>
          <p:nvPicPr>
            <p:cNvPr id="17" name="Picture 16" descr="1534922323.JPG"/>
            <p:cNvPicPr>
              <a:picLocks noChangeAspect="1"/>
            </p:cNvPicPr>
            <p:nvPr/>
          </p:nvPicPr>
          <p:blipFill rotWithShape="1">
            <a:blip r:embed="rId3">
              <a:alphaModFix amt="8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3000"/>
                      </a14:imgEffect>
                      <a14:imgEffect>
                        <a14:brightnessContrast contrast="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4" t="8502" r="13662" b="6384"/>
            <a:stretch/>
          </p:blipFill>
          <p:spPr>
            <a:xfrm>
              <a:off x="1348631" y="526910"/>
              <a:ext cx="6671737" cy="506962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868050" y="698354"/>
              <a:ext cx="6024232" cy="46084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V="1">
            <a:off x="3181117" y="1330686"/>
            <a:ext cx="5143556" cy="49278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538780" y="379550"/>
            <a:ext cx="10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Mura</a:t>
            </a:r>
          </a:p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(Wobble)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17397" y="778957"/>
            <a:ext cx="1515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Muri</a:t>
            </a:r>
          </a:p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(Overburden)</a:t>
            </a:r>
          </a:p>
        </p:txBody>
      </p:sp>
      <p:cxnSp>
        <p:nvCxnSpPr>
          <p:cNvPr id="125" name="Straight Connector 124"/>
          <p:cNvCxnSpPr/>
          <p:nvPr/>
        </p:nvCxnSpPr>
        <p:spPr>
          <a:xfrm rot="21214078" flipV="1">
            <a:off x="5592482" y="1656932"/>
            <a:ext cx="3654180" cy="277328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21214078" flipV="1">
            <a:off x="6879113" y="502459"/>
            <a:ext cx="1352297" cy="102630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8096763" y="536189"/>
            <a:ext cx="855043" cy="100780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rot="21214078" flipH="1" flipV="1">
            <a:off x="7008119" y="1565922"/>
            <a:ext cx="427139" cy="63527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5691695" y="4566638"/>
            <a:ext cx="919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Muda</a:t>
            </a:r>
          </a:p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(Waste)</a:t>
            </a:r>
          </a:p>
        </p:txBody>
      </p:sp>
      <p:sp>
        <p:nvSpPr>
          <p:cNvPr id="140" name="Freeform 139"/>
          <p:cNvSpPr/>
          <p:nvPr/>
        </p:nvSpPr>
        <p:spPr>
          <a:xfrm rot="21008135" flipV="1">
            <a:off x="2777029" y="1798661"/>
            <a:ext cx="5932979" cy="3986471"/>
          </a:xfrm>
          <a:custGeom>
            <a:avLst/>
            <a:gdLst>
              <a:gd name="connsiteX0" fmla="*/ 0 w 5715000"/>
              <a:gd name="connsiteY0" fmla="*/ 0 h 4303058"/>
              <a:gd name="connsiteX1" fmla="*/ 934571 w 5715000"/>
              <a:gd name="connsiteY1" fmla="*/ 517711 h 4303058"/>
              <a:gd name="connsiteX2" fmla="*/ 1391771 w 5715000"/>
              <a:gd name="connsiteY2" fmla="*/ 1331258 h 4303058"/>
              <a:gd name="connsiteX3" fmla="*/ 2662518 w 5715000"/>
              <a:gd name="connsiteY3" fmla="*/ 1768288 h 4303058"/>
              <a:gd name="connsiteX4" fmla="*/ 3563471 w 5715000"/>
              <a:gd name="connsiteY4" fmla="*/ 2817158 h 4303058"/>
              <a:gd name="connsiteX5" fmla="*/ 4511488 w 5715000"/>
              <a:gd name="connsiteY5" fmla="*/ 3193676 h 4303058"/>
              <a:gd name="connsiteX6" fmla="*/ 5082988 w 5715000"/>
              <a:gd name="connsiteY6" fmla="*/ 4000500 h 4303058"/>
              <a:gd name="connsiteX7" fmla="*/ 5715000 w 5715000"/>
              <a:gd name="connsiteY7" fmla="*/ 4303058 h 430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0" h="4303058">
                <a:moveTo>
                  <a:pt x="0" y="0"/>
                </a:moveTo>
                <a:cubicBezTo>
                  <a:pt x="351304" y="147917"/>
                  <a:pt x="702609" y="295835"/>
                  <a:pt x="934571" y="517711"/>
                </a:cubicBezTo>
                <a:cubicBezTo>
                  <a:pt x="1166533" y="739587"/>
                  <a:pt x="1103780" y="1122829"/>
                  <a:pt x="1391771" y="1331258"/>
                </a:cubicBezTo>
                <a:cubicBezTo>
                  <a:pt x="1679762" y="1539688"/>
                  <a:pt x="2300568" y="1520638"/>
                  <a:pt x="2662518" y="1768288"/>
                </a:cubicBezTo>
                <a:cubicBezTo>
                  <a:pt x="3024468" y="2015938"/>
                  <a:pt x="3255309" y="2579593"/>
                  <a:pt x="3563471" y="2817158"/>
                </a:cubicBezTo>
                <a:cubicBezTo>
                  <a:pt x="3871633" y="3054723"/>
                  <a:pt x="4258235" y="2996452"/>
                  <a:pt x="4511488" y="3193676"/>
                </a:cubicBezTo>
                <a:cubicBezTo>
                  <a:pt x="4764741" y="3390900"/>
                  <a:pt x="4882403" y="3815603"/>
                  <a:pt x="5082988" y="4000500"/>
                </a:cubicBezTo>
                <a:cubicBezTo>
                  <a:pt x="5283573" y="4185397"/>
                  <a:pt x="5499286" y="4244227"/>
                  <a:pt x="5715000" y="4303058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sp>
        <p:nvSpPr>
          <p:cNvPr id="130" name="Freeform 129"/>
          <p:cNvSpPr/>
          <p:nvPr/>
        </p:nvSpPr>
        <p:spPr>
          <a:xfrm rot="130374" flipV="1">
            <a:off x="3276860" y="1239779"/>
            <a:ext cx="4906008" cy="5075704"/>
          </a:xfrm>
          <a:custGeom>
            <a:avLst/>
            <a:gdLst>
              <a:gd name="connsiteX0" fmla="*/ 42842 w 5686897"/>
              <a:gd name="connsiteY0" fmla="*/ 0 h 4303479"/>
              <a:gd name="connsiteX1" fmla="*/ 400193 w 5686897"/>
              <a:gd name="connsiteY1" fmla="*/ 819807 h 4303479"/>
              <a:gd name="connsiteX2" fmla="*/ 2943697 w 5686897"/>
              <a:gd name="connsiteY2" fmla="*/ 1450428 h 4303479"/>
              <a:gd name="connsiteX3" fmla="*/ 4078814 w 5686897"/>
              <a:gd name="connsiteY3" fmla="*/ 3941379 h 4303479"/>
              <a:gd name="connsiteX4" fmla="*/ 5686897 w 5686897"/>
              <a:gd name="connsiteY4" fmla="*/ 4288221 h 4303479"/>
              <a:gd name="connsiteX5" fmla="*/ 5686897 w 5686897"/>
              <a:gd name="connsiteY5" fmla="*/ 4288221 h 4303479"/>
              <a:gd name="connsiteX0" fmla="*/ 0 w 5644055"/>
              <a:gd name="connsiteY0" fmla="*/ 0 h 4303479"/>
              <a:gd name="connsiteX1" fmla="*/ 357351 w 5644055"/>
              <a:gd name="connsiteY1" fmla="*/ 819807 h 4303479"/>
              <a:gd name="connsiteX2" fmla="*/ 2900855 w 5644055"/>
              <a:gd name="connsiteY2" fmla="*/ 1450428 h 4303479"/>
              <a:gd name="connsiteX3" fmla="*/ 4035972 w 5644055"/>
              <a:gd name="connsiteY3" fmla="*/ 3941379 h 4303479"/>
              <a:gd name="connsiteX4" fmla="*/ 5644055 w 5644055"/>
              <a:gd name="connsiteY4" fmla="*/ 4288221 h 4303479"/>
              <a:gd name="connsiteX5" fmla="*/ 5644055 w 5644055"/>
              <a:gd name="connsiteY5" fmla="*/ 4288221 h 4303479"/>
              <a:gd name="connsiteX0" fmla="*/ 0 w 5644055"/>
              <a:gd name="connsiteY0" fmla="*/ 0 h 4303479"/>
              <a:gd name="connsiteX1" fmla="*/ 357351 w 5644055"/>
              <a:gd name="connsiteY1" fmla="*/ 819807 h 4303479"/>
              <a:gd name="connsiteX2" fmla="*/ 2900855 w 5644055"/>
              <a:gd name="connsiteY2" fmla="*/ 1450428 h 4303479"/>
              <a:gd name="connsiteX3" fmla="*/ 4035972 w 5644055"/>
              <a:gd name="connsiteY3" fmla="*/ 3941379 h 4303479"/>
              <a:gd name="connsiteX4" fmla="*/ 5644055 w 5644055"/>
              <a:gd name="connsiteY4" fmla="*/ 4288221 h 4303479"/>
              <a:gd name="connsiteX5" fmla="*/ 5644055 w 5644055"/>
              <a:gd name="connsiteY5" fmla="*/ 4288221 h 4303479"/>
              <a:gd name="connsiteX0" fmla="*/ 0 w 5644055"/>
              <a:gd name="connsiteY0" fmla="*/ 0 h 4303479"/>
              <a:gd name="connsiteX1" fmla="*/ 357351 w 5644055"/>
              <a:gd name="connsiteY1" fmla="*/ 819807 h 4303479"/>
              <a:gd name="connsiteX2" fmla="*/ 2900855 w 5644055"/>
              <a:gd name="connsiteY2" fmla="*/ 1450428 h 4303479"/>
              <a:gd name="connsiteX3" fmla="*/ 4035972 w 5644055"/>
              <a:gd name="connsiteY3" fmla="*/ 3941379 h 4303479"/>
              <a:gd name="connsiteX4" fmla="*/ 5644055 w 5644055"/>
              <a:gd name="connsiteY4" fmla="*/ 4288221 h 4303479"/>
              <a:gd name="connsiteX5" fmla="*/ 5644055 w 5644055"/>
              <a:gd name="connsiteY5" fmla="*/ 4288221 h 430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4055" h="4303479">
                <a:moveTo>
                  <a:pt x="0" y="0"/>
                </a:moveTo>
                <a:cubicBezTo>
                  <a:pt x="115354" y="279451"/>
                  <a:pt x="-21429" y="464438"/>
                  <a:pt x="357351" y="819807"/>
                </a:cubicBezTo>
                <a:cubicBezTo>
                  <a:pt x="736131" y="1175176"/>
                  <a:pt x="2287752" y="930166"/>
                  <a:pt x="2900855" y="1450428"/>
                </a:cubicBezTo>
                <a:cubicBezTo>
                  <a:pt x="3513958" y="1970690"/>
                  <a:pt x="3578772" y="3468414"/>
                  <a:pt x="4035972" y="3941379"/>
                </a:cubicBezTo>
                <a:cubicBezTo>
                  <a:pt x="4493172" y="4414345"/>
                  <a:pt x="5644055" y="4288221"/>
                  <a:pt x="5644055" y="4288221"/>
                </a:cubicBezTo>
                <a:lnTo>
                  <a:pt x="5644055" y="4288221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371594" y="4181738"/>
            <a:ext cx="395383" cy="42504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38165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33" grpId="0"/>
      <p:bldP spid="1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871794" y="928243"/>
            <a:ext cx="6671737" cy="5689596"/>
            <a:chOff x="1348631" y="526910"/>
            <a:chExt cx="6671737" cy="5069623"/>
          </a:xfrm>
        </p:grpSpPr>
        <p:pic>
          <p:nvPicPr>
            <p:cNvPr id="33" name="Picture 32" descr="1534922323.JPG"/>
            <p:cNvPicPr>
              <a:picLocks noChangeAspect="1"/>
            </p:cNvPicPr>
            <p:nvPr/>
          </p:nvPicPr>
          <p:blipFill rotWithShape="1">
            <a:blip r:embed="rId3">
              <a:alphaModFix amt="8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3000"/>
                      </a14:imgEffect>
                      <a14:imgEffect>
                        <a14:brightnessContrast contrast="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4" t="8502" r="13662" b="6384"/>
            <a:stretch/>
          </p:blipFill>
          <p:spPr>
            <a:xfrm>
              <a:off x="1348631" y="526910"/>
              <a:ext cx="6671737" cy="5069623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1868050" y="698354"/>
              <a:ext cx="6024232" cy="46084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18302" y="661729"/>
            <a:ext cx="30732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AU" sz="2400" dirty="0">
                <a:solidFill>
                  <a:prstClr val="black"/>
                </a:solidFill>
                <a:latin typeface="Optima"/>
                <a:cs typeface="Optima"/>
              </a:rPr>
              <a:t>Same Burnup Chart.</a:t>
            </a:r>
          </a:p>
          <a:p>
            <a:pPr defTabSz="609585"/>
            <a:r>
              <a:rPr lang="en-AU" sz="2400" dirty="0">
                <a:solidFill>
                  <a:prstClr val="black"/>
                </a:solidFill>
                <a:latin typeface="Optima"/>
                <a:cs typeface="Optima"/>
              </a:rPr>
              <a:t>Different Throughput.</a:t>
            </a:r>
          </a:p>
          <a:p>
            <a:pPr defTabSz="609585"/>
            <a:endParaRPr lang="en-AU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defTabSz="609585"/>
            <a:r>
              <a:rPr lang="en-AU" sz="2400" dirty="0">
                <a:solidFill>
                  <a:prstClr val="black"/>
                </a:solidFill>
                <a:latin typeface="Optima"/>
                <a:cs typeface="Optima"/>
              </a:rPr>
              <a:t>What are we missing?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169377" y="3223105"/>
            <a:ext cx="6473951" cy="30298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 rot="21008135" flipV="1">
            <a:off x="2790505" y="1803903"/>
            <a:ext cx="5932979" cy="3986471"/>
          </a:xfrm>
          <a:custGeom>
            <a:avLst/>
            <a:gdLst>
              <a:gd name="connsiteX0" fmla="*/ 0 w 5715000"/>
              <a:gd name="connsiteY0" fmla="*/ 0 h 4303058"/>
              <a:gd name="connsiteX1" fmla="*/ 934571 w 5715000"/>
              <a:gd name="connsiteY1" fmla="*/ 517711 h 4303058"/>
              <a:gd name="connsiteX2" fmla="*/ 1391771 w 5715000"/>
              <a:gd name="connsiteY2" fmla="*/ 1331258 h 4303058"/>
              <a:gd name="connsiteX3" fmla="*/ 2662518 w 5715000"/>
              <a:gd name="connsiteY3" fmla="*/ 1768288 h 4303058"/>
              <a:gd name="connsiteX4" fmla="*/ 3563471 w 5715000"/>
              <a:gd name="connsiteY4" fmla="*/ 2817158 h 4303058"/>
              <a:gd name="connsiteX5" fmla="*/ 4511488 w 5715000"/>
              <a:gd name="connsiteY5" fmla="*/ 3193676 h 4303058"/>
              <a:gd name="connsiteX6" fmla="*/ 5082988 w 5715000"/>
              <a:gd name="connsiteY6" fmla="*/ 4000500 h 4303058"/>
              <a:gd name="connsiteX7" fmla="*/ 5715000 w 5715000"/>
              <a:gd name="connsiteY7" fmla="*/ 4303058 h 430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0" h="4303058">
                <a:moveTo>
                  <a:pt x="0" y="0"/>
                </a:moveTo>
                <a:cubicBezTo>
                  <a:pt x="351304" y="147917"/>
                  <a:pt x="702609" y="295835"/>
                  <a:pt x="934571" y="517711"/>
                </a:cubicBezTo>
                <a:cubicBezTo>
                  <a:pt x="1166533" y="739587"/>
                  <a:pt x="1103780" y="1122829"/>
                  <a:pt x="1391771" y="1331258"/>
                </a:cubicBezTo>
                <a:cubicBezTo>
                  <a:pt x="1679762" y="1539688"/>
                  <a:pt x="2300568" y="1520638"/>
                  <a:pt x="2662518" y="1768288"/>
                </a:cubicBezTo>
                <a:cubicBezTo>
                  <a:pt x="3024468" y="2015938"/>
                  <a:pt x="3255309" y="2579593"/>
                  <a:pt x="3563471" y="2817158"/>
                </a:cubicBezTo>
                <a:cubicBezTo>
                  <a:pt x="3871633" y="3054723"/>
                  <a:pt x="4258235" y="2996452"/>
                  <a:pt x="4511488" y="3193676"/>
                </a:cubicBezTo>
                <a:cubicBezTo>
                  <a:pt x="4764741" y="3390900"/>
                  <a:pt x="4882403" y="3815603"/>
                  <a:pt x="5082988" y="4000500"/>
                </a:cubicBezTo>
                <a:cubicBezTo>
                  <a:pt x="5283573" y="4185397"/>
                  <a:pt x="5499286" y="4244227"/>
                  <a:pt x="5715000" y="4303058"/>
                </a:cubicBezTo>
              </a:path>
            </a:pathLst>
          </a:custGeom>
          <a:noFill/>
          <a:ln w="38100">
            <a:solidFill>
              <a:srgbClr val="00B050">
                <a:alpha val="28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94593" y="1244627"/>
            <a:ext cx="5143556" cy="5075704"/>
            <a:chOff x="2395943" y="933469"/>
            <a:chExt cx="3857667" cy="3806778"/>
          </a:xfrm>
        </p:grpSpPr>
        <p:sp>
          <p:nvSpPr>
            <p:cNvPr id="24" name="Freeform 23"/>
            <p:cNvSpPr/>
            <p:nvPr/>
          </p:nvSpPr>
          <p:spPr>
            <a:xfrm rot="130374" flipV="1">
              <a:off x="2452108" y="933469"/>
              <a:ext cx="3695156" cy="3806778"/>
            </a:xfrm>
            <a:custGeom>
              <a:avLst/>
              <a:gdLst>
                <a:gd name="connsiteX0" fmla="*/ 42842 w 5686897"/>
                <a:gd name="connsiteY0" fmla="*/ 0 h 4303479"/>
                <a:gd name="connsiteX1" fmla="*/ 400193 w 5686897"/>
                <a:gd name="connsiteY1" fmla="*/ 819807 h 4303479"/>
                <a:gd name="connsiteX2" fmla="*/ 2943697 w 5686897"/>
                <a:gd name="connsiteY2" fmla="*/ 1450428 h 4303479"/>
                <a:gd name="connsiteX3" fmla="*/ 4078814 w 5686897"/>
                <a:gd name="connsiteY3" fmla="*/ 3941379 h 4303479"/>
                <a:gd name="connsiteX4" fmla="*/ 5686897 w 5686897"/>
                <a:gd name="connsiteY4" fmla="*/ 4288221 h 4303479"/>
                <a:gd name="connsiteX5" fmla="*/ 5686897 w 5686897"/>
                <a:gd name="connsiteY5" fmla="*/ 4288221 h 4303479"/>
                <a:gd name="connsiteX0" fmla="*/ 19482 w 5663537"/>
                <a:gd name="connsiteY0" fmla="*/ 0 h 4303479"/>
                <a:gd name="connsiteX1" fmla="*/ 376833 w 5663537"/>
                <a:gd name="connsiteY1" fmla="*/ 819807 h 4303479"/>
                <a:gd name="connsiteX2" fmla="*/ 2920337 w 5663537"/>
                <a:gd name="connsiteY2" fmla="*/ 1450428 h 4303479"/>
                <a:gd name="connsiteX3" fmla="*/ 4055454 w 5663537"/>
                <a:gd name="connsiteY3" fmla="*/ 3941379 h 4303479"/>
                <a:gd name="connsiteX4" fmla="*/ 5663537 w 5663537"/>
                <a:gd name="connsiteY4" fmla="*/ 4288221 h 4303479"/>
                <a:gd name="connsiteX5" fmla="*/ 5663537 w 5663537"/>
                <a:gd name="connsiteY5" fmla="*/ 4288221 h 4303479"/>
                <a:gd name="connsiteX0" fmla="*/ 24006 w 5668061"/>
                <a:gd name="connsiteY0" fmla="*/ 0 h 4303479"/>
                <a:gd name="connsiteX1" fmla="*/ 381357 w 5668061"/>
                <a:gd name="connsiteY1" fmla="*/ 819807 h 4303479"/>
                <a:gd name="connsiteX2" fmla="*/ 2924861 w 5668061"/>
                <a:gd name="connsiteY2" fmla="*/ 1450428 h 4303479"/>
                <a:gd name="connsiteX3" fmla="*/ 4059978 w 5668061"/>
                <a:gd name="connsiteY3" fmla="*/ 3941379 h 4303479"/>
                <a:gd name="connsiteX4" fmla="*/ 5668061 w 5668061"/>
                <a:gd name="connsiteY4" fmla="*/ 4288221 h 4303479"/>
                <a:gd name="connsiteX5" fmla="*/ 5668061 w 5668061"/>
                <a:gd name="connsiteY5" fmla="*/ 4288221 h 4303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8061" h="4303479">
                  <a:moveTo>
                    <a:pt x="24006" y="0"/>
                  </a:moveTo>
                  <a:cubicBezTo>
                    <a:pt x="-39057" y="289034"/>
                    <a:pt x="3325" y="449888"/>
                    <a:pt x="381357" y="819807"/>
                  </a:cubicBezTo>
                  <a:cubicBezTo>
                    <a:pt x="759389" y="1189726"/>
                    <a:pt x="2311758" y="930166"/>
                    <a:pt x="2924861" y="1450428"/>
                  </a:cubicBezTo>
                  <a:cubicBezTo>
                    <a:pt x="3537964" y="1970690"/>
                    <a:pt x="3602778" y="3468414"/>
                    <a:pt x="4059978" y="3941379"/>
                  </a:cubicBezTo>
                  <a:cubicBezTo>
                    <a:pt x="4517178" y="4414345"/>
                    <a:pt x="5668061" y="4288221"/>
                    <a:pt x="5668061" y="4288221"/>
                  </a:cubicBezTo>
                  <a:lnTo>
                    <a:pt x="5668061" y="4288221"/>
                  </a:lnTo>
                </a:path>
              </a:pathLst>
            </a:custGeom>
            <a:noFill/>
            <a:ln w="38100">
              <a:solidFill>
                <a:srgbClr val="FF0000">
                  <a:alpha val="26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2395943" y="1001945"/>
              <a:ext cx="3857667" cy="3695889"/>
            </a:xfrm>
            <a:prstGeom prst="line">
              <a:avLst/>
            </a:prstGeom>
            <a:ln w="38100">
              <a:solidFill>
                <a:schemeClr val="tx1">
                  <a:alpha val="31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8518854" y="301286"/>
            <a:ext cx="10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Mura</a:t>
            </a:r>
          </a:p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(Wobble)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21214078" flipV="1">
            <a:off x="5605958" y="1662175"/>
            <a:ext cx="3654180" cy="277328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21214078" flipV="1">
            <a:off x="6892589" y="507701"/>
            <a:ext cx="1352297" cy="102630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8110251" y="541436"/>
            <a:ext cx="2324111" cy="241470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529066" flipV="1">
            <a:off x="3439861" y="2731555"/>
            <a:ext cx="5932979" cy="3986471"/>
          </a:xfrm>
          <a:custGeom>
            <a:avLst/>
            <a:gdLst>
              <a:gd name="connsiteX0" fmla="*/ 0 w 5715000"/>
              <a:gd name="connsiteY0" fmla="*/ 0 h 4303058"/>
              <a:gd name="connsiteX1" fmla="*/ 934571 w 5715000"/>
              <a:gd name="connsiteY1" fmla="*/ 517711 h 4303058"/>
              <a:gd name="connsiteX2" fmla="*/ 1391771 w 5715000"/>
              <a:gd name="connsiteY2" fmla="*/ 1331258 h 4303058"/>
              <a:gd name="connsiteX3" fmla="*/ 2662518 w 5715000"/>
              <a:gd name="connsiteY3" fmla="*/ 1768288 h 4303058"/>
              <a:gd name="connsiteX4" fmla="*/ 3563471 w 5715000"/>
              <a:gd name="connsiteY4" fmla="*/ 2817158 h 4303058"/>
              <a:gd name="connsiteX5" fmla="*/ 4511488 w 5715000"/>
              <a:gd name="connsiteY5" fmla="*/ 3193676 h 4303058"/>
              <a:gd name="connsiteX6" fmla="*/ 5082988 w 5715000"/>
              <a:gd name="connsiteY6" fmla="*/ 4000500 h 4303058"/>
              <a:gd name="connsiteX7" fmla="*/ 5715000 w 5715000"/>
              <a:gd name="connsiteY7" fmla="*/ 4303058 h 430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0" h="4303058">
                <a:moveTo>
                  <a:pt x="0" y="0"/>
                </a:moveTo>
                <a:cubicBezTo>
                  <a:pt x="351304" y="147917"/>
                  <a:pt x="702609" y="295835"/>
                  <a:pt x="934571" y="517711"/>
                </a:cubicBezTo>
                <a:cubicBezTo>
                  <a:pt x="1166533" y="739587"/>
                  <a:pt x="1103780" y="1122829"/>
                  <a:pt x="1391771" y="1331258"/>
                </a:cubicBezTo>
                <a:cubicBezTo>
                  <a:pt x="1679762" y="1539688"/>
                  <a:pt x="2300568" y="1520638"/>
                  <a:pt x="2662518" y="1768288"/>
                </a:cubicBezTo>
                <a:cubicBezTo>
                  <a:pt x="3024468" y="2015938"/>
                  <a:pt x="3255309" y="2579593"/>
                  <a:pt x="3563471" y="2817158"/>
                </a:cubicBezTo>
                <a:cubicBezTo>
                  <a:pt x="3871633" y="3054723"/>
                  <a:pt x="4258235" y="2996452"/>
                  <a:pt x="4511488" y="3193676"/>
                </a:cubicBezTo>
                <a:cubicBezTo>
                  <a:pt x="4764741" y="3390900"/>
                  <a:pt x="4882403" y="3815603"/>
                  <a:pt x="5082988" y="4000500"/>
                </a:cubicBezTo>
                <a:cubicBezTo>
                  <a:pt x="5283573" y="4185397"/>
                  <a:pt x="5499286" y="4244227"/>
                  <a:pt x="5715000" y="4303058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93486" y="1493303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Technical</a:t>
            </a:r>
          </a:p>
          <a:p>
            <a:pPr algn="ctr" defTabSz="609585"/>
            <a:r>
              <a:rPr lang="en-AU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Debt</a:t>
            </a:r>
          </a:p>
        </p:txBody>
      </p:sp>
      <p:sp>
        <p:nvSpPr>
          <p:cNvPr id="32" name="Freeform 31"/>
          <p:cNvSpPr/>
          <p:nvPr/>
        </p:nvSpPr>
        <p:spPr>
          <a:xfrm rot="1263846" flipV="1">
            <a:off x="3952357" y="2158721"/>
            <a:ext cx="4943247" cy="5075704"/>
          </a:xfrm>
          <a:custGeom>
            <a:avLst/>
            <a:gdLst>
              <a:gd name="connsiteX0" fmla="*/ 42842 w 5686897"/>
              <a:gd name="connsiteY0" fmla="*/ 0 h 4303479"/>
              <a:gd name="connsiteX1" fmla="*/ 400193 w 5686897"/>
              <a:gd name="connsiteY1" fmla="*/ 819807 h 4303479"/>
              <a:gd name="connsiteX2" fmla="*/ 2943697 w 5686897"/>
              <a:gd name="connsiteY2" fmla="*/ 1450428 h 4303479"/>
              <a:gd name="connsiteX3" fmla="*/ 4078814 w 5686897"/>
              <a:gd name="connsiteY3" fmla="*/ 3941379 h 4303479"/>
              <a:gd name="connsiteX4" fmla="*/ 5686897 w 5686897"/>
              <a:gd name="connsiteY4" fmla="*/ 4288221 h 4303479"/>
              <a:gd name="connsiteX5" fmla="*/ 5686897 w 5686897"/>
              <a:gd name="connsiteY5" fmla="*/ 4288221 h 430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86897" h="4303479">
                <a:moveTo>
                  <a:pt x="42842" y="0"/>
                </a:moveTo>
                <a:cubicBezTo>
                  <a:pt x="-20221" y="289034"/>
                  <a:pt x="-83283" y="578069"/>
                  <a:pt x="400193" y="819807"/>
                </a:cubicBezTo>
                <a:cubicBezTo>
                  <a:pt x="883669" y="1061545"/>
                  <a:pt x="2330594" y="930166"/>
                  <a:pt x="2943697" y="1450428"/>
                </a:cubicBezTo>
                <a:cubicBezTo>
                  <a:pt x="3556800" y="1970690"/>
                  <a:pt x="3621614" y="3468414"/>
                  <a:pt x="4078814" y="3941379"/>
                </a:cubicBezTo>
                <a:cubicBezTo>
                  <a:pt x="4536014" y="4414345"/>
                  <a:pt x="5686897" y="4288221"/>
                  <a:pt x="5686897" y="4288221"/>
                </a:cubicBezTo>
                <a:lnTo>
                  <a:pt x="5686897" y="4288221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99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ntrifugal_govern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0" y="1246763"/>
            <a:ext cx="5725607" cy="47619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36413" y="2806909"/>
            <a:ext cx="36215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Industrial machines 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use metric feedback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loops to continuously </a:t>
            </a:r>
          </a:p>
          <a:p>
            <a:pPr algn="ctr" defTabSz="609585"/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optimize throughput.</a:t>
            </a:r>
          </a:p>
        </p:txBody>
      </p:sp>
    </p:spTree>
    <p:extLst>
      <p:ext uri="{BB962C8B-B14F-4D97-AF65-F5344CB8AC3E}">
        <p14:creationId xmlns:p14="http://schemas.microsoft.com/office/powerpoint/2010/main" val="1288743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6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26" y="883667"/>
            <a:ext cx="7656775" cy="47637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79505" y="5236925"/>
            <a:ext cx="990977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/>
                <a:cs typeface="Optima"/>
              </a:rPr>
              <a:t>Deception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58987" y="5243232"/>
            <a:ext cx="1229824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/>
                <a:cs typeface="Optima"/>
              </a:rPr>
              <a:t>Digitalization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0722" y="5038550"/>
            <a:ext cx="100059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/>
                <a:cs typeface="Optima"/>
              </a:rPr>
              <a:t>Disruption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49113" y="4595338"/>
            <a:ext cx="156805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/>
                <a:cs typeface="Optima"/>
              </a:rPr>
              <a:t>Dematerialization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47916" y="3781269"/>
            <a:ext cx="1428596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/>
                <a:cs typeface="Optima"/>
              </a:rPr>
              <a:t>Demonetization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08820" y="2888534"/>
            <a:ext cx="147611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/>
                <a:cs typeface="Optima"/>
              </a:rPr>
              <a:t>Democratization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68851" y="2451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</a:t>
            </a:r>
            <a:r>
              <a:rPr lang="en-US" sz="2800" b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ponential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684" y="183549"/>
            <a:ext cx="1979653" cy="679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701" y="94655"/>
            <a:ext cx="1838315" cy="8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771" y="3978792"/>
            <a:ext cx="149944" cy="1271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50" l="6250" r="97250">
                        <a14:foregroundMark x1="17000" y1="8786" x2="17000" y2="8786"/>
                        <a14:foregroundMark x1="18000" y1="12403" x2="18000" y2="12403"/>
                        <a14:foregroundMark x1="19000" y1="17829" x2="16250" y2="4910"/>
                        <a14:foregroundMark x1="31500" y1="66667" x2="37250" y2="82687"/>
                        <a14:foregroundMark x1="35750" y1="81654" x2="40500" y2="90698"/>
                        <a14:foregroundMark x1="33500" y1="77778" x2="34750" y2="82687"/>
                        <a14:foregroundMark x1="29500" y1="63307" x2="31250" y2="68992"/>
                        <a14:foregroundMark x1="30750" y1="72093" x2="31500" y2="77261"/>
                        <a14:foregroundMark x1="31750" y1="82429" x2="37500" y2="92248"/>
                        <a14:foregroundMark x1="21500" y1="41602" x2="24250" y2="55814"/>
                        <a14:foregroundMark x1="26000" y1="58140" x2="28250" y2="62791"/>
                        <a14:foregroundMark x1="26250" y1="63307" x2="29250" y2="71318"/>
                      </a14:backgroundRemoval>
                    </a14:imgEffect>
                  </a14:imgLayer>
                </a14:imgProps>
              </a:ext>
            </a:extLst>
          </a:blip>
          <a:srcRect l="12149" t="2374" r="11439" b="6255"/>
          <a:stretch/>
        </p:blipFill>
        <p:spPr>
          <a:xfrm>
            <a:off x="5693453" y="1900293"/>
            <a:ext cx="1671431" cy="16499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443" y="3102019"/>
            <a:ext cx="1071971" cy="752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81356" y1="40984" x2="81356" y2="49180"/>
                        <a14:foregroundMark x1="89588" y1="22951" x2="73123" y2="78689"/>
                        <a14:foregroundMark x1="69734" y1="21311" x2="69734" y2="47541"/>
                        <a14:foregroundMark x1="72639" y1="82787" x2="84262" y2="86885"/>
                        <a14:foregroundMark x1="92010" y1="86066" x2="94673" y2="55738"/>
                        <a14:foregroundMark x1="94673" y1="54918" x2="93947" y2="24590"/>
                        <a14:foregroundMark x1="91525" y1="13115" x2="83051" y2="13934"/>
                        <a14:foregroundMark x1="22276" y1="25410" x2="18402" y2="57377"/>
                        <a14:foregroundMark x1="5811" y1="29508" x2="13075" y2="47541"/>
                        <a14:foregroundMark x1="9685" y1="85246" x2="25424" y2="57377"/>
                        <a14:foregroundMark x1="27119" y1="27049" x2="20823" y2="27049"/>
                        <a14:foregroundMark x1="22034" y1="13115" x2="26392" y2="13934"/>
                        <a14:foregroundMark x1="8475" y1="50820" x2="13075" y2="60656"/>
                        <a14:foregroundMark x1="84746" y1="58197" x2="83777" y2="64754"/>
                        <a14:foregroundMark x1="80630" y1="91803" x2="87893" y2="92623"/>
                        <a14:foregroundMark x1="71671" y1="90984" x2="69249" y2="75410"/>
                        <a14:foregroundMark x1="69007" y1="52459" x2="70944" y2="53279"/>
                        <a14:foregroundMark x1="73366" y1="30328" x2="74818" y2="114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0302" y="73394"/>
            <a:ext cx="3098981" cy="9154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39168">
            <a:off x="6006319" y="806861"/>
            <a:ext cx="2871931" cy="14093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3083" y1="22404" x2="2417" y2="22092"/>
                        <a14:foregroundMark x1="2917" y1="24200" x2="1000" y2="23185"/>
                        <a14:foregroundMark x1="60333" y1="20375" x2="62500" y2="220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9961" y="3483990"/>
            <a:ext cx="528691" cy="5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7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7052551" y="1428703"/>
            <a:ext cx="3632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1G Agile is a feedback machine for small IT delivery teams.</a:t>
            </a:r>
          </a:p>
          <a:p>
            <a:pPr algn="ctr" defTabSz="609585"/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Beck’s Maxim: “Turn all the knobs to ten.”</a:t>
            </a:r>
          </a:p>
          <a:p>
            <a:pPr algn="ctr" defTabSz="609585"/>
            <a:endParaRPr lang="en-US" sz="2400" dirty="0">
              <a:solidFill>
                <a:prstClr val="black"/>
              </a:solidFill>
              <a:latin typeface="Optima"/>
              <a:cs typeface="Optima"/>
            </a:endParaRP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Optima"/>
                <a:cs typeface="Optima"/>
              </a:rPr>
              <a:t>The knobs are continuous feedback loops.</a:t>
            </a:r>
          </a:p>
        </p:txBody>
      </p:sp>
      <p:pic>
        <p:nvPicPr>
          <p:cNvPr id="3" name="Picture 2" descr="extremeprogramming.gif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26" b="6938"/>
          <a:stretch/>
        </p:blipFill>
        <p:spPr>
          <a:xfrm>
            <a:off x="1411879" y="1219109"/>
            <a:ext cx="5538931" cy="4436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181731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098997" y="5801530"/>
            <a:ext cx="9569003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Which one </a:t>
            </a:r>
            <a:r>
              <a:rPr lang="is-IS" sz="2800" dirty="0">
                <a:solidFill>
                  <a:prstClr val="black"/>
                </a:solidFill>
                <a:latin typeface="Optima"/>
                <a:cs typeface="Optima"/>
              </a:rPr>
              <a:t>of these curves is throughput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?</a:t>
            </a:r>
            <a:endParaRPr lang="en-AU" sz="2800" dirty="0">
              <a:solidFill>
                <a:prstClr val="black"/>
              </a:solidFill>
              <a:latin typeface="Optima"/>
              <a:cs typeface="Optima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2523419" y="3529619"/>
            <a:ext cx="7200572" cy="2254184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2286" h="1739640">
                <a:moveTo>
                  <a:pt x="2735952" y="0"/>
                </a:moveTo>
                <a:lnTo>
                  <a:pt x="2752286" y="1731473"/>
                </a:lnTo>
                <a:lnTo>
                  <a:pt x="0" y="1739640"/>
                </a:lnTo>
                <a:lnTo>
                  <a:pt x="396101" y="1666135"/>
                </a:lnTo>
                <a:lnTo>
                  <a:pt x="526773" y="1555876"/>
                </a:lnTo>
                <a:lnTo>
                  <a:pt x="706448" y="1547708"/>
                </a:lnTo>
                <a:lnTo>
                  <a:pt x="828953" y="1408864"/>
                </a:lnTo>
                <a:lnTo>
                  <a:pt x="918790" y="1396613"/>
                </a:lnTo>
                <a:lnTo>
                  <a:pt x="1098465" y="1314940"/>
                </a:lnTo>
                <a:lnTo>
                  <a:pt x="1188302" y="1319023"/>
                </a:lnTo>
                <a:lnTo>
                  <a:pt x="1294473" y="1229183"/>
                </a:lnTo>
                <a:lnTo>
                  <a:pt x="1400644" y="1221015"/>
                </a:lnTo>
                <a:lnTo>
                  <a:pt x="1490482" y="1135258"/>
                </a:lnTo>
                <a:lnTo>
                  <a:pt x="1600736" y="1123007"/>
                </a:lnTo>
                <a:lnTo>
                  <a:pt x="1674240" y="975996"/>
                </a:lnTo>
                <a:lnTo>
                  <a:pt x="1755910" y="971912"/>
                </a:lnTo>
                <a:lnTo>
                  <a:pt x="1804912" y="812649"/>
                </a:lnTo>
                <a:lnTo>
                  <a:pt x="1882499" y="812649"/>
                </a:lnTo>
                <a:lnTo>
                  <a:pt x="1923334" y="669721"/>
                </a:lnTo>
                <a:lnTo>
                  <a:pt x="2049923" y="665637"/>
                </a:lnTo>
                <a:lnTo>
                  <a:pt x="2107092" y="559462"/>
                </a:lnTo>
                <a:lnTo>
                  <a:pt x="2176511" y="567629"/>
                </a:lnTo>
                <a:cubicBezTo>
                  <a:pt x="2183317" y="558101"/>
                  <a:pt x="2189740" y="548287"/>
                  <a:pt x="2196929" y="539044"/>
                </a:cubicBezTo>
                <a:cubicBezTo>
                  <a:pt x="2202296" y="532144"/>
                  <a:pt x="2209885" y="526973"/>
                  <a:pt x="2217346" y="522709"/>
                </a:cubicBezTo>
                <a:cubicBezTo>
                  <a:pt x="2222632" y="519689"/>
                  <a:pt x="2228395" y="517562"/>
                  <a:pt x="2233681" y="514542"/>
                </a:cubicBezTo>
                <a:cubicBezTo>
                  <a:pt x="2255849" y="501875"/>
                  <a:pt x="2235718" y="509780"/>
                  <a:pt x="2258182" y="502291"/>
                </a:cubicBezTo>
                <a:cubicBezTo>
                  <a:pt x="2259543" y="498207"/>
                  <a:pt x="2259221" y="493084"/>
                  <a:pt x="2262265" y="490040"/>
                </a:cubicBezTo>
                <a:cubicBezTo>
                  <a:pt x="2265309" y="486996"/>
                  <a:pt x="2270934" y="488344"/>
                  <a:pt x="2274516" y="485956"/>
                </a:cubicBezTo>
                <a:cubicBezTo>
                  <a:pt x="2279321" y="482753"/>
                  <a:pt x="2282683" y="477789"/>
                  <a:pt x="2286766" y="473705"/>
                </a:cubicBezTo>
                <a:cubicBezTo>
                  <a:pt x="2288127" y="468260"/>
                  <a:pt x="2288340" y="462391"/>
                  <a:pt x="2290850" y="457371"/>
                </a:cubicBezTo>
                <a:cubicBezTo>
                  <a:pt x="2292572" y="453927"/>
                  <a:pt x="2297295" y="452647"/>
                  <a:pt x="2299017" y="449203"/>
                </a:cubicBezTo>
                <a:cubicBezTo>
                  <a:pt x="2316567" y="414100"/>
                  <a:pt x="2299135" y="432750"/>
                  <a:pt x="2311267" y="420618"/>
                </a:cubicBezTo>
                <a:lnTo>
                  <a:pt x="2441940" y="338944"/>
                </a:lnTo>
                <a:lnTo>
                  <a:pt x="2519526" y="200100"/>
                </a:lnTo>
                <a:lnTo>
                  <a:pt x="2735952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3691717" y="3615474"/>
            <a:ext cx="6059675" cy="2178581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318514" y="1608962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008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309555" y="3728369"/>
            <a:ext cx="5459191" cy="2065684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318514" y="1608962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234211" y="4099379"/>
            <a:ext cx="4474403" cy="1710780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255543">
                <a:moveTo>
                  <a:pt x="1830790" y="0"/>
                </a:moveTo>
                <a:lnTo>
                  <a:pt x="1830790" y="1255543"/>
                </a:lnTo>
                <a:lnTo>
                  <a:pt x="0" y="1255543"/>
                </a:lnTo>
                <a:lnTo>
                  <a:pt x="213472" y="1154231"/>
                </a:lnTo>
                <a:lnTo>
                  <a:pt x="419707" y="1114430"/>
                </a:lnTo>
                <a:lnTo>
                  <a:pt x="437798" y="1027592"/>
                </a:lnTo>
                <a:lnTo>
                  <a:pt x="629560" y="987791"/>
                </a:lnTo>
                <a:lnTo>
                  <a:pt x="683833" y="868387"/>
                </a:lnTo>
                <a:lnTo>
                  <a:pt x="976904" y="857532"/>
                </a:lnTo>
                <a:lnTo>
                  <a:pt x="1146957" y="651290"/>
                </a:lnTo>
                <a:lnTo>
                  <a:pt x="1313393" y="658527"/>
                </a:lnTo>
                <a:lnTo>
                  <a:pt x="1450883" y="361828"/>
                </a:lnTo>
                <a:lnTo>
                  <a:pt x="1595609" y="361828"/>
                </a:lnTo>
                <a:lnTo>
                  <a:pt x="1696918" y="162822"/>
                </a:lnTo>
                <a:lnTo>
                  <a:pt x="1794608" y="119403"/>
                </a:lnTo>
                <a:lnTo>
                  <a:pt x="1830790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29591" y="1511465"/>
            <a:ext cx="2105136" cy="4353048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38582" y="2741849"/>
            <a:ext cx="397655" cy="3342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338582" y="3198292"/>
            <a:ext cx="397655" cy="334200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9D90A0">
                  <a:lumMod val="20000"/>
                  <a:lumOff val="80000"/>
                </a:srgbClr>
              </a:gs>
            </a:gsLst>
            <a:lin ang="15960000" scaled="0"/>
            <a:tileRect/>
          </a:gra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338582" y="3618215"/>
            <a:ext cx="397655" cy="3342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9D90A0">
                  <a:lumMod val="20000"/>
                  <a:lumOff val="80000"/>
                </a:srgbClr>
              </a:gs>
            </a:gsLst>
            <a:lin ang="15960000" scaled="0"/>
            <a:tileRect/>
          </a:gra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338582" y="4074656"/>
            <a:ext cx="397655" cy="334200"/>
          </a:xfrm>
          <a:prstGeom prst="roundRect">
            <a:avLst/>
          </a:pr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ACCBF9">
                  <a:lumMod val="75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297FD5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62047" y="810301"/>
            <a:ext cx="25619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System Integration Testing</a:t>
            </a: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62052" y="810305"/>
            <a:ext cx="2606804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Feature Integration Testing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62049" y="810304"/>
            <a:ext cx="2262158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Continuous Integration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62051" y="810300"/>
            <a:ext cx="23775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Story Backlog x Velocity</a:t>
            </a:r>
          </a:p>
        </p:txBody>
      </p:sp>
      <p:pic>
        <p:nvPicPr>
          <p:cNvPr id="43" name="Picture 42" descr="extremeprogramming.gif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26" b="6938"/>
          <a:stretch/>
        </p:blipFill>
        <p:spPr>
          <a:xfrm>
            <a:off x="5739264" y="425454"/>
            <a:ext cx="3985115" cy="319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55850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3" grpId="0" animBg="1"/>
      <p:bldP spid="34" grpId="0" animBg="1"/>
      <p:bldP spid="35" grpId="0" animBg="1"/>
      <p:bldP spid="28" grpId="0" animBg="1"/>
      <p:bldP spid="26" grpId="0" animBg="1"/>
      <p:bldP spid="20" grpId="0" animBg="1"/>
      <p:bldP spid="21" grpId="0" animBg="1"/>
      <p:bldP spid="22" grpId="0" animBg="1"/>
      <p:bldP spid="23" grpId="0" animBg="1"/>
      <p:bldP spid="42" grpId="0"/>
      <p:bldP spid="41" grpId="0"/>
      <p:bldP spid="40" grpId="0"/>
      <p:bldP spid="3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786438"/>
            <a:ext cx="12192000" cy="1011121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By themselves, stories don’t generate throughput. Features do.</a:t>
            </a:r>
          </a:p>
        </p:txBody>
      </p:sp>
      <p:sp>
        <p:nvSpPr>
          <p:cNvPr id="29" name="Right Triangle 28"/>
          <p:cNvSpPr/>
          <p:nvPr/>
        </p:nvSpPr>
        <p:spPr>
          <a:xfrm flipH="1">
            <a:off x="3469315" y="1628411"/>
            <a:ext cx="6330287" cy="4086787"/>
          </a:xfrm>
          <a:prstGeom prst="rtTriangle">
            <a:avLst/>
          </a:prstGeom>
          <a:gradFill rotWithShape="1">
            <a:gsLst>
              <a:gs pos="0">
                <a:sysClr val="windowText" lastClr="000000"/>
              </a:gs>
              <a:gs pos="24000">
                <a:srgbClr val="4A66AC">
                  <a:lumMod val="75000"/>
                </a:srgbClr>
              </a:gs>
              <a:gs pos="100000">
                <a:srgbClr val="5AA2AE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noFill/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0" name="Right Triangle 29"/>
          <p:cNvSpPr/>
          <p:nvPr/>
        </p:nvSpPr>
        <p:spPr>
          <a:xfrm flipH="1">
            <a:off x="2523414" y="2387113"/>
            <a:ext cx="7245327" cy="3397228"/>
          </a:xfrm>
          <a:prstGeom prst="rtTriangle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 dirty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499097" y="2714522"/>
            <a:ext cx="7215259" cy="3036625"/>
          </a:xfrm>
          <a:custGeom>
            <a:avLst/>
            <a:gdLst>
              <a:gd name="connsiteX0" fmla="*/ 2757900 w 2757900"/>
              <a:gd name="connsiteY0" fmla="*/ 1957550 h 1957550"/>
              <a:gd name="connsiteX1" fmla="*/ 0 w 2757900"/>
              <a:gd name="connsiteY1" fmla="*/ 1957550 h 1957550"/>
              <a:gd name="connsiteX2" fmla="*/ 217926 w 2757900"/>
              <a:gd name="connsiteY2" fmla="*/ 1859860 h 1957550"/>
              <a:gd name="connsiteX3" fmla="*/ 420824 w 2757900"/>
              <a:gd name="connsiteY3" fmla="*/ 1818530 h 1957550"/>
              <a:gd name="connsiteX4" fmla="*/ 428339 w 2757900"/>
              <a:gd name="connsiteY4" fmla="*/ 1728355 h 1957550"/>
              <a:gd name="connsiteX5" fmla="*/ 612449 w 2757900"/>
              <a:gd name="connsiteY5" fmla="*/ 1694539 h 1957550"/>
              <a:gd name="connsiteX6" fmla="*/ 672567 w 2757900"/>
              <a:gd name="connsiteY6" fmla="*/ 1578063 h 1957550"/>
              <a:gd name="connsiteX7" fmla="*/ 946854 w 2757900"/>
              <a:gd name="connsiteY7" fmla="*/ 1563034 h 1957550"/>
              <a:gd name="connsiteX8" fmla="*/ 1130964 w 2757900"/>
              <a:gd name="connsiteY8" fmla="*/ 1360140 h 1957550"/>
              <a:gd name="connsiteX9" fmla="*/ 1277501 w 2757900"/>
              <a:gd name="connsiteY9" fmla="*/ 1367655 h 1957550"/>
              <a:gd name="connsiteX10" fmla="*/ 1420281 w 2757900"/>
              <a:gd name="connsiteY10" fmla="*/ 1074586 h 1957550"/>
              <a:gd name="connsiteX11" fmla="*/ 1555546 w 2757900"/>
              <a:gd name="connsiteY11" fmla="*/ 1070829 h 1957550"/>
              <a:gd name="connsiteX12" fmla="*/ 1649480 w 2757900"/>
              <a:gd name="connsiteY12" fmla="*/ 875449 h 1957550"/>
              <a:gd name="connsiteX13" fmla="*/ 1750928 w 2757900"/>
              <a:gd name="connsiteY13" fmla="*/ 841634 h 1957550"/>
              <a:gd name="connsiteX14" fmla="*/ 1784745 w 2757900"/>
              <a:gd name="connsiteY14" fmla="*/ 710128 h 1957550"/>
              <a:gd name="connsiteX15" fmla="*/ 1893708 w 2757900"/>
              <a:gd name="connsiteY15" fmla="*/ 672556 h 1957550"/>
              <a:gd name="connsiteX16" fmla="*/ 1995157 w 2757900"/>
              <a:gd name="connsiteY16" fmla="*/ 526021 h 1957550"/>
              <a:gd name="connsiteX17" fmla="*/ 2137936 w 2757900"/>
              <a:gd name="connsiteY17" fmla="*/ 454633 h 1957550"/>
              <a:gd name="connsiteX18" fmla="*/ 2231870 w 2757900"/>
              <a:gd name="connsiteY18" fmla="*/ 315613 h 1957550"/>
              <a:gd name="connsiteX19" fmla="*/ 2427253 w 2757900"/>
              <a:gd name="connsiteY19" fmla="*/ 278040 h 1957550"/>
              <a:gd name="connsiteX20" fmla="*/ 2491128 w 2757900"/>
              <a:gd name="connsiteY20" fmla="*/ 161564 h 1957550"/>
              <a:gd name="connsiteX21" fmla="*/ 2648937 w 2757900"/>
              <a:gd name="connsiteY21" fmla="*/ 108962 h 1957550"/>
              <a:gd name="connsiteX22" fmla="*/ 2750386 w 2757900"/>
              <a:gd name="connsiteY22" fmla="*/ 0 h 1957550"/>
              <a:gd name="connsiteX23" fmla="*/ 2757900 w 2757900"/>
              <a:gd name="connsiteY23" fmla="*/ 1957550 h 195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57900" h="1957550">
                <a:moveTo>
                  <a:pt x="2757900" y="1957550"/>
                </a:moveTo>
                <a:lnTo>
                  <a:pt x="0" y="1957550"/>
                </a:lnTo>
                <a:lnTo>
                  <a:pt x="217926" y="1859860"/>
                </a:lnTo>
                <a:lnTo>
                  <a:pt x="420824" y="1818530"/>
                </a:lnTo>
                <a:lnTo>
                  <a:pt x="428339" y="1728355"/>
                </a:lnTo>
                <a:lnTo>
                  <a:pt x="612449" y="1694539"/>
                </a:lnTo>
                <a:lnTo>
                  <a:pt x="672567" y="1578063"/>
                </a:lnTo>
                <a:lnTo>
                  <a:pt x="946854" y="1563034"/>
                </a:lnTo>
                <a:lnTo>
                  <a:pt x="1130964" y="1360140"/>
                </a:lnTo>
                <a:lnTo>
                  <a:pt x="1277501" y="1367655"/>
                </a:lnTo>
                <a:lnTo>
                  <a:pt x="1420281" y="1074586"/>
                </a:lnTo>
                <a:lnTo>
                  <a:pt x="1555546" y="1070829"/>
                </a:lnTo>
                <a:lnTo>
                  <a:pt x="1649480" y="875449"/>
                </a:lnTo>
                <a:lnTo>
                  <a:pt x="1750928" y="841634"/>
                </a:lnTo>
                <a:lnTo>
                  <a:pt x="1784745" y="710128"/>
                </a:lnTo>
                <a:lnTo>
                  <a:pt x="1893708" y="672556"/>
                </a:lnTo>
                <a:lnTo>
                  <a:pt x="1995157" y="526021"/>
                </a:lnTo>
                <a:lnTo>
                  <a:pt x="2137936" y="454633"/>
                </a:lnTo>
                <a:lnTo>
                  <a:pt x="2231870" y="315613"/>
                </a:lnTo>
                <a:lnTo>
                  <a:pt x="2427253" y="278040"/>
                </a:lnTo>
                <a:lnTo>
                  <a:pt x="2491128" y="161564"/>
                </a:lnTo>
                <a:lnTo>
                  <a:pt x="2648937" y="108962"/>
                </a:lnTo>
                <a:lnTo>
                  <a:pt x="2750386" y="0"/>
                </a:lnTo>
                <a:cubicBezTo>
                  <a:pt x="2752891" y="652517"/>
                  <a:pt x="2755395" y="1305033"/>
                  <a:pt x="2757900" y="1957550"/>
                </a:cubicBezTo>
                <a:close/>
              </a:path>
            </a:pathLst>
          </a:cu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523421" y="2858267"/>
            <a:ext cx="7200572" cy="2929960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2286" h="1739640">
                <a:moveTo>
                  <a:pt x="2735952" y="0"/>
                </a:moveTo>
                <a:lnTo>
                  <a:pt x="2752286" y="1731473"/>
                </a:lnTo>
                <a:lnTo>
                  <a:pt x="0" y="1739640"/>
                </a:lnTo>
                <a:lnTo>
                  <a:pt x="396101" y="1666135"/>
                </a:lnTo>
                <a:lnTo>
                  <a:pt x="526773" y="1555876"/>
                </a:lnTo>
                <a:lnTo>
                  <a:pt x="706448" y="1547708"/>
                </a:lnTo>
                <a:lnTo>
                  <a:pt x="828953" y="1408864"/>
                </a:lnTo>
                <a:lnTo>
                  <a:pt x="918790" y="1396613"/>
                </a:lnTo>
                <a:lnTo>
                  <a:pt x="1098465" y="1314940"/>
                </a:lnTo>
                <a:lnTo>
                  <a:pt x="1188302" y="1319023"/>
                </a:lnTo>
                <a:lnTo>
                  <a:pt x="1294473" y="1229183"/>
                </a:lnTo>
                <a:lnTo>
                  <a:pt x="1400644" y="1221015"/>
                </a:lnTo>
                <a:lnTo>
                  <a:pt x="1490482" y="1135258"/>
                </a:lnTo>
                <a:lnTo>
                  <a:pt x="1600736" y="1123007"/>
                </a:lnTo>
                <a:lnTo>
                  <a:pt x="1674240" y="975996"/>
                </a:lnTo>
                <a:lnTo>
                  <a:pt x="1755910" y="971912"/>
                </a:lnTo>
                <a:lnTo>
                  <a:pt x="1804912" y="812649"/>
                </a:lnTo>
                <a:lnTo>
                  <a:pt x="1882499" y="812649"/>
                </a:lnTo>
                <a:lnTo>
                  <a:pt x="1923334" y="669721"/>
                </a:lnTo>
                <a:lnTo>
                  <a:pt x="2049923" y="665637"/>
                </a:lnTo>
                <a:lnTo>
                  <a:pt x="2107092" y="559462"/>
                </a:lnTo>
                <a:lnTo>
                  <a:pt x="2176511" y="567629"/>
                </a:lnTo>
                <a:cubicBezTo>
                  <a:pt x="2183317" y="558101"/>
                  <a:pt x="2189740" y="548287"/>
                  <a:pt x="2196929" y="539044"/>
                </a:cubicBezTo>
                <a:cubicBezTo>
                  <a:pt x="2202296" y="532144"/>
                  <a:pt x="2209885" y="526973"/>
                  <a:pt x="2217346" y="522709"/>
                </a:cubicBezTo>
                <a:cubicBezTo>
                  <a:pt x="2222632" y="519689"/>
                  <a:pt x="2228395" y="517562"/>
                  <a:pt x="2233681" y="514542"/>
                </a:cubicBezTo>
                <a:cubicBezTo>
                  <a:pt x="2255849" y="501875"/>
                  <a:pt x="2235718" y="509780"/>
                  <a:pt x="2258182" y="502291"/>
                </a:cubicBezTo>
                <a:cubicBezTo>
                  <a:pt x="2259543" y="498207"/>
                  <a:pt x="2259221" y="493084"/>
                  <a:pt x="2262265" y="490040"/>
                </a:cubicBezTo>
                <a:cubicBezTo>
                  <a:pt x="2265309" y="486996"/>
                  <a:pt x="2270934" y="488344"/>
                  <a:pt x="2274516" y="485956"/>
                </a:cubicBezTo>
                <a:cubicBezTo>
                  <a:pt x="2279321" y="482753"/>
                  <a:pt x="2282683" y="477789"/>
                  <a:pt x="2286766" y="473705"/>
                </a:cubicBezTo>
                <a:cubicBezTo>
                  <a:pt x="2288127" y="468260"/>
                  <a:pt x="2288340" y="462391"/>
                  <a:pt x="2290850" y="457371"/>
                </a:cubicBezTo>
                <a:cubicBezTo>
                  <a:pt x="2292572" y="453927"/>
                  <a:pt x="2297295" y="452647"/>
                  <a:pt x="2299017" y="449203"/>
                </a:cubicBezTo>
                <a:cubicBezTo>
                  <a:pt x="2316567" y="414100"/>
                  <a:pt x="2299135" y="432750"/>
                  <a:pt x="2311267" y="420618"/>
                </a:cubicBezTo>
                <a:lnTo>
                  <a:pt x="2441940" y="338944"/>
                </a:lnTo>
                <a:lnTo>
                  <a:pt x="2519526" y="200100"/>
                </a:lnTo>
                <a:lnTo>
                  <a:pt x="2735952" y="0"/>
                </a:lnTo>
                <a:close/>
              </a:path>
            </a:pathLst>
          </a:cu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629DD1">
                <a:lumMod val="40000"/>
                <a:lumOff val="60000"/>
              </a:srgbClr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2523418" y="3529617"/>
            <a:ext cx="7200572" cy="2254184"/>
          </a:xfrm>
          <a:custGeom>
            <a:avLst/>
            <a:gdLst>
              <a:gd name="connsiteX0" fmla="*/ 2735952 w 2752286"/>
              <a:gd name="connsiteY0" fmla="*/ 0 h 1739640"/>
              <a:gd name="connsiteX1" fmla="*/ 2752286 w 2752286"/>
              <a:gd name="connsiteY1" fmla="*/ 1731473 h 1739640"/>
              <a:gd name="connsiteX2" fmla="*/ 0 w 2752286"/>
              <a:gd name="connsiteY2" fmla="*/ 1739640 h 1739640"/>
              <a:gd name="connsiteX3" fmla="*/ 396101 w 2752286"/>
              <a:gd name="connsiteY3" fmla="*/ 1666135 h 1739640"/>
              <a:gd name="connsiteX4" fmla="*/ 526773 w 2752286"/>
              <a:gd name="connsiteY4" fmla="*/ 1555876 h 1739640"/>
              <a:gd name="connsiteX5" fmla="*/ 706448 w 2752286"/>
              <a:gd name="connsiteY5" fmla="*/ 1547708 h 1739640"/>
              <a:gd name="connsiteX6" fmla="*/ 828953 w 2752286"/>
              <a:gd name="connsiteY6" fmla="*/ 1408864 h 1739640"/>
              <a:gd name="connsiteX7" fmla="*/ 918790 w 2752286"/>
              <a:gd name="connsiteY7" fmla="*/ 1396613 h 1739640"/>
              <a:gd name="connsiteX8" fmla="*/ 1098465 w 2752286"/>
              <a:gd name="connsiteY8" fmla="*/ 1314940 h 1739640"/>
              <a:gd name="connsiteX9" fmla="*/ 1188302 w 2752286"/>
              <a:gd name="connsiteY9" fmla="*/ 1319023 h 1739640"/>
              <a:gd name="connsiteX10" fmla="*/ 1294473 w 2752286"/>
              <a:gd name="connsiteY10" fmla="*/ 1229183 h 1739640"/>
              <a:gd name="connsiteX11" fmla="*/ 1400644 w 2752286"/>
              <a:gd name="connsiteY11" fmla="*/ 1221015 h 1739640"/>
              <a:gd name="connsiteX12" fmla="*/ 1490482 w 2752286"/>
              <a:gd name="connsiteY12" fmla="*/ 1135258 h 1739640"/>
              <a:gd name="connsiteX13" fmla="*/ 1600736 w 2752286"/>
              <a:gd name="connsiteY13" fmla="*/ 1123007 h 1739640"/>
              <a:gd name="connsiteX14" fmla="*/ 1674240 w 2752286"/>
              <a:gd name="connsiteY14" fmla="*/ 975996 h 1739640"/>
              <a:gd name="connsiteX15" fmla="*/ 1755910 w 2752286"/>
              <a:gd name="connsiteY15" fmla="*/ 971912 h 1739640"/>
              <a:gd name="connsiteX16" fmla="*/ 1804912 w 2752286"/>
              <a:gd name="connsiteY16" fmla="*/ 812649 h 1739640"/>
              <a:gd name="connsiteX17" fmla="*/ 1882499 w 2752286"/>
              <a:gd name="connsiteY17" fmla="*/ 812649 h 1739640"/>
              <a:gd name="connsiteX18" fmla="*/ 1923334 w 2752286"/>
              <a:gd name="connsiteY18" fmla="*/ 669721 h 1739640"/>
              <a:gd name="connsiteX19" fmla="*/ 2049923 w 2752286"/>
              <a:gd name="connsiteY19" fmla="*/ 665637 h 1739640"/>
              <a:gd name="connsiteX20" fmla="*/ 2107092 w 2752286"/>
              <a:gd name="connsiteY20" fmla="*/ 559462 h 1739640"/>
              <a:gd name="connsiteX21" fmla="*/ 2176511 w 2752286"/>
              <a:gd name="connsiteY21" fmla="*/ 567629 h 1739640"/>
              <a:gd name="connsiteX22" fmla="*/ 2196929 w 2752286"/>
              <a:gd name="connsiteY22" fmla="*/ 539044 h 1739640"/>
              <a:gd name="connsiteX23" fmla="*/ 2217346 w 2752286"/>
              <a:gd name="connsiteY23" fmla="*/ 522709 h 1739640"/>
              <a:gd name="connsiteX24" fmla="*/ 2233681 w 2752286"/>
              <a:gd name="connsiteY24" fmla="*/ 514542 h 1739640"/>
              <a:gd name="connsiteX25" fmla="*/ 2258182 w 2752286"/>
              <a:gd name="connsiteY25" fmla="*/ 502291 h 1739640"/>
              <a:gd name="connsiteX26" fmla="*/ 2262265 w 2752286"/>
              <a:gd name="connsiteY26" fmla="*/ 490040 h 1739640"/>
              <a:gd name="connsiteX27" fmla="*/ 2274516 w 2752286"/>
              <a:gd name="connsiteY27" fmla="*/ 485956 h 1739640"/>
              <a:gd name="connsiteX28" fmla="*/ 2286766 w 2752286"/>
              <a:gd name="connsiteY28" fmla="*/ 473705 h 1739640"/>
              <a:gd name="connsiteX29" fmla="*/ 2290850 w 2752286"/>
              <a:gd name="connsiteY29" fmla="*/ 457371 h 1739640"/>
              <a:gd name="connsiteX30" fmla="*/ 2299017 w 2752286"/>
              <a:gd name="connsiteY30" fmla="*/ 449203 h 1739640"/>
              <a:gd name="connsiteX31" fmla="*/ 2311267 w 2752286"/>
              <a:gd name="connsiteY31" fmla="*/ 420618 h 1739640"/>
              <a:gd name="connsiteX32" fmla="*/ 2441940 w 2752286"/>
              <a:gd name="connsiteY32" fmla="*/ 338944 h 1739640"/>
              <a:gd name="connsiteX33" fmla="*/ 2519526 w 2752286"/>
              <a:gd name="connsiteY33" fmla="*/ 200100 h 1739640"/>
              <a:gd name="connsiteX34" fmla="*/ 2735952 w 2752286"/>
              <a:gd name="connsiteY34" fmla="*/ 0 h 173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2286" h="1739640">
                <a:moveTo>
                  <a:pt x="2735952" y="0"/>
                </a:moveTo>
                <a:lnTo>
                  <a:pt x="2752286" y="1731473"/>
                </a:lnTo>
                <a:lnTo>
                  <a:pt x="0" y="1739640"/>
                </a:lnTo>
                <a:lnTo>
                  <a:pt x="396101" y="1666135"/>
                </a:lnTo>
                <a:lnTo>
                  <a:pt x="526773" y="1555876"/>
                </a:lnTo>
                <a:lnTo>
                  <a:pt x="706448" y="1547708"/>
                </a:lnTo>
                <a:lnTo>
                  <a:pt x="828953" y="1408864"/>
                </a:lnTo>
                <a:lnTo>
                  <a:pt x="918790" y="1396613"/>
                </a:lnTo>
                <a:lnTo>
                  <a:pt x="1098465" y="1314940"/>
                </a:lnTo>
                <a:lnTo>
                  <a:pt x="1188302" y="1319023"/>
                </a:lnTo>
                <a:lnTo>
                  <a:pt x="1294473" y="1229183"/>
                </a:lnTo>
                <a:lnTo>
                  <a:pt x="1400644" y="1221015"/>
                </a:lnTo>
                <a:lnTo>
                  <a:pt x="1490482" y="1135258"/>
                </a:lnTo>
                <a:lnTo>
                  <a:pt x="1600736" y="1123007"/>
                </a:lnTo>
                <a:lnTo>
                  <a:pt x="1674240" y="975996"/>
                </a:lnTo>
                <a:lnTo>
                  <a:pt x="1755910" y="971912"/>
                </a:lnTo>
                <a:lnTo>
                  <a:pt x="1804912" y="812649"/>
                </a:lnTo>
                <a:lnTo>
                  <a:pt x="1882499" y="812649"/>
                </a:lnTo>
                <a:lnTo>
                  <a:pt x="1923334" y="669721"/>
                </a:lnTo>
                <a:lnTo>
                  <a:pt x="2049923" y="665637"/>
                </a:lnTo>
                <a:lnTo>
                  <a:pt x="2107092" y="559462"/>
                </a:lnTo>
                <a:lnTo>
                  <a:pt x="2176511" y="567629"/>
                </a:lnTo>
                <a:cubicBezTo>
                  <a:pt x="2183317" y="558101"/>
                  <a:pt x="2189740" y="548287"/>
                  <a:pt x="2196929" y="539044"/>
                </a:cubicBezTo>
                <a:cubicBezTo>
                  <a:pt x="2202296" y="532144"/>
                  <a:pt x="2209885" y="526973"/>
                  <a:pt x="2217346" y="522709"/>
                </a:cubicBezTo>
                <a:cubicBezTo>
                  <a:pt x="2222632" y="519689"/>
                  <a:pt x="2228395" y="517562"/>
                  <a:pt x="2233681" y="514542"/>
                </a:cubicBezTo>
                <a:cubicBezTo>
                  <a:pt x="2255849" y="501875"/>
                  <a:pt x="2235718" y="509780"/>
                  <a:pt x="2258182" y="502291"/>
                </a:cubicBezTo>
                <a:cubicBezTo>
                  <a:pt x="2259543" y="498207"/>
                  <a:pt x="2259221" y="493084"/>
                  <a:pt x="2262265" y="490040"/>
                </a:cubicBezTo>
                <a:cubicBezTo>
                  <a:pt x="2265309" y="486996"/>
                  <a:pt x="2270934" y="488344"/>
                  <a:pt x="2274516" y="485956"/>
                </a:cubicBezTo>
                <a:cubicBezTo>
                  <a:pt x="2279321" y="482753"/>
                  <a:pt x="2282683" y="477789"/>
                  <a:pt x="2286766" y="473705"/>
                </a:cubicBezTo>
                <a:cubicBezTo>
                  <a:pt x="2288127" y="468260"/>
                  <a:pt x="2288340" y="462391"/>
                  <a:pt x="2290850" y="457371"/>
                </a:cubicBezTo>
                <a:cubicBezTo>
                  <a:pt x="2292572" y="453927"/>
                  <a:pt x="2297295" y="452647"/>
                  <a:pt x="2299017" y="449203"/>
                </a:cubicBezTo>
                <a:cubicBezTo>
                  <a:pt x="2316567" y="414100"/>
                  <a:pt x="2299135" y="432750"/>
                  <a:pt x="2311267" y="420618"/>
                </a:cubicBezTo>
                <a:lnTo>
                  <a:pt x="2441940" y="338944"/>
                </a:lnTo>
                <a:lnTo>
                  <a:pt x="2519526" y="200100"/>
                </a:lnTo>
                <a:lnTo>
                  <a:pt x="2735952" y="0"/>
                </a:lnTo>
                <a:close/>
              </a:path>
            </a:pathLst>
          </a:custGeom>
          <a:gradFill rotWithShape="1">
            <a:gsLst>
              <a:gs pos="0">
                <a:srgbClr val="FFFF00"/>
              </a:gs>
              <a:gs pos="48000">
                <a:srgbClr val="FBFF9A"/>
              </a:gs>
              <a:gs pos="100000">
                <a:srgbClr val="9D90A0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9D90A0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3691717" y="3615474"/>
            <a:ext cx="6059675" cy="2178581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318514" y="1608962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008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4309555" y="3728369"/>
            <a:ext cx="5459191" cy="2065684"/>
          </a:xfrm>
          <a:custGeom>
            <a:avLst/>
            <a:gdLst>
              <a:gd name="connsiteX0" fmla="*/ 2580778 w 2613446"/>
              <a:gd name="connsiteY0" fmla="*/ 0 h 1637548"/>
              <a:gd name="connsiteX1" fmla="*/ 2613446 w 2613446"/>
              <a:gd name="connsiteY1" fmla="*/ 1637548 h 1637548"/>
              <a:gd name="connsiteX2" fmla="*/ 0 w 2613446"/>
              <a:gd name="connsiteY2" fmla="*/ 1637548 h 1637548"/>
              <a:gd name="connsiteX3" fmla="*/ 318514 w 2613446"/>
              <a:gd name="connsiteY3" fmla="*/ 1608962 h 1637548"/>
              <a:gd name="connsiteX4" fmla="*/ 453269 w 2613446"/>
              <a:gd name="connsiteY4" fmla="*/ 1502787 h 1637548"/>
              <a:gd name="connsiteX5" fmla="*/ 620693 w 2613446"/>
              <a:gd name="connsiteY5" fmla="*/ 1498704 h 1637548"/>
              <a:gd name="connsiteX6" fmla="*/ 869788 w 2613446"/>
              <a:gd name="connsiteY6" fmla="*/ 1323106 h 1637548"/>
              <a:gd name="connsiteX7" fmla="*/ 1061712 w 2613446"/>
              <a:gd name="connsiteY7" fmla="*/ 1323106 h 1637548"/>
              <a:gd name="connsiteX8" fmla="*/ 1257721 w 2613446"/>
              <a:gd name="connsiteY8" fmla="*/ 1155676 h 1637548"/>
              <a:gd name="connsiteX9" fmla="*/ 1425145 w 2613446"/>
              <a:gd name="connsiteY9" fmla="*/ 1155676 h 1637548"/>
              <a:gd name="connsiteX10" fmla="*/ 1531316 w 2613446"/>
              <a:gd name="connsiteY10" fmla="*/ 967828 h 1637548"/>
              <a:gd name="connsiteX11" fmla="*/ 1641571 w 2613446"/>
              <a:gd name="connsiteY11" fmla="*/ 980079 h 1637548"/>
              <a:gd name="connsiteX12" fmla="*/ 1706907 w 2613446"/>
              <a:gd name="connsiteY12" fmla="*/ 788146 h 1637548"/>
              <a:gd name="connsiteX13" fmla="*/ 1829412 w 2613446"/>
              <a:gd name="connsiteY13" fmla="*/ 784063 h 1637548"/>
              <a:gd name="connsiteX14" fmla="*/ 1898832 w 2613446"/>
              <a:gd name="connsiteY14" fmla="*/ 604382 h 1637548"/>
              <a:gd name="connsiteX15" fmla="*/ 1996836 w 2613446"/>
              <a:gd name="connsiteY15" fmla="*/ 608465 h 1637548"/>
              <a:gd name="connsiteX16" fmla="*/ 2131592 w 2613446"/>
              <a:gd name="connsiteY16" fmla="*/ 461453 h 1637548"/>
              <a:gd name="connsiteX17" fmla="*/ 2225513 w 2613446"/>
              <a:gd name="connsiteY17" fmla="*/ 469621 h 1637548"/>
              <a:gd name="connsiteX18" fmla="*/ 2278598 w 2613446"/>
              <a:gd name="connsiteY18" fmla="*/ 387948 h 1637548"/>
              <a:gd name="connsiteX19" fmla="*/ 2319434 w 2613446"/>
              <a:gd name="connsiteY19" fmla="*/ 383864 h 1637548"/>
              <a:gd name="connsiteX20" fmla="*/ 2388853 w 2613446"/>
              <a:gd name="connsiteY20" fmla="*/ 269521 h 1637548"/>
              <a:gd name="connsiteX21" fmla="*/ 2437855 w 2613446"/>
              <a:gd name="connsiteY21" fmla="*/ 273605 h 1637548"/>
              <a:gd name="connsiteX22" fmla="*/ 2580778 w 2613446"/>
              <a:gd name="connsiteY22" fmla="*/ 0 h 163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3446" h="1637548">
                <a:moveTo>
                  <a:pt x="2580778" y="0"/>
                </a:moveTo>
                <a:lnTo>
                  <a:pt x="2613446" y="1637548"/>
                </a:lnTo>
                <a:lnTo>
                  <a:pt x="0" y="1637548"/>
                </a:lnTo>
                <a:lnTo>
                  <a:pt x="318514" y="1608962"/>
                </a:lnTo>
                <a:lnTo>
                  <a:pt x="453269" y="1502787"/>
                </a:lnTo>
                <a:lnTo>
                  <a:pt x="620693" y="1498704"/>
                </a:lnTo>
                <a:lnTo>
                  <a:pt x="869788" y="1323106"/>
                </a:lnTo>
                <a:lnTo>
                  <a:pt x="1061712" y="1323106"/>
                </a:lnTo>
                <a:lnTo>
                  <a:pt x="1257721" y="1155676"/>
                </a:lnTo>
                <a:lnTo>
                  <a:pt x="1425145" y="1155676"/>
                </a:lnTo>
                <a:lnTo>
                  <a:pt x="1531316" y="967828"/>
                </a:lnTo>
                <a:lnTo>
                  <a:pt x="1641571" y="980079"/>
                </a:lnTo>
                <a:lnTo>
                  <a:pt x="1706907" y="788146"/>
                </a:lnTo>
                <a:lnTo>
                  <a:pt x="1829412" y="784063"/>
                </a:lnTo>
                <a:lnTo>
                  <a:pt x="1898832" y="604382"/>
                </a:lnTo>
                <a:lnTo>
                  <a:pt x="1996836" y="608465"/>
                </a:lnTo>
                <a:lnTo>
                  <a:pt x="2131592" y="461453"/>
                </a:lnTo>
                <a:lnTo>
                  <a:pt x="2225513" y="469621"/>
                </a:lnTo>
                <a:lnTo>
                  <a:pt x="2278598" y="387948"/>
                </a:lnTo>
                <a:lnTo>
                  <a:pt x="2319434" y="383864"/>
                </a:lnTo>
                <a:lnTo>
                  <a:pt x="2388853" y="269521"/>
                </a:lnTo>
                <a:lnTo>
                  <a:pt x="2437855" y="273605"/>
                </a:lnTo>
                <a:lnTo>
                  <a:pt x="2580778" y="0"/>
                </a:lnTo>
                <a:close/>
              </a:path>
            </a:pathLst>
          </a:custGeom>
          <a:gradFill rotWithShape="1">
            <a:gsLst>
              <a:gs pos="0">
                <a:srgbClr val="FF0000"/>
              </a:gs>
              <a:gs pos="100000">
                <a:srgbClr val="F0E5C1"/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234208" y="4099379"/>
            <a:ext cx="4474403" cy="1710780"/>
          </a:xfrm>
          <a:custGeom>
            <a:avLst/>
            <a:gdLst>
              <a:gd name="connsiteX0" fmla="*/ 1830790 w 1830790"/>
              <a:gd name="connsiteY0" fmla="*/ 0 h 1255543"/>
              <a:gd name="connsiteX1" fmla="*/ 1830790 w 1830790"/>
              <a:gd name="connsiteY1" fmla="*/ 1255543 h 1255543"/>
              <a:gd name="connsiteX2" fmla="*/ 0 w 1830790"/>
              <a:gd name="connsiteY2" fmla="*/ 1255543 h 1255543"/>
              <a:gd name="connsiteX3" fmla="*/ 213472 w 1830790"/>
              <a:gd name="connsiteY3" fmla="*/ 1154231 h 1255543"/>
              <a:gd name="connsiteX4" fmla="*/ 419707 w 1830790"/>
              <a:gd name="connsiteY4" fmla="*/ 1114430 h 1255543"/>
              <a:gd name="connsiteX5" fmla="*/ 437798 w 1830790"/>
              <a:gd name="connsiteY5" fmla="*/ 1027592 h 1255543"/>
              <a:gd name="connsiteX6" fmla="*/ 629560 w 1830790"/>
              <a:gd name="connsiteY6" fmla="*/ 987791 h 1255543"/>
              <a:gd name="connsiteX7" fmla="*/ 683833 w 1830790"/>
              <a:gd name="connsiteY7" fmla="*/ 868387 h 1255543"/>
              <a:gd name="connsiteX8" fmla="*/ 976904 w 1830790"/>
              <a:gd name="connsiteY8" fmla="*/ 857532 h 1255543"/>
              <a:gd name="connsiteX9" fmla="*/ 1146957 w 1830790"/>
              <a:gd name="connsiteY9" fmla="*/ 651290 h 1255543"/>
              <a:gd name="connsiteX10" fmla="*/ 1313393 w 1830790"/>
              <a:gd name="connsiteY10" fmla="*/ 658527 h 1255543"/>
              <a:gd name="connsiteX11" fmla="*/ 1450883 w 1830790"/>
              <a:gd name="connsiteY11" fmla="*/ 361828 h 1255543"/>
              <a:gd name="connsiteX12" fmla="*/ 1595609 w 1830790"/>
              <a:gd name="connsiteY12" fmla="*/ 361828 h 1255543"/>
              <a:gd name="connsiteX13" fmla="*/ 1696918 w 1830790"/>
              <a:gd name="connsiteY13" fmla="*/ 162822 h 1255543"/>
              <a:gd name="connsiteX14" fmla="*/ 1794608 w 1830790"/>
              <a:gd name="connsiteY14" fmla="*/ 119403 h 1255543"/>
              <a:gd name="connsiteX15" fmla="*/ 1830790 w 1830790"/>
              <a:gd name="connsiteY15" fmla="*/ 0 h 125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30790" h="1255543">
                <a:moveTo>
                  <a:pt x="1830790" y="0"/>
                </a:moveTo>
                <a:lnTo>
                  <a:pt x="1830790" y="1255543"/>
                </a:lnTo>
                <a:lnTo>
                  <a:pt x="0" y="1255543"/>
                </a:lnTo>
                <a:lnTo>
                  <a:pt x="213472" y="1154231"/>
                </a:lnTo>
                <a:lnTo>
                  <a:pt x="419707" y="1114430"/>
                </a:lnTo>
                <a:lnTo>
                  <a:pt x="437798" y="1027592"/>
                </a:lnTo>
                <a:lnTo>
                  <a:pt x="629560" y="987791"/>
                </a:lnTo>
                <a:lnTo>
                  <a:pt x="683833" y="868387"/>
                </a:lnTo>
                <a:lnTo>
                  <a:pt x="976904" y="857532"/>
                </a:lnTo>
                <a:lnTo>
                  <a:pt x="1146957" y="651290"/>
                </a:lnTo>
                <a:lnTo>
                  <a:pt x="1313393" y="658527"/>
                </a:lnTo>
                <a:lnTo>
                  <a:pt x="1450883" y="361828"/>
                </a:lnTo>
                <a:lnTo>
                  <a:pt x="1595609" y="361828"/>
                </a:lnTo>
                <a:lnTo>
                  <a:pt x="1696918" y="162822"/>
                </a:lnTo>
                <a:lnTo>
                  <a:pt x="1794608" y="119403"/>
                </a:lnTo>
                <a:lnTo>
                  <a:pt x="1830790" y="0"/>
                </a:lnTo>
                <a:close/>
              </a:path>
            </a:pathLst>
          </a:cu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297FD5">
                  <a:tint val="54000"/>
                  <a:satMod val="140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ACCBF9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29591" y="1511465"/>
            <a:ext cx="2105136" cy="4353048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63205" y="2741849"/>
            <a:ext cx="397655" cy="3342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363205" y="4074656"/>
            <a:ext cx="397655" cy="334200"/>
          </a:xfrm>
          <a:prstGeom prst="roundRect">
            <a:avLst/>
          </a:prstGeom>
          <a:gradFill rotWithShape="1">
            <a:gsLst>
              <a:gs pos="0">
                <a:srgbClr val="ACCBF9">
                  <a:lumMod val="50000"/>
                </a:srgbClr>
              </a:gs>
              <a:gs pos="48000">
                <a:srgbClr val="ACCBF9">
                  <a:lumMod val="75000"/>
                </a:srgbClr>
              </a:gs>
              <a:gs pos="100000">
                <a:srgbClr val="297FD5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297FD5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60856" y="810299"/>
            <a:ext cx="25619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System Integration Testing</a:t>
            </a: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60859" y="810303"/>
            <a:ext cx="2606804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Feature Integration Testing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60857" y="810303"/>
            <a:ext cx="2262158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Continuous Integration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60857" y="810299"/>
            <a:ext cx="23775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Story Backlog x Velocity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363205" y="2303668"/>
            <a:ext cx="397655" cy="334200"/>
          </a:xfrm>
          <a:prstGeom prst="roundRect">
            <a:avLst/>
          </a:prstGeom>
          <a:gradFill rotWithShape="1">
            <a:gsLst>
              <a:gs pos="0">
                <a:srgbClr val="629DD1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16200000" scaled="1"/>
          </a:gradFill>
          <a:ln w="12700" cap="flat" cmpd="sng" algn="ctr">
            <a:solidFill>
              <a:srgbClr val="297FD5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60859" y="810299"/>
            <a:ext cx="2262158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BDD-Covered Features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60859" y="810301"/>
            <a:ext cx="269817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Feature Budgets &amp; Priorities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63205" y="1409044"/>
            <a:ext cx="397655" cy="334200"/>
          </a:xfrm>
          <a:prstGeom prst="roundRect">
            <a:avLst/>
          </a:prstGeom>
          <a:gradFill rotWithShape="1">
            <a:gsLst>
              <a:gs pos="0">
                <a:srgbClr val="5AA2AE">
                  <a:tint val="90000"/>
                </a:srgbClr>
              </a:gs>
              <a:gs pos="48000">
                <a:srgbClr val="5AA2AE">
                  <a:tint val="54000"/>
                  <a:satMod val="140000"/>
                </a:srgbClr>
              </a:gs>
              <a:gs pos="100000">
                <a:srgbClr val="5AA2AE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5AA2AE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363205" y="1847225"/>
            <a:ext cx="397655" cy="334200"/>
          </a:xfrm>
          <a:prstGeom prst="roundRect">
            <a:avLst/>
          </a:prstGeom>
          <a:gradFill rotWithShape="1">
            <a:gsLst>
              <a:gs pos="0">
                <a:srgbClr val="7F8FA9">
                  <a:tint val="90000"/>
                </a:srgbClr>
              </a:gs>
              <a:gs pos="48000">
                <a:srgbClr val="7F8FA9">
                  <a:tint val="54000"/>
                  <a:satMod val="140000"/>
                </a:srgbClr>
              </a:gs>
              <a:gs pos="100000">
                <a:srgbClr val="7F8FA9">
                  <a:tint val="24000"/>
                  <a:satMod val="260000"/>
                </a:srgbClr>
              </a:gs>
            </a:gsLst>
            <a:lin ang="16200000" scaled="1"/>
          </a:gradFill>
          <a:ln w="12700" cap="flat" cmpd="sng" algn="ctr">
            <a:solidFill>
              <a:srgbClr val="7F8FA9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371457" y="971568"/>
            <a:ext cx="397655" cy="334200"/>
          </a:xfrm>
          <a:prstGeom prst="roundRect">
            <a:avLst/>
          </a:prstGeom>
          <a:gradFill flip="none" rotWithShape="1">
            <a:gsLst>
              <a:gs pos="0">
                <a:srgbClr val="4A66AC">
                  <a:lumMod val="75000"/>
                </a:srgbClr>
              </a:gs>
              <a:gs pos="100000">
                <a:srgbClr val="7F8FA9">
                  <a:lumMod val="60000"/>
                  <a:lumOff val="40000"/>
                </a:srgbClr>
              </a:gs>
            </a:gsLst>
            <a:lin ang="16620000" scaled="0"/>
            <a:tileRect/>
          </a:gra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en-US" sz="4000" kern="0">
              <a:ln>
                <a:solidFill>
                  <a:prstClr val="white">
                    <a:lumMod val="85000"/>
                  </a:prstClr>
                </a:solidFill>
              </a:ln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0859" y="810301"/>
            <a:ext cx="306365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  <a:p>
            <a:pPr defTabSz="609585">
              <a:lnSpc>
                <a:spcPct val="180000"/>
              </a:lnSpc>
              <a:defRPr/>
            </a:pPr>
            <a:r>
              <a:rPr lang="en-US" sz="1600" b="1" kern="0" dirty="0">
                <a:solidFill>
                  <a:srgbClr val="000000"/>
                </a:solidFill>
                <a:latin typeface="Optima"/>
                <a:cs typeface="Optima"/>
              </a:rPr>
              <a:t>Operating Expense / Investment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0857" y="810300"/>
            <a:ext cx="880369" cy="480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lnSpc>
                <a:spcPct val="180000"/>
              </a:lnSpc>
              <a:defRPr/>
            </a:pPr>
            <a:r>
              <a:rPr lang="en-US" sz="1600" b="1" kern="0" dirty="0" smtClean="0">
                <a:solidFill>
                  <a:srgbClr val="000000"/>
                </a:solidFill>
                <a:latin typeface="Optima"/>
                <a:cs typeface="Optima"/>
              </a:rPr>
              <a:t>Return?</a:t>
            </a:r>
            <a:endParaRPr lang="en-US" sz="1600" b="1" kern="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363210" y="3198292"/>
            <a:ext cx="397655" cy="334200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9D90A0">
                  <a:lumMod val="20000"/>
                  <a:lumOff val="80000"/>
                </a:srgbClr>
              </a:gs>
            </a:gsLst>
            <a:lin ang="15960000" scaled="0"/>
            <a:tileRect/>
          </a:gra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363210" y="3618215"/>
            <a:ext cx="397655" cy="3342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9D90A0">
                  <a:lumMod val="20000"/>
                  <a:lumOff val="80000"/>
                </a:srgbClr>
              </a:gs>
            </a:gsLst>
            <a:lin ang="15960000" scaled="0"/>
            <a:tileRect/>
          </a:gradFill>
          <a:ln w="12700" cap="flat" cmpd="sng" algn="ctr">
            <a:solidFill>
              <a:srgbClr val="808000"/>
            </a:solidFill>
            <a:prstDash val="solid"/>
          </a:ln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defTabSz="609585"/>
            <a:endParaRPr lang="en-US" sz="4000" kern="0">
              <a:solidFill>
                <a:prstClr val="black"/>
              </a:solidFill>
              <a:latin typeface="Palatino Linotype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61605" y="3691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800" b="1" dirty="0">
                <a:solidFill>
                  <a:prstClr val="black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Optima"/>
                <a:cs typeface="Optima"/>
              </a:rPr>
              <a:t>ontinuous</a:t>
            </a:r>
          </a:p>
        </p:txBody>
      </p:sp>
    </p:spTree>
    <p:extLst>
      <p:ext uri="{BB962C8B-B14F-4D97-AF65-F5344CB8AC3E}">
        <p14:creationId xmlns:p14="http://schemas.microsoft.com/office/powerpoint/2010/main" val="26958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6" grpId="0" animBg="1"/>
      <p:bldP spid="47" grpId="0" animBg="1"/>
      <p:bldP spid="28" grpId="0" animBg="1"/>
      <p:bldP spid="23" grpId="0" animBg="1"/>
      <p:bldP spid="19" grpId="0" animBg="1"/>
      <p:bldP spid="38" grpId="0"/>
      <p:bldP spid="37" grpId="0"/>
      <p:bldP spid="17" grpId="0" animBg="1"/>
      <p:bldP spid="18" grpId="0" animBg="1"/>
      <p:bldP spid="24" grpId="0" animBg="1"/>
      <p:bldP spid="36" grpId="0"/>
      <p:bldP spid="15" grpId="0"/>
      <p:bldP spid="43" grpId="0" animBg="1"/>
      <p:bldP spid="4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 rot="19753413">
            <a:off x="13287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3287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3287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3287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13287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26" name="TextBox 25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AF218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7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="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="0" baseline="300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="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="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20" name="TextBox 19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$0.60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$0.50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33072" y="618624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45%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="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="0" baseline="300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="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="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21" name="TextBox 20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331966" y="618624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98431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45%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29209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29209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35%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29209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29209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25%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29209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9209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15%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29209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406154" y="6185938"/>
            <a:ext cx="6623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5%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82574" y="6181518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$1.25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$0.90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$0.80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$0.70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$0.60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$0.50</a:t>
            </a:r>
          </a:p>
        </p:txBody>
      </p:sp>
      <p:sp>
        <p:nvSpPr>
          <p:cNvPr id="28" name="Freeform 27"/>
          <p:cNvSpPr/>
          <p:nvPr/>
        </p:nvSpPr>
        <p:spPr>
          <a:xfrm rot="19753413">
            <a:off x="2026011" y="3141283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2017218" y="3314544"/>
            <a:ext cx="7264421" cy="287861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48253"/>
              <a:gd name="connsiteY0" fmla="*/ 0 h 128257"/>
              <a:gd name="connsiteX1" fmla="*/ 309802 w 748253"/>
              <a:gd name="connsiteY1" fmla="*/ 43835 h 128257"/>
              <a:gd name="connsiteX2" fmla="*/ 510701 w 748253"/>
              <a:gd name="connsiteY2" fmla="*/ 60188 h 128257"/>
              <a:gd name="connsiteX3" fmla="*/ 748253 w 748253"/>
              <a:gd name="connsiteY3" fmla="*/ 128257 h 128257"/>
              <a:gd name="connsiteX0" fmla="*/ 0 w 764870"/>
              <a:gd name="connsiteY0" fmla="*/ 0 h 135689"/>
              <a:gd name="connsiteX1" fmla="*/ 326419 w 764870"/>
              <a:gd name="connsiteY1" fmla="*/ 51267 h 135689"/>
              <a:gd name="connsiteX2" fmla="*/ 527318 w 764870"/>
              <a:gd name="connsiteY2" fmla="*/ 67620 h 135689"/>
              <a:gd name="connsiteX3" fmla="*/ 764870 w 764870"/>
              <a:gd name="connsiteY3" fmla="*/ 135689 h 135689"/>
              <a:gd name="connsiteX0" fmla="*/ 0 w 815281"/>
              <a:gd name="connsiteY0" fmla="*/ 0 h 150737"/>
              <a:gd name="connsiteX1" fmla="*/ 326419 w 815281"/>
              <a:gd name="connsiteY1" fmla="*/ 51267 h 150737"/>
              <a:gd name="connsiteX2" fmla="*/ 527318 w 815281"/>
              <a:gd name="connsiteY2" fmla="*/ 67620 h 150737"/>
              <a:gd name="connsiteX3" fmla="*/ 815281 w 815281"/>
              <a:gd name="connsiteY3" fmla="*/ 150737 h 150737"/>
              <a:gd name="connsiteX0" fmla="*/ 0 w 810717"/>
              <a:gd name="connsiteY0" fmla="*/ 0 h 149984"/>
              <a:gd name="connsiteX1" fmla="*/ 326419 w 810717"/>
              <a:gd name="connsiteY1" fmla="*/ 51267 h 149984"/>
              <a:gd name="connsiteX2" fmla="*/ 527318 w 810717"/>
              <a:gd name="connsiteY2" fmla="*/ 67620 h 149984"/>
              <a:gd name="connsiteX3" fmla="*/ 810717 w 810717"/>
              <a:gd name="connsiteY3" fmla="*/ 149984 h 14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717" h="149984">
                <a:moveTo>
                  <a:pt x="0" y="0"/>
                </a:moveTo>
                <a:cubicBezTo>
                  <a:pt x="96239" y="24842"/>
                  <a:pt x="228295" y="53080"/>
                  <a:pt x="326419" y="51267"/>
                </a:cubicBezTo>
                <a:cubicBezTo>
                  <a:pt x="422410" y="51200"/>
                  <a:pt x="446602" y="51167"/>
                  <a:pt x="527318" y="67620"/>
                </a:cubicBezTo>
                <a:cubicBezTo>
                  <a:pt x="608034" y="84073"/>
                  <a:pt x="724029" y="125833"/>
                  <a:pt x="810717" y="149984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2106932" y="3490531"/>
            <a:ext cx="7402243" cy="2914815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30188"/>
              <a:gd name="connsiteY0" fmla="*/ 0 h 125109"/>
              <a:gd name="connsiteX1" fmla="*/ 309802 w 730188"/>
              <a:gd name="connsiteY1" fmla="*/ 43835 h 125109"/>
              <a:gd name="connsiteX2" fmla="*/ 510701 w 730188"/>
              <a:gd name="connsiteY2" fmla="*/ 60188 h 125109"/>
              <a:gd name="connsiteX3" fmla="*/ 730188 w 730188"/>
              <a:gd name="connsiteY3" fmla="*/ 125109 h 125109"/>
              <a:gd name="connsiteX0" fmla="*/ 0 w 730471"/>
              <a:gd name="connsiteY0" fmla="*/ 0 h 123313"/>
              <a:gd name="connsiteX1" fmla="*/ 309802 w 730471"/>
              <a:gd name="connsiteY1" fmla="*/ 43835 h 123313"/>
              <a:gd name="connsiteX2" fmla="*/ 510701 w 730471"/>
              <a:gd name="connsiteY2" fmla="*/ 60188 h 123313"/>
              <a:gd name="connsiteX3" fmla="*/ 730471 w 730471"/>
              <a:gd name="connsiteY3" fmla="*/ 123313 h 123313"/>
              <a:gd name="connsiteX0" fmla="*/ 0 w 757744"/>
              <a:gd name="connsiteY0" fmla="*/ 0 h 131833"/>
              <a:gd name="connsiteX1" fmla="*/ 337075 w 757744"/>
              <a:gd name="connsiteY1" fmla="*/ 52355 h 131833"/>
              <a:gd name="connsiteX2" fmla="*/ 537974 w 757744"/>
              <a:gd name="connsiteY2" fmla="*/ 68708 h 131833"/>
              <a:gd name="connsiteX3" fmla="*/ 757744 w 757744"/>
              <a:gd name="connsiteY3" fmla="*/ 131833 h 131833"/>
              <a:gd name="connsiteX0" fmla="*/ 0 w 826098"/>
              <a:gd name="connsiteY0" fmla="*/ 0 h 151870"/>
              <a:gd name="connsiteX1" fmla="*/ 337075 w 826098"/>
              <a:gd name="connsiteY1" fmla="*/ 52355 h 151870"/>
              <a:gd name="connsiteX2" fmla="*/ 537974 w 826098"/>
              <a:gd name="connsiteY2" fmla="*/ 68708 h 151870"/>
              <a:gd name="connsiteX3" fmla="*/ 826098 w 826098"/>
              <a:gd name="connsiteY3" fmla="*/ 151870 h 15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098" h="151870">
                <a:moveTo>
                  <a:pt x="0" y="0"/>
                </a:moveTo>
                <a:cubicBezTo>
                  <a:pt x="96239" y="24842"/>
                  <a:pt x="238951" y="54168"/>
                  <a:pt x="337075" y="52355"/>
                </a:cubicBezTo>
                <a:cubicBezTo>
                  <a:pt x="433066" y="52288"/>
                  <a:pt x="456470" y="52122"/>
                  <a:pt x="537974" y="68708"/>
                </a:cubicBezTo>
                <a:cubicBezTo>
                  <a:pt x="619478" y="85294"/>
                  <a:pt x="739410" y="127719"/>
                  <a:pt x="826098" y="15187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1762315" y="2762751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 rot="19753413">
            <a:off x="1877151" y="2954150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2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46" name="TextBox 45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1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51" name="TextBox 50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329209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329209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35%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$0.80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$0.70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49574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15" name="TextBox 14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29209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29209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35%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29209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29209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25%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29209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9209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15%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29209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406154" y="6185938"/>
            <a:ext cx="6623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5%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82574" y="6181518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$1.25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$0.90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$0.80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$0.70</a:t>
            </a:r>
          </a:p>
        </p:txBody>
      </p:sp>
      <p:sp>
        <p:nvSpPr>
          <p:cNvPr id="13" name="Freeform 12"/>
          <p:cNvSpPr/>
          <p:nvPr/>
        </p:nvSpPr>
        <p:spPr>
          <a:xfrm rot="19753413">
            <a:off x="2089808" y="3396471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9753413">
            <a:off x="2081016" y="3569733"/>
            <a:ext cx="7264421" cy="287861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48253"/>
              <a:gd name="connsiteY0" fmla="*/ 0 h 128257"/>
              <a:gd name="connsiteX1" fmla="*/ 309802 w 748253"/>
              <a:gd name="connsiteY1" fmla="*/ 43835 h 128257"/>
              <a:gd name="connsiteX2" fmla="*/ 510701 w 748253"/>
              <a:gd name="connsiteY2" fmla="*/ 60188 h 128257"/>
              <a:gd name="connsiteX3" fmla="*/ 748253 w 748253"/>
              <a:gd name="connsiteY3" fmla="*/ 128257 h 128257"/>
              <a:gd name="connsiteX0" fmla="*/ 0 w 764870"/>
              <a:gd name="connsiteY0" fmla="*/ 0 h 135689"/>
              <a:gd name="connsiteX1" fmla="*/ 326419 w 764870"/>
              <a:gd name="connsiteY1" fmla="*/ 51267 h 135689"/>
              <a:gd name="connsiteX2" fmla="*/ 527318 w 764870"/>
              <a:gd name="connsiteY2" fmla="*/ 67620 h 135689"/>
              <a:gd name="connsiteX3" fmla="*/ 764870 w 764870"/>
              <a:gd name="connsiteY3" fmla="*/ 135689 h 135689"/>
              <a:gd name="connsiteX0" fmla="*/ 0 w 815281"/>
              <a:gd name="connsiteY0" fmla="*/ 0 h 150737"/>
              <a:gd name="connsiteX1" fmla="*/ 326419 w 815281"/>
              <a:gd name="connsiteY1" fmla="*/ 51267 h 150737"/>
              <a:gd name="connsiteX2" fmla="*/ 527318 w 815281"/>
              <a:gd name="connsiteY2" fmla="*/ 67620 h 150737"/>
              <a:gd name="connsiteX3" fmla="*/ 815281 w 815281"/>
              <a:gd name="connsiteY3" fmla="*/ 150737 h 150737"/>
              <a:gd name="connsiteX0" fmla="*/ 0 w 810717"/>
              <a:gd name="connsiteY0" fmla="*/ 0 h 149984"/>
              <a:gd name="connsiteX1" fmla="*/ 326419 w 810717"/>
              <a:gd name="connsiteY1" fmla="*/ 51267 h 149984"/>
              <a:gd name="connsiteX2" fmla="*/ 527318 w 810717"/>
              <a:gd name="connsiteY2" fmla="*/ 67620 h 149984"/>
              <a:gd name="connsiteX3" fmla="*/ 810717 w 810717"/>
              <a:gd name="connsiteY3" fmla="*/ 149984 h 14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717" h="149984">
                <a:moveTo>
                  <a:pt x="0" y="0"/>
                </a:moveTo>
                <a:cubicBezTo>
                  <a:pt x="96239" y="24842"/>
                  <a:pt x="228295" y="53080"/>
                  <a:pt x="326419" y="51267"/>
                </a:cubicBezTo>
                <a:cubicBezTo>
                  <a:pt x="422410" y="51200"/>
                  <a:pt x="446602" y="51167"/>
                  <a:pt x="527318" y="67620"/>
                </a:cubicBezTo>
                <a:cubicBezTo>
                  <a:pt x="608034" y="84073"/>
                  <a:pt x="724029" y="125833"/>
                  <a:pt x="810717" y="149984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9753413">
            <a:off x="2170729" y="3745721"/>
            <a:ext cx="7402243" cy="2914815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30188"/>
              <a:gd name="connsiteY0" fmla="*/ 0 h 125109"/>
              <a:gd name="connsiteX1" fmla="*/ 309802 w 730188"/>
              <a:gd name="connsiteY1" fmla="*/ 43835 h 125109"/>
              <a:gd name="connsiteX2" fmla="*/ 510701 w 730188"/>
              <a:gd name="connsiteY2" fmla="*/ 60188 h 125109"/>
              <a:gd name="connsiteX3" fmla="*/ 730188 w 730188"/>
              <a:gd name="connsiteY3" fmla="*/ 125109 h 125109"/>
              <a:gd name="connsiteX0" fmla="*/ 0 w 730471"/>
              <a:gd name="connsiteY0" fmla="*/ 0 h 123313"/>
              <a:gd name="connsiteX1" fmla="*/ 309802 w 730471"/>
              <a:gd name="connsiteY1" fmla="*/ 43835 h 123313"/>
              <a:gd name="connsiteX2" fmla="*/ 510701 w 730471"/>
              <a:gd name="connsiteY2" fmla="*/ 60188 h 123313"/>
              <a:gd name="connsiteX3" fmla="*/ 730471 w 730471"/>
              <a:gd name="connsiteY3" fmla="*/ 123313 h 123313"/>
              <a:gd name="connsiteX0" fmla="*/ 0 w 757744"/>
              <a:gd name="connsiteY0" fmla="*/ 0 h 131833"/>
              <a:gd name="connsiteX1" fmla="*/ 337075 w 757744"/>
              <a:gd name="connsiteY1" fmla="*/ 52355 h 131833"/>
              <a:gd name="connsiteX2" fmla="*/ 537974 w 757744"/>
              <a:gd name="connsiteY2" fmla="*/ 68708 h 131833"/>
              <a:gd name="connsiteX3" fmla="*/ 757744 w 757744"/>
              <a:gd name="connsiteY3" fmla="*/ 131833 h 131833"/>
              <a:gd name="connsiteX0" fmla="*/ 0 w 826098"/>
              <a:gd name="connsiteY0" fmla="*/ 0 h 151870"/>
              <a:gd name="connsiteX1" fmla="*/ 337075 w 826098"/>
              <a:gd name="connsiteY1" fmla="*/ 52355 h 151870"/>
              <a:gd name="connsiteX2" fmla="*/ 537974 w 826098"/>
              <a:gd name="connsiteY2" fmla="*/ 68708 h 151870"/>
              <a:gd name="connsiteX3" fmla="*/ 826098 w 826098"/>
              <a:gd name="connsiteY3" fmla="*/ 151870 h 15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098" h="151870">
                <a:moveTo>
                  <a:pt x="0" y="0"/>
                </a:moveTo>
                <a:cubicBezTo>
                  <a:pt x="96239" y="24842"/>
                  <a:pt x="238951" y="54168"/>
                  <a:pt x="337075" y="52355"/>
                </a:cubicBezTo>
                <a:cubicBezTo>
                  <a:pt x="433066" y="52288"/>
                  <a:pt x="456470" y="52122"/>
                  <a:pt x="537974" y="68708"/>
                </a:cubicBezTo>
                <a:cubicBezTo>
                  <a:pt x="619478" y="85294"/>
                  <a:pt x="739410" y="127719"/>
                  <a:pt x="826098" y="15187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rot="19753413">
            <a:off x="1953707" y="3196574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334537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02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68851" y="2451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e</a:t>
            </a:r>
            <a:r>
              <a:rPr lang="en-US" sz="2800" b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ponential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684" y="183549"/>
            <a:ext cx="1979653" cy="679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701" y="94655"/>
            <a:ext cx="1838315" cy="8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87" y="1986575"/>
            <a:ext cx="609600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484" y="3075544"/>
            <a:ext cx="615696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96" y="3817715"/>
            <a:ext cx="615696" cy="627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11" y="4281313"/>
            <a:ext cx="615696" cy="621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84" y="4380276"/>
            <a:ext cx="633984" cy="6400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64" y="4382713"/>
            <a:ext cx="652272" cy="6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9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14" name="TextBox 13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b="0" kern="1200" baseline="300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613108" y="172601"/>
            <a:ext cx="8522533" cy="677141"/>
            <a:chOff x="4969899" y="2701594"/>
            <a:chExt cx="3919654" cy="564284"/>
          </a:xfrm>
        </p:grpSpPr>
        <p:sp>
          <p:nvSpPr>
            <p:cNvPr id="15" name="TextBox 14"/>
            <p:cNvSpPr txBox="1"/>
            <p:nvPr/>
          </p:nvSpPr>
          <p:spPr>
            <a:xfrm>
              <a:off x="4969899" y="2703897"/>
              <a:ext cx="52359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50315" y="2711880"/>
              <a:ext cx="71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32294" y="2701594"/>
              <a:ext cx="3552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8522" y="2711880"/>
              <a:ext cx="46103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  <a:p>
              <a:pPr defTabSz="609585"/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29209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9209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25%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$0.90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6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b="0" kern="1200" baseline="300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19" name="TextBox 18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29209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9209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25%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$0.90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29209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9209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15%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29209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06154" y="6185938"/>
            <a:ext cx="6623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5%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982574" y="6181518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$1.25</a:t>
            </a:r>
          </a:p>
        </p:txBody>
      </p:sp>
      <p:sp>
        <p:nvSpPr>
          <p:cNvPr id="13" name="Freeform 12"/>
          <p:cNvSpPr/>
          <p:nvPr/>
        </p:nvSpPr>
        <p:spPr>
          <a:xfrm rot="19753413">
            <a:off x="2179124" y="3549579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9753413">
            <a:off x="2170332" y="3722841"/>
            <a:ext cx="7264421" cy="287861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48253"/>
              <a:gd name="connsiteY0" fmla="*/ 0 h 128257"/>
              <a:gd name="connsiteX1" fmla="*/ 309802 w 748253"/>
              <a:gd name="connsiteY1" fmla="*/ 43835 h 128257"/>
              <a:gd name="connsiteX2" fmla="*/ 510701 w 748253"/>
              <a:gd name="connsiteY2" fmla="*/ 60188 h 128257"/>
              <a:gd name="connsiteX3" fmla="*/ 748253 w 748253"/>
              <a:gd name="connsiteY3" fmla="*/ 128257 h 128257"/>
              <a:gd name="connsiteX0" fmla="*/ 0 w 764870"/>
              <a:gd name="connsiteY0" fmla="*/ 0 h 135689"/>
              <a:gd name="connsiteX1" fmla="*/ 326419 w 764870"/>
              <a:gd name="connsiteY1" fmla="*/ 51267 h 135689"/>
              <a:gd name="connsiteX2" fmla="*/ 527318 w 764870"/>
              <a:gd name="connsiteY2" fmla="*/ 67620 h 135689"/>
              <a:gd name="connsiteX3" fmla="*/ 764870 w 764870"/>
              <a:gd name="connsiteY3" fmla="*/ 135689 h 135689"/>
              <a:gd name="connsiteX0" fmla="*/ 0 w 815281"/>
              <a:gd name="connsiteY0" fmla="*/ 0 h 150737"/>
              <a:gd name="connsiteX1" fmla="*/ 326419 w 815281"/>
              <a:gd name="connsiteY1" fmla="*/ 51267 h 150737"/>
              <a:gd name="connsiteX2" fmla="*/ 527318 w 815281"/>
              <a:gd name="connsiteY2" fmla="*/ 67620 h 150737"/>
              <a:gd name="connsiteX3" fmla="*/ 815281 w 815281"/>
              <a:gd name="connsiteY3" fmla="*/ 150737 h 150737"/>
              <a:gd name="connsiteX0" fmla="*/ 0 w 810717"/>
              <a:gd name="connsiteY0" fmla="*/ 0 h 149984"/>
              <a:gd name="connsiteX1" fmla="*/ 326419 w 810717"/>
              <a:gd name="connsiteY1" fmla="*/ 51267 h 149984"/>
              <a:gd name="connsiteX2" fmla="*/ 527318 w 810717"/>
              <a:gd name="connsiteY2" fmla="*/ 67620 h 149984"/>
              <a:gd name="connsiteX3" fmla="*/ 810717 w 810717"/>
              <a:gd name="connsiteY3" fmla="*/ 149984 h 14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717" h="149984">
                <a:moveTo>
                  <a:pt x="0" y="0"/>
                </a:moveTo>
                <a:cubicBezTo>
                  <a:pt x="96239" y="24842"/>
                  <a:pt x="228295" y="53080"/>
                  <a:pt x="326419" y="51267"/>
                </a:cubicBezTo>
                <a:cubicBezTo>
                  <a:pt x="422410" y="51200"/>
                  <a:pt x="446602" y="51167"/>
                  <a:pt x="527318" y="67620"/>
                </a:cubicBezTo>
                <a:cubicBezTo>
                  <a:pt x="608034" y="84073"/>
                  <a:pt x="724029" y="125833"/>
                  <a:pt x="810717" y="149984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rot="19753413">
            <a:off x="2043023" y="3349682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9753413">
            <a:off x="1363041" y="24200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19753413">
            <a:off x="1527962" y="261050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47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b="0" kern="1200" baseline="300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19" name="TextBox 18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29209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9209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25%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$0.90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29209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9209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15%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29209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06154" y="6185938"/>
            <a:ext cx="6623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5%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982574" y="6181518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$1.25</a:t>
            </a:r>
          </a:p>
        </p:txBody>
      </p:sp>
      <p:sp>
        <p:nvSpPr>
          <p:cNvPr id="13" name="Freeform 12"/>
          <p:cNvSpPr/>
          <p:nvPr/>
        </p:nvSpPr>
        <p:spPr>
          <a:xfrm rot="19753413">
            <a:off x="2179124" y="3549579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9753413">
            <a:off x="2170332" y="3722841"/>
            <a:ext cx="7264421" cy="287861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48253"/>
              <a:gd name="connsiteY0" fmla="*/ 0 h 128257"/>
              <a:gd name="connsiteX1" fmla="*/ 309802 w 748253"/>
              <a:gd name="connsiteY1" fmla="*/ 43835 h 128257"/>
              <a:gd name="connsiteX2" fmla="*/ 510701 w 748253"/>
              <a:gd name="connsiteY2" fmla="*/ 60188 h 128257"/>
              <a:gd name="connsiteX3" fmla="*/ 748253 w 748253"/>
              <a:gd name="connsiteY3" fmla="*/ 128257 h 128257"/>
              <a:gd name="connsiteX0" fmla="*/ 0 w 764870"/>
              <a:gd name="connsiteY0" fmla="*/ 0 h 135689"/>
              <a:gd name="connsiteX1" fmla="*/ 326419 w 764870"/>
              <a:gd name="connsiteY1" fmla="*/ 51267 h 135689"/>
              <a:gd name="connsiteX2" fmla="*/ 527318 w 764870"/>
              <a:gd name="connsiteY2" fmla="*/ 67620 h 135689"/>
              <a:gd name="connsiteX3" fmla="*/ 764870 w 764870"/>
              <a:gd name="connsiteY3" fmla="*/ 135689 h 135689"/>
              <a:gd name="connsiteX0" fmla="*/ 0 w 815281"/>
              <a:gd name="connsiteY0" fmla="*/ 0 h 150737"/>
              <a:gd name="connsiteX1" fmla="*/ 326419 w 815281"/>
              <a:gd name="connsiteY1" fmla="*/ 51267 h 150737"/>
              <a:gd name="connsiteX2" fmla="*/ 527318 w 815281"/>
              <a:gd name="connsiteY2" fmla="*/ 67620 h 150737"/>
              <a:gd name="connsiteX3" fmla="*/ 815281 w 815281"/>
              <a:gd name="connsiteY3" fmla="*/ 150737 h 150737"/>
              <a:gd name="connsiteX0" fmla="*/ 0 w 810717"/>
              <a:gd name="connsiteY0" fmla="*/ 0 h 149984"/>
              <a:gd name="connsiteX1" fmla="*/ 326419 w 810717"/>
              <a:gd name="connsiteY1" fmla="*/ 51267 h 149984"/>
              <a:gd name="connsiteX2" fmla="*/ 527318 w 810717"/>
              <a:gd name="connsiteY2" fmla="*/ 67620 h 149984"/>
              <a:gd name="connsiteX3" fmla="*/ 810717 w 810717"/>
              <a:gd name="connsiteY3" fmla="*/ 149984 h 14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717" h="149984">
                <a:moveTo>
                  <a:pt x="0" y="0"/>
                </a:moveTo>
                <a:cubicBezTo>
                  <a:pt x="96239" y="24842"/>
                  <a:pt x="228295" y="53080"/>
                  <a:pt x="326419" y="51267"/>
                </a:cubicBezTo>
                <a:cubicBezTo>
                  <a:pt x="422410" y="51200"/>
                  <a:pt x="446602" y="51167"/>
                  <a:pt x="527318" y="67620"/>
                </a:cubicBezTo>
                <a:cubicBezTo>
                  <a:pt x="608034" y="84073"/>
                  <a:pt x="724029" y="125833"/>
                  <a:pt x="810717" y="149984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rot="19753413">
            <a:off x="2043023" y="3349682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9753413">
            <a:off x="1363041" y="24200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19753413">
            <a:off x="1527962" y="261050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8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14" name="TextBox 13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15389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14" name="TextBox 13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9209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29209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15%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$1.25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4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613108" y="172601"/>
            <a:ext cx="8522533" cy="677141"/>
            <a:chOff x="4969899" y="2701594"/>
            <a:chExt cx="3919654" cy="564284"/>
          </a:xfrm>
        </p:grpSpPr>
        <p:sp>
          <p:nvSpPr>
            <p:cNvPr id="15" name="TextBox 14"/>
            <p:cNvSpPr txBox="1"/>
            <p:nvPr/>
          </p:nvSpPr>
          <p:spPr>
            <a:xfrm>
              <a:off x="4969899" y="2703897"/>
              <a:ext cx="52359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50315" y="2711880"/>
              <a:ext cx="71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32294" y="2701594"/>
              <a:ext cx="3552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28522" y="2711880"/>
              <a:ext cx="46103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  <a:p>
              <a:pPr defTabSz="609585"/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29209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9209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15%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$1.25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29209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6154" y="6185938"/>
            <a:ext cx="6623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5%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982574" y="6181518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13" name="Freeform 12"/>
          <p:cNvSpPr/>
          <p:nvPr/>
        </p:nvSpPr>
        <p:spPr>
          <a:xfrm rot="19753413">
            <a:off x="2179124" y="3549579"/>
            <a:ext cx="7070256" cy="2789063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3105"/>
              <a:gd name="connsiteY0" fmla="*/ 0 h 137073"/>
              <a:gd name="connsiteX1" fmla="*/ 304507 w 763105"/>
              <a:gd name="connsiteY1" fmla="*/ 47986 h 137073"/>
              <a:gd name="connsiteX2" fmla="*/ 505406 w 763105"/>
              <a:gd name="connsiteY2" fmla="*/ 64339 h 137073"/>
              <a:gd name="connsiteX3" fmla="*/ 763105 w 763105"/>
              <a:gd name="connsiteY3" fmla="*/ 137073 h 137073"/>
              <a:gd name="connsiteX0" fmla="*/ 0 w 789048"/>
              <a:gd name="connsiteY0" fmla="*/ 0 h 145318"/>
              <a:gd name="connsiteX1" fmla="*/ 304507 w 789048"/>
              <a:gd name="connsiteY1" fmla="*/ 47986 h 145318"/>
              <a:gd name="connsiteX2" fmla="*/ 505406 w 789048"/>
              <a:gd name="connsiteY2" fmla="*/ 64339 h 145318"/>
              <a:gd name="connsiteX3" fmla="*/ 789048 w 789048"/>
              <a:gd name="connsiteY3" fmla="*/ 145318 h 14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145318">
                <a:moveTo>
                  <a:pt x="0" y="0"/>
                </a:moveTo>
                <a:cubicBezTo>
                  <a:pt x="96239" y="24842"/>
                  <a:pt x="206383" y="49799"/>
                  <a:pt x="304507" y="47986"/>
                </a:cubicBezTo>
                <a:cubicBezTo>
                  <a:pt x="400498" y="47919"/>
                  <a:pt x="424649" y="48117"/>
                  <a:pt x="505406" y="64339"/>
                </a:cubicBezTo>
                <a:cubicBezTo>
                  <a:pt x="586163" y="80561"/>
                  <a:pt x="702360" y="121167"/>
                  <a:pt x="789048" y="145318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9753413">
            <a:off x="2170332" y="3722841"/>
            <a:ext cx="7264421" cy="287861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48253"/>
              <a:gd name="connsiteY0" fmla="*/ 0 h 128257"/>
              <a:gd name="connsiteX1" fmla="*/ 309802 w 748253"/>
              <a:gd name="connsiteY1" fmla="*/ 43835 h 128257"/>
              <a:gd name="connsiteX2" fmla="*/ 510701 w 748253"/>
              <a:gd name="connsiteY2" fmla="*/ 60188 h 128257"/>
              <a:gd name="connsiteX3" fmla="*/ 748253 w 748253"/>
              <a:gd name="connsiteY3" fmla="*/ 128257 h 128257"/>
              <a:gd name="connsiteX0" fmla="*/ 0 w 764870"/>
              <a:gd name="connsiteY0" fmla="*/ 0 h 135689"/>
              <a:gd name="connsiteX1" fmla="*/ 326419 w 764870"/>
              <a:gd name="connsiteY1" fmla="*/ 51267 h 135689"/>
              <a:gd name="connsiteX2" fmla="*/ 527318 w 764870"/>
              <a:gd name="connsiteY2" fmla="*/ 67620 h 135689"/>
              <a:gd name="connsiteX3" fmla="*/ 764870 w 764870"/>
              <a:gd name="connsiteY3" fmla="*/ 135689 h 135689"/>
              <a:gd name="connsiteX0" fmla="*/ 0 w 815281"/>
              <a:gd name="connsiteY0" fmla="*/ 0 h 150737"/>
              <a:gd name="connsiteX1" fmla="*/ 326419 w 815281"/>
              <a:gd name="connsiteY1" fmla="*/ 51267 h 150737"/>
              <a:gd name="connsiteX2" fmla="*/ 527318 w 815281"/>
              <a:gd name="connsiteY2" fmla="*/ 67620 h 150737"/>
              <a:gd name="connsiteX3" fmla="*/ 815281 w 815281"/>
              <a:gd name="connsiteY3" fmla="*/ 150737 h 150737"/>
              <a:gd name="connsiteX0" fmla="*/ 0 w 810717"/>
              <a:gd name="connsiteY0" fmla="*/ 0 h 149984"/>
              <a:gd name="connsiteX1" fmla="*/ 326419 w 810717"/>
              <a:gd name="connsiteY1" fmla="*/ 51267 h 149984"/>
              <a:gd name="connsiteX2" fmla="*/ 527318 w 810717"/>
              <a:gd name="connsiteY2" fmla="*/ 67620 h 149984"/>
              <a:gd name="connsiteX3" fmla="*/ 810717 w 810717"/>
              <a:gd name="connsiteY3" fmla="*/ 149984 h 14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717" h="149984">
                <a:moveTo>
                  <a:pt x="0" y="0"/>
                </a:moveTo>
                <a:cubicBezTo>
                  <a:pt x="96239" y="24842"/>
                  <a:pt x="228295" y="53080"/>
                  <a:pt x="326419" y="51267"/>
                </a:cubicBezTo>
                <a:cubicBezTo>
                  <a:pt x="422410" y="51200"/>
                  <a:pt x="446602" y="51167"/>
                  <a:pt x="527318" y="67620"/>
                </a:cubicBezTo>
                <a:cubicBezTo>
                  <a:pt x="608034" y="84073"/>
                  <a:pt x="724029" y="125833"/>
                  <a:pt x="810717" y="149984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9753413">
            <a:off x="1363037" y="2405811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19753413">
            <a:off x="1527957" y="2596251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9753413">
            <a:off x="1731158" y="2786693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1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14" name="TextBox 13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30315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20%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chemeClr val="tx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0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45" name="TextBox 44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29209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22" name="Freeform 21"/>
          <p:cNvSpPr/>
          <p:nvPr/>
        </p:nvSpPr>
        <p:spPr>
          <a:xfrm rot="19753413">
            <a:off x="1328749" y="23915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531950" y="25947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9753413">
            <a:off x="1735149" y="27979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rot="19753413">
            <a:off x="1938349" y="30011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9753413">
            <a:off x="2141550" y="3204362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82573" y="6181518"/>
            <a:ext cx="103105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$10.00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30315" y="618593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04438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1756758" y="618624"/>
          <a:ext cx="6022310" cy="62393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60565"/>
                <a:gridCol w="3561745"/>
              </a:tblGrid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Starts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App / Clicks Past 1</a:t>
                      </a:r>
                      <a:r>
                        <a:rPr lang="en-US" sz="19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Page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Acquisition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Views 2+ Screens for 10+</a:t>
                      </a:r>
                      <a:r>
                        <a:rPr lang="en-US" sz="19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Secs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Email/FB/Google 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Signup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Activation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Adds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Profile Data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3+ Visits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in 1</a:t>
                      </a:r>
                      <a:r>
                        <a:rPr lang="en-US" sz="1900" kern="1200" baseline="30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st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30 Days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Retention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Email/RSS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Subscription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Shares Contacts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Referral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kern="12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Refers</a:t>
                      </a:r>
                      <a:r>
                        <a:rPr lang="en-US" sz="1900" kern="12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+1 Users Who Activate</a:t>
                      </a:r>
                      <a:endParaRPr lang="en-US" sz="1900" b="1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One-Off </a:t>
                      </a:r>
                      <a:r>
                        <a:rPr lang="en-US" sz="1900" b="0" kern="1200" baseline="0" dirty="0" smtClean="0">
                          <a:solidFill>
                            <a:srgbClr val="FF0000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Purchase</a:t>
                      </a:r>
                      <a:endParaRPr lang="en-US" sz="1900" b="0" kern="1200" dirty="0">
                        <a:solidFill>
                          <a:srgbClr val="FF0000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  <a:tr h="623937"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Revenue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  <a:tc>
                  <a:txBody>
                    <a:bodyPr/>
                    <a:lstStyle/>
                    <a:p>
                      <a:pPr marL="0" algn="ctr" defTabSz="380947" rtl="0" eaLnBrk="1" latinLnBrk="0" hangingPunct="1"/>
                      <a:r>
                        <a:rPr lang="en-US" sz="1900" b="0" kern="1200" dirty="0" smtClean="0">
                          <a:solidFill>
                            <a:schemeClr val="tx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Billing Subscription</a:t>
                      </a:r>
                      <a:endParaRPr lang="en-US" sz="1900" b="0" kern="1200" dirty="0">
                        <a:solidFill>
                          <a:schemeClr val="tx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marL="72839" marR="72839" marT="36420" marB="36420"/>
                </a:tc>
              </a:tr>
            </a:tbl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2613108" y="172608"/>
            <a:ext cx="8522533" cy="344742"/>
            <a:chOff x="4969899" y="2701594"/>
            <a:chExt cx="3919654" cy="287284"/>
          </a:xfrm>
        </p:grpSpPr>
        <p:sp>
          <p:nvSpPr>
            <p:cNvPr id="50" name="TextBox 49"/>
            <p:cNvSpPr txBox="1"/>
            <p:nvPr/>
          </p:nvSpPr>
          <p:spPr>
            <a:xfrm>
              <a:off x="4969899" y="2703897"/>
              <a:ext cx="523593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Metric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250315" y="2711880"/>
              <a:ext cx="710470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Criterion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2294" y="2701594"/>
              <a:ext cx="355236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Rate</a:t>
              </a:r>
              <a:endParaRPr lang="en-US" sz="2160" b="1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28522" y="2711880"/>
              <a:ext cx="461031" cy="276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n-US" sz="2160" b="1" dirty="0">
                  <a:solidFill>
                    <a:prstClr val="black"/>
                  </a:solidFill>
                  <a:latin typeface="Optima" charset="0"/>
                  <a:ea typeface="Optima" charset="0"/>
                  <a:cs typeface="Optima" charset="0"/>
                </a:rPr>
                <a:t>Return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982574" y="49453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$3.00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982574" y="43272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982574" y="37091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$2.00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82574" y="30910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$1.75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982574" y="24729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982574" y="1854823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$1.30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982574" y="12367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982574" y="618624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$1.00</a:t>
            </a:r>
            <a:endParaRPr lang="en-US" sz="2160" dirty="0">
              <a:solidFill>
                <a:prstClr val="black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79184" y="618624"/>
            <a:ext cx="8931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100%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99538" y="123721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90%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330315" y="185580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80%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30315" y="2474395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70%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330315" y="309298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60%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30315" y="3711576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50%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30315" y="433016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40%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330315" y="4948758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30%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29209" y="5567347"/>
            <a:ext cx="7393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10%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406154" y="6185938"/>
            <a:ext cx="6623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 5%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982574" y="6181518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prstClr val="black"/>
                </a:solidFill>
                <a:latin typeface="Optima" charset="0"/>
                <a:ea typeface="Optima" charset="0"/>
                <a:cs typeface="Optima" charset="0"/>
              </a:rPr>
              <a:t>$5.00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982574" y="5563422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60" dirty="0">
                <a:solidFill>
                  <a:srgbClr val="FF0000"/>
                </a:solidFill>
                <a:latin typeface="Optima" charset="0"/>
                <a:ea typeface="Optima" charset="0"/>
                <a:cs typeface="Optima" charset="0"/>
              </a:rPr>
              <a:t>$2.50</a:t>
            </a:r>
          </a:p>
        </p:txBody>
      </p:sp>
      <p:sp>
        <p:nvSpPr>
          <p:cNvPr id="20" name="Freeform 19"/>
          <p:cNvSpPr/>
          <p:nvPr/>
        </p:nvSpPr>
        <p:spPr>
          <a:xfrm rot="19753413">
            <a:off x="2183092" y="3748360"/>
            <a:ext cx="7264421" cy="2878617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  <a:gd name="connsiteX0" fmla="*/ 0 w 913491"/>
              <a:gd name="connsiteY0" fmla="*/ 0 h 50223"/>
              <a:gd name="connsiteX1" fmla="*/ 281580 w 913491"/>
              <a:gd name="connsiteY1" fmla="*/ 43867 h 50223"/>
              <a:gd name="connsiteX2" fmla="*/ 497036 w 913491"/>
              <a:gd name="connsiteY2" fmla="*/ 49559 h 50223"/>
              <a:gd name="connsiteX3" fmla="*/ 913491 w 913491"/>
              <a:gd name="connsiteY3" fmla="*/ 35025 h 50223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497036 w 768367"/>
              <a:gd name="connsiteY2" fmla="*/ 49559 h 128227"/>
              <a:gd name="connsiteX3" fmla="*/ 768367 w 768367"/>
              <a:gd name="connsiteY3" fmla="*/ 128227 h 128227"/>
              <a:gd name="connsiteX0" fmla="*/ 0 w 768367"/>
              <a:gd name="connsiteY0" fmla="*/ 0 h 128227"/>
              <a:gd name="connsiteX1" fmla="*/ 281580 w 768367"/>
              <a:gd name="connsiteY1" fmla="*/ 43867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478538 w 768367"/>
              <a:gd name="connsiteY1" fmla="*/ 45554 h 128227"/>
              <a:gd name="connsiteX2" fmla="*/ 768367 w 768367"/>
              <a:gd name="connsiteY2" fmla="*/ 128227 h 128227"/>
              <a:gd name="connsiteX0" fmla="*/ 0 w 768367"/>
              <a:gd name="connsiteY0" fmla="*/ 0 h 128227"/>
              <a:gd name="connsiteX1" fmla="*/ 513599 w 768367"/>
              <a:gd name="connsiteY1" fmla="*/ 51622 h 128227"/>
              <a:gd name="connsiteX2" fmla="*/ 768367 w 768367"/>
              <a:gd name="connsiteY2" fmla="*/ 128227 h 128227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510701 w 765469"/>
              <a:gd name="connsiteY1" fmla="*/ 60188 h 136793"/>
              <a:gd name="connsiteX2" fmla="*/ 765469 w 765469"/>
              <a:gd name="connsiteY2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5469"/>
              <a:gd name="connsiteY0" fmla="*/ 0 h 136793"/>
              <a:gd name="connsiteX1" fmla="*/ 309802 w 765469"/>
              <a:gd name="connsiteY1" fmla="*/ 43835 h 136793"/>
              <a:gd name="connsiteX2" fmla="*/ 510701 w 765469"/>
              <a:gd name="connsiteY2" fmla="*/ 60188 h 136793"/>
              <a:gd name="connsiteX3" fmla="*/ 765469 w 765469"/>
              <a:gd name="connsiteY3" fmla="*/ 136793 h 136793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68400"/>
              <a:gd name="connsiteY0" fmla="*/ 0 h 132922"/>
              <a:gd name="connsiteX1" fmla="*/ 309802 w 768400"/>
              <a:gd name="connsiteY1" fmla="*/ 43835 h 132922"/>
              <a:gd name="connsiteX2" fmla="*/ 510701 w 768400"/>
              <a:gd name="connsiteY2" fmla="*/ 60188 h 132922"/>
              <a:gd name="connsiteX3" fmla="*/ 768400 w 768400"/>
              <a:gd name="connsiteY3" fmla="*/ 132922 h 132922"/>
              <a:gd name="connsiteX0" fmla="*/ 0 w 748253"/>
              <a:gd name="connsiteY0" fmla="*/ 0 h 128257"/>
              <a:gd name="connsiteX1" fmla="*/ 309802 w 748253"/>
              <a:gd name="connsiteY1" fmla="*/ 43835 h 128257"/>
              <a:gd name="connsiteX2" fmla="*/ 510701 w 748253"/>
              <a:gd name="connsiteY2" fmla="*/ 60188 h 128257"/>
              <a:gd name="connsiteX3" fmla="*/ 748253 w 748253"/>
              <a:gd name="connsiteY3" fmla="*/ 128257 h 128257"/>
              <a:gd name="connsiteX0" fmla="*/ 0 w 764870"/>
              <a:gd name="connsiteY0" fmla="*/ 0 h 135689"/>
              <a:gd name="connsiteX1" fmla="*/ 326419 w 764870"/>
              <a:gd name="connsiteY1" fmla="*/ 51267 h 135689"/>
              <a:gd name="connsiteX2" fmla="*/ 527318 w 764870"/>
              <a:gd name="connsiteY2" fmla="*/ 67620 h 135689"/>
              <a:gd name="connsiteX3" fmla="*/ 764870 w 764870"/>
              <a:gd name="connsiteY3" fmla="*/ 135689 h 135689"/>
              <a:gd name="connsiteX0" fmla="*/ 0 w 815281"/>
              <a:gd name="connsiteY0" fmla="*/ 0 h 150737"/>
              <a:gd name="connsiteX1" fmla="*/ 326419 w 815281"/>
              <a:gd name="connsiteY1" fmla="*/ 51267 h 150737"/>
              <a:gd name="connsiteX2" fmla="*/ 527318 w 815281"/>
              <a:gd name="connsiteY2" fmla="*/ 67620 h 150737"/>
              <a:gd name="connsiteX3" fmla="*/ 815281 w 815281"/>
              <a:gd name="connsiteY3" fmla="*/ 150737 h 150737"/>
              <a:gd name="connsiteX0" fmla="*/ 0 w 810717"/>
              <a:gd name="connsiteY0" fmla="*/ 0 h 149984"/>
              <a:gd name="connsiteX1" fmla="*/ 326419 w 810717"/>
              <a:gd name="connsiteY1" fmla="*/ 51267 h 149984"/>
              <a:gd name="connsiteX2" fmla="*/ 527318 w 810717"/>
              <a:gd name="connsiteY2" fmla="*/ 67620 h 149984"/>
              <a:gd name="connsiteX3" fmla="*/ 810717 w 810717"/>
              <a:gd name="connsiteY3" fmla="*/ 149984 h 14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717" h="149984">
                <a:moveTo>
                  <a:pt x="0" y="0"/>
                </a:moveTo>
                <a:cubicBezTo>
                  <a:pt x="96239" y="24842"/>
                  <a:pt x="228295" y="53080"/>
                  <a:pt x="326419" y="51267"/>
                </a:cubicBezTo>
                <a:cubicBezTo>
                  <a:pt x="422410" y="51200"/>
                  <a:pt x="446602" y="51167"/>
                  <a:pt x="527318" y="67620"/>
                </a:cubicBezTo>
                <a:cubicBezTo>
                  <a:pt x="608034" y="84073"/>
                  <a:pt x="724029" y="125833"/>
                  <a:pt x="810717" y="149984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9753413">
            <a:off x="1363042" y="2434311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9753413">
            <a:off x="1527964" y="2624751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rot="19753413">
            <a:off x="1731165" y="2815193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53413">
            <a:off x="1921610" y="3005633"/>
            <a:ext cx="8089161" cy="1326956"/>
          </a:xfrm>
          <a:custGeom>
            <a:avLst/>
            <a:gdLst>
              <a:gd name="connsiteX0" fmla="*/ 0 w 871728"/>
              <a:gd name="connsiteY0" fmla="*/ 30493 h 61853"/>
              <a:gd name="connsiteX1" fmla="*/ 152400 w 871728"/>
              <a:gd name="connsiteY1" fmla="*/ 60973 h 61853"/>
              <a:gd name="connsiteX2" fmla="*/ 566928 w 871728"/>
              <a:gd name="connsiteY2" fmla="*/ 13 h 61853"/>
              <a:gd name="connsiteX3" fmla="*/ 871728 w 871728"/>
              <a:gd name="connsiteY3" fmla="*/ 54877 h 61853"/>
              <a:gd name="connsiteX4" fmla="*/ 871728 w 871728"/>
              <a:gd name="connsiteY4" fmla="*/ 54877 h 61853"/>
              <a:gd name="connsiteX0" fmla="*/ 0 w 871728"/>
              <a:gd name="connsiteY0" fmla="*/ 30508 h 64531"/>
              <a:gd name="connsiteX1" fmla="*/ 226506 w 871728"/>
              <a:gd name="connsiteY1" fmla="*/ 63746 h 64531"/>
              <a:gd name="connsiteX2" fmla="*/ 566928 w 871728"/>
              <a:gd name="connsiteY2" fmla="*/ 28 h 64531"/>
              <a:gd name="connsiteX3" fmla="*/ 871728 w 871728"/>
              <a:gd name="connsiteY3" fmla="*/ 54892 h 64531"/>
              <a:gd name="connsiteX4" fmla="*/ 871728 w 871728"/>
              <a:gd name="connsiteY4" fmla="*/ 54892 h 64531"/>
              <a:gd name="connsiteX0" fmla="*/ 0 w 871728"/>
              <a:gd name="connsiteY0" fmla="*/ 30508 h 64520"/>
              <a:gd name="connsiteX1" fmla="*/ 239817 w 871728"/>
              <a:gd name="connsiteY1" fmla="*/ 63734 h 64520"/>
              <a:gd name="connsiteX2" fmla="*/ 566928 w 871728"/>
              <a:gd name="connsiteY2" fmla="*/ 28 h 64520"/>
              <a:gd name="connsiteX3" fmla="*/ 871728 w 871728"/>
              <a:gd name="connsiteY3" fmla="*/ 54892 h 64520"/>
              <a:gd name="connsiteX4" fmla="*/ 871728 w 871728"/>
              <a:gd name="connsiteY4" fmla="*/ 54892 h 64520"/>
              <a:gd name="connsiteX0" fmla="*/ 0 w 871728"/>
              <a:gd name="connsiteY0" fmla="*/ 34895 h 69098"/>
              <a:gd name="connsiteX1" fmla="*/ 239817 w 871728"/>
              <a:gd name="connsiteY1" fmla="*/ 68121 h 69098"/>
              <a:gd name="connsiteX2" fmla="*/ 561596 w 871728"/>
              <a:gd name="connsiteY2" fmla="*/ 26 h 69098"/>
              <a:gd name="connsiteX3" fmla="*/ 871728 w 871728"/>
              <a:gd name="connsiteY3" fmla="*/ 59279 h 69098"/>
              <a:gd name="connsiteX4" fmla="*/ 871728 w 871728"/>
              <a:gd name="connsiteY4" fmla="*/ 59279 h 69098"/>
              <a:gd name="connsiteX0" fmla="*/ 0 w 872612"/>
              <a:gd name="connsiteY0" fmla="*/ 34895 h 69098"/>
              <a:gd name="connsiteX1" fmla="*/ 239817 w 872612"/>
              <a:gd name="connsiteY1" fmla="*/ 68121 h 69098"/>
              <a:gd name="connsiteX2" fmla="*/ 561596 w 872612"/>
              <a:gd name="connsiteY2" fmla="*/ 26 h 69098"/>
              <a:gd name="connsiteX3" fmla="*/ 871728 w 872612"/>
              <a:gd name="connsiteY3" fmla="*/ 59279 h 69098"/>
              <a:gd name="connsiteX4" fmla="*/ 872612 w 872612"/>
              <a:gd name="connsiteY4" fmla="*/ 57395 h 69098"/>
              <a:gd name="connsiteX0" fmla="*/ 0 w 872612"/>
              <a:gd name="connsiteY0" fmla="*/ 35319 h 69522"/>
              <a:gd name="connsiteX1" fmla="*/ 239817 w 872612"/>
              <a:gd name="connsiteY1" fmla="*/ 68545 h 69522"/>
              <a:gd name="connsiteX2" fmla="*/ 561596 w 872612"/>
              <a:gd name="connsiteY2" fmla="*/ 450 h 69522"/>
              <a:gd name="connsiteX3" fmla="*/ 871728 w 872612"/>
              <a:gd name="connsiteY3" fmla="*/ 59703 h 69522"/>
              <a:gd name="connsiteX4" fmla="*/ 872612 w 872612"/>
              <a:gd name="connsiteY4" fmla="*/ 57819 h 69522"/>
              <a:gd name="connsiteX0" fmla="*/ 0 w 872612"/>
              <a:gd name="connsiteY0" fmla="*/ 35586 h 69789"/>
              <a:gd name="connsiteX1" fmla="*/ 239817 w 872612"/>
              <a:gd name="connsiteY1" fmla="*/ 68812 h 69789"/>
              <a:gd name="connsiteX2" fmla="*/ 561596 w 872612"/>
              <a:gd name="connsiteY2" fmla="*/ 717 h 69789"/>
              <a:gd name="connsiteX3" fmla="*/ 871728 w 872612"/>
              <a:gd name="connsiteY3" fmla="*/ 59970 h 69789"/>
              <a:gd name="connsiteX4" fmla="*/ 872612 w 872612"/>
              <a:gd name="connsiteY4" fmla="*/ 58086 h 69789"/>
              <a:gd name="connsiteX0" fmla="*/ 0 w 872612"/>
              <a:gd name="connsiteY0" fmla="*/ 37303 h 71506"/>
              <a:gd name="connsiteX1" fmla="*/ 239817 w 872612"/>
              <a:gd name="connsiteY1" fmla="*/ 70529 h 71506"/>
              <a:gd name="connsiteX2" fmla="*/ 561596 w 872612"/>
              <a:gd name="connsiteY2" fmla="*/ 2434 h 71506"/>
              <a:gd name="connsiteX3" fmla="*/ 871728 w 872612"/>
              <a:gd name="connsiteY3" fmla="*/ 61687 h 71506"/>
              <a:gd name="connsiteX4" fmla="*/ 872612 w 872612"/>
              <a:gd name="connsiteY4" fmla="*/ 59803 h 71506"/>
              <a:gd name="connsiteX0" fmla="*/ 0 w 872612"/>
              <a:gd name="connsiteY0" fmla="*/ 31102 h 65140"/>
              <a:gd name="connsiteX1" fmla="*/ 239817 w 872612"/>
              <a:gd name="connsiteY1" fmla="*/ 64328 h 65140"/>
              <a:gd name="connsiteX2" fmla="*/ 559828 w 872612"/>
              <a:gd name="connsiteY2" fmla="*/ 0 h 65140"/>
              <a:gd name="connsiteX3" fmla="*/ 871728 w 872612"/>
              <a:gd name="connsiteY3" fmla="*/ 55486 h 65140"/>
              <a:gd name="connsiteX4" fmla="*/ 872612 w 872612"/>
              <a:gd name="connsiteY4" fmla="*/ 53602 h 65140"/>
              <a:gd name="connsiteX0" fmla="*/ 0 w 872612"/>
              <a:gd name="connsiteY0" fmla="*/ 61237 h 96787"/>
              <a:gd name="connsiteX1" fmla="*/ 239817 w 872612"/>
              <a:gd name="connsiteY1" fmla="*/ 94463 h 96787"/>
              <a:gd name="connsiteX2" fmla="*/ 569536 w 872612"/>
              <a:gd name="connsiteY2" fmla="*/ 0 h 96787"/>
              <a:gd name="connsiteX3" fmla="*/ 871728 w 872612"/>
              <a:gd name="connsiteY3" fmla="*/ 85621 h 96787"/>
              <a:gd name="connsiteX4" fmla="*/ 872612 w 872612"/>
              <a:gd name="connsiteY4" fmla="*/ 83737 h 96787"/>
              <a:gd name="connsiteX0" fmla="*/ 0 w 872612"/>
              <a:gd name="connsiteY0" fmla="*/ 56520 h 91810"/>
              <a:gd name="connsiteX1" fmla="*/ 239817 w 872612"/>
              <a:gd name="connsiteY1" fmla="*/ 89746 h 91810"/>
              <a:gd name="connsiteX2" fmla="*/ 558452 w 872612"/>
              <a:gd name="connsiteY2" fmla="*/ 0 h 91810"/>
              <a:gd name="connsiteX3" fmla="*/ 871728 w 872612"/>
              <a:gd name="connsiteY3" fmla="*/ 80904 h 91810"/>
              <a:gd name="connsiteX4" fmla="*/ 872612 w 872612"/>
              <a:gd name="connsiteY4" fmla="*/ 79020 h 91810"/>
              <a:gd name="connsiteX0" fmla="*/ 0 w 872612"/>
              <a:gd name="connsiteY0" fmla="*/ 58184 h 93474"/>
              <a:gd name="connsiteX1" fmla="*/ 239817 w 872612"/>
              <a:gd name="connsiteY1" fmla="*/ 91410 h 93474"/>
              <a:gd name="connsiteX2" fmla="*/ 558452 w 872612"/>
              <a:gd name="connsiteY2" fmla="*/ 1664 h 93474"/>
              <a:gd name="connsiteX3" fmla="*/ 871728 w 872612"/>
              <a:gd name="connsiteY3" fmla="*/ 82568 h 93474"/>
              <a:gd name="connsiteX4" fmla="*/ 872612 w 872612"/>
              <a:gd name="connsiteY4" fmla="*/ 80684 h 93474"/>
              <a:gd name="connsiteX0" fmla="*/ 0 w 872612"/>
              <a:gd name="connsiteY0" fmla="*/ 51683 h 86621"/>
              <a:gd name="connsiteX1" fmla="*/ 239817 w 872612"/>
              <a:gd name="connsiteY1" fmla="*/ 84909 h 86621"/>
              <a:gd name="connsiteX2" fmla="*/ 555358 w 872612"/>
              <a:gd name="connsiteY2" fmla="*/ 1756 h 86621"/>
              <a:gd name="connsiteX3" fmla="*/ 871728 w 872612"/>
              <a:gd name="connsiteY3" fmla="*/ 76067 h 86621"/>
              <a:gd name="connsiteX4" fmla="*/ 872612 w 872612"/>
              <a:gd name="connsiteY4" fmla="*/ 74183 h 86621"/>
              <a:gd name="connsiteX0" fmla="*/ 0 w 872612"/>
              <a:gd name="connsiteY0" fmla="*/ 54467 h 89554"/>
              <a:gd name="connsiteX1" fmla="*/ 239817 w 872612"/>
              <a:gd name="connsiteY1" fmla="*/ 87693 h 89554"/>
              <a:gd name="connsiteX2" fmla="*/ 556684 w 872612"/>
              <a:gd name="connsiteY2" fmla="*/ 1715 h 89554"/>
              <a:gd name="connsiteX3" fmla="*/ 871728 w 872612"/>
              <a:gd name="connsiteY3" fmla="*/ 78851 h 89554"/>
              <a:gd name="connsiteX4" fmla="*/ 872612 w 872612"/>
              <a:gd name="connsiteY4" fmla="*/ 76967 h 89554"/>
              <a:gd name="connsiteX0" fmla="*/ 0 w 872612"/>
              <a:gd name="connsiteY0" fmla="*/ 51682 h 86620"/>
              <a:gd name="connsiteX1" fmla="*/ 239817 w 872612"/>
              <a:gd name="connsiteY1" fmla="*/ 84908 h 86620"/>
              <a:gd name="connsiteX2" fmla="*/ 555358 w 872612"/>
              <a:gd name="connsiteY2" fmla="*/ 1756 h 86620"/>
              <a:gd name="connsiteX3" fmla="*/ 871728 w 872612"/>
              <a:gd name="connsiteY3" fmla="*/ 76066 h 86620"/>
              <a:gd name="connsiteX4" fmla="*/ 872612 w 872612"/>
              <a:gd name="connsiteY4" fmla="*/ 74182 h 86620"/>
              <a:gd name="connsiteX0" fmla="*/ 0 w 872612"/>
              <a:gd name="connsiteY0" fmla="*/ 47971 h 82715"/>
              <a:gd name="connsiteX1" fmla="*/ 239817 w 872612"/>
              <a:gd name="connsiteY1" fmla="*/ 81197 h 82715"/>
              <a:gd name="connsiteX2" fmla="*/ 553590 w 872612"/>
              <a:gd name="connsiteY2" fmla="*/ 1812 h 82715"/>
              <a:gd name="connsiteX3" fmla="*/ 871728 w 872612"/>
              <a:gd name="connsiteY3" fmla="*/ 72355 h 82715"/>
              <a:gd name="connsiteX4" fmla="*/ 872612 w 872612"/>
              <a:gd name="connsiteY4" fmla="*/ 70471 h 82715"/>
              <a:gd name="connsiteX0" fmla="*/ 0 w 872612"/>
              <a:gd name="connsiteY0" fmla="*/ 47108 h 81852"/>
              <a:gd name="connsiteX1" fmla="*/ 239817 w 872612"/>
              <a:gd name="connsiteY1" fmla="*/ 80334 h 81852"/>
              <a:gd name="connsiteX2" fmla="*/ 553590 w 872612"/>
              <a:gd name="connsiteY2" fmla="*/ 949 h 81852"/>
              <a:gd name="connsiteX3" fmla="*/ 871728 w 872612"/>
              <a:gd name="connsiteY3" fmla="*/ 71492 h 81852"/>
              <a:gd name="connsiteX4" fmla="*/ 872612 w 872612"/>
              <a:gd name="connsiteY4" fmla="*/ 69608 h 81852"/>
              <a:gd name="connsiteX0" fmla="*/ 0 w 872612"/>
              <a:gd name="connsiteY0" fmla="*/ 46317 h 81061"/>
              <a:gd name="connsiteX1" fmla="*/ 239817 w 872612"/>
              <a:gd name="connsiteY1" fmla="*/ 79543 h 81061"/>
              <a:gd name="connsiteX2" fmla="*/ 553590 w 872612"/>
              <a:gd name="connsiteY2" fmla="*/ 158 h 81061"/>
              <a:gd name="connsiteX3" fmla="*/ 871728 w 872612"/>
              <a:gd name="connsiteY3" fmla="*/ 70701 h 81061"/>
              <a:gd name="connsiteX4" fmla="*/ 872612 w 872612"/>
              <a:gd name="connsiteY4" fmla="*/ 68817 h 81061"/>
              <a:gd name="connsiteX0" fmla="*/ 0 w 872612"/>
              <a:gd name="connsiteY0" fmla="*/ 44112 h 78746"/>
              <a:gd name="connsiteX1" fmla="*/ 239817 w 872612"/>
              <a:gd name="connsiteY1" fmla="*/ 77338 h 78746"/>
              <a:gd name="connsiteX2" fmla="*/ 540726 w 872612"/>
              <a:gd name="connsiteY2" fmla="*/ 161 h 78746"/>
              <a:gd name="connsiteX3" fmla="*/ 871728 w 872612"/>
              <a:gd name="connsiteY3" fmla="*/ 68496 h 78746"/>
              <a:gd name="connsiteX4" fmla="*/ 872612 w 872612"/>
              <a:gd name="connsiteY4" fmla="*/ 66612 h 78746"/>
              <a:gd name="connsiteX0" fmla="*/ 0 w 872612"/>
              <a:gd name="connsiteY0" fmla="*/ 43959 h 78593"/>
              <a:gd name="connsiteX1" fmla="*/ 239817 w 872612"/>
              <a:gd name="connsiteY1" fmla="*/ 77185 h 78593"/>
              <a:gd name="connsiteX2" fmla="*/ 540726 w 872612"/>
              <a:gd name="connsiteY2" fmla="*/ 8 h 78593"/>
              <a:gd name="connsiteX3" fmla="*/ 871728 w 872612"/>
              <a:gd name="connsiteY3" fmla="*/ 68343 h 78593"/>
              <a:gd name="connsiteX4" fmla="*/ 872612 w 872612"/>
              <a:gd name="connsiteY4" fmla="*/ 66459 h 78593"/>
              <a:gd name="connsiteX0" fmla="*/ 0 w 872612"/>
              <a:gd name="connsiteY0" fmla="*/ 37006 h 71306"/>
              <a:gd name="connsiteX1" fmla="*/ 239817 w 872612"/>
              <a:gd name="connsiteY1" fmla="*/ 70232 h 71306"/>
              <a:gd name="connsiteX2" fmla="*/ 562503 w 872612"/>
              <a:gd name="connsiteY2" fmla="*/ 10 h 71306"/>
              <a:gd name="connsiteX3" fmla="*/ 871728 w 872612"/>
              <a:gd name="connsiteY3" fmla="*/ 61390 h 71306"/>
              <a:gd name="connsiteX4" fmla="*/ 872612 w 872612"/>
              <a:gd name="connsiteY4" fmla="*/ 59506 h 71306"/>
              <a:gd name="connsiteX0" fmla="*/ 0 w 872612"/>
              <a:gd name="connsiteY0" fmla="*/ 37006 h 71231"/>
              <a:gd name="connsiteX1" fmla="*/ 239817 w 872612"/>
              <a:gd name="connsiteY1" fmla="*/ 70232 h 71231"/>
              <a:gd name="connsiteX2" fmla="*/ 562503 w 872612"/>
              <a:gd name="connsiteY2" fmla="*/ 10 h 71231"/>
              <a:gd name="connsiteX3" fmla="*/ 871728 w 872612"/>
              <a:gd name="connsiteY3" fmla="*/ 61390 h 71231"/>
              <a:gd name="connsiteX4" fmla="*/ 872612 w 872612"/>
              <a:gd name="connsiteY4" fmla="*/ 59506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4" fmla="*/ 768359 w 871728"/>
              <a:gd name="connsiteY4" fmla="*/ 28779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1231"/>
              <a:gd name="connsiteX1" fmla="*/ 239817 w 871728"/>
              <a:gd name="connsiteY1" fmla="*/ 70232 h 71231"/>
              <a:gd name="connsiteX2" fmla="*/ 562503 w 871728"/>
              <a:gd name="connsiteY2" fmla="*/ 10 h 71231"/>
              <a:gd name="connsiteX3" fmla="*/ 871728 w 871728"/>
              <a:gd name="connsiteY3" fmla="*/ 61390 h 71231"/>
              <a:gd name="connsiteX0" fmla="*/ 0 w 871728"/>
              <a:gd name="connsiteY0" fmla="*/ 37006 h 72315"/>
              <a:gd name="connsiteX1" fmla="*/ 239817 w 871728"/>
              <a:gd name="connsiteY1" fmla="*/ 70232 h 72315"/>
              <a:gd name="connsiteX2" fmla="*/ 562503 w 871728"/>
              <a:gd name="connsiteY2" fmla="*/ 10 h 72315"/>
              <a:gd name="connsiteX3" fmla="*/ 871728 w 871728"/>
              <a:gd name="connsiteY3" fmla="*/ 61390 h 72315"/>
              <a:gd name="connsiteX0" fmla="*/ 0 w 871728"/>
              <a:gd name="connsiteY0" fmla="*/ 37006 h 74424"/>
              <a:gd name="connsiteX1" fmla="*/ 239817 w 871728"/>
              <a:gd name="connsiteY1" fmla="*/ 70232 h 74424"/>
              <a:gd name="connsiteX2" fmla="*/ 562503 w 871728"/>
              <a:gd name="connsiteY2" fmla="*/ 10 h 74424"/>
              <a:gd name="connsiteX3" fmla="*/ 871728 w 871728"/>
              <a:gd name="connsiteY3" fmla="*/ 61390 h 74424"/>
              <a:gd name="connsiteX0" fmla="*/ 0 w 913491"/>
              <a:gd name="connsiteY0" fmla="*/ 26365 h 71128"/>
              <a:gd name="connsiteX1" fmla="*/ 281580 w 913491"/>
              <a:gd name="connsiteY1" fmla="*/ 70232 h 71128"/>
              <a:gd name="connsiteX2" fmla="*/ 604266 w 913491"/>
              <a:gd name="connsiteY2" fmla="*/ 10 h 71128"/>
              <a:gd name="connsiteX3" fmla="*/ 913491 w 913491"/>
              <a:gd name="connsiteY3" fmla="*/ 61390 h 71128"/>
              <a:gd name="connsiteX0" fmla="*/ 0 w 913491"/>
              <a:gd name="connsiteY0" fmla="*/ 26365 h 73421"/>
              <a:gd name="connsiteX1" fmla="*/ 281580 w 913491"/>
              <a:gd name="connsiteY1" fmla="*/ 70232 h 73421"/>
              <a:gd name="connsiteX2" fmla="*/ 604266 w 913491"/>
              <a:gd name="connsiteY2" fmla="*/ 10 h 73421"/>
              <a:gd name="connsiteX3" fmla="*/ 913491 w 913491"/>
              <a:gd name="connsiteY3" fmla="*/ 61390 h 73421"/>
              <a:gd name="connsiteX0" fmla="*/ 0 w 913491"/>
              <a:gd name="connsiteY0" fmla="*/ 26365 h 72469"/>
              <a:gd name="connsiteX1" fmla="*/ 281580 w 913491"/>
              <a:gd name="connsiteY1" fmla="*/ 70232 h 72469"/>
              <a:gd name="connsiteX2" fmla="*/ 604266 w 913491"/>
              <a:gd name="connsiteY2" fmla="*/ 10 h 72469"/>
              <a:gd name="connsiteX3" fmla="*/ 913491 w 913491"/>
              <a:gd name="connsiteY3" fmla="*/ 61390 h 72469"/>
              <a:gd name="connsiteX0" fmla="*/ 0 w 913491"/>
              <a:gd name="connsiteY0" fmla="*/ 26365 h 71284"/>
              <a:gd name="connsiteX1" fmla="*/ 281580 w 913491"/>
              <a:gd name="connsiteY1" fmla="*/ 70232 h 71284"/>
              <a:gd name="connsiteX2" fmla="*/ 604266 w 913491"/>
              <a:gd name="connsiteY2" fmla="*/ 10 h 71284"/>
              <a:gd name="connsiteX3" fmla="*/ 913491 w 913491"/>
              <a:gd name="connsiteY3" fmla="*/ 61390 h 7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91" h="71284">
                <a:moveTo>
                  <a:pt x="0" y="26365"/>
                </a:moveTo>
                <a:cubicBezTo>
                  <a:pt x="149014" y="66248"/>
                  <a:pt x="180869" y="74625"/>
                  <a:pt x="281580" y="70232"/>
                </a:cubicBezTo>
                <a:cubicBezTo>
                  <a:pt x="382291" y="65840"/>
                  <a:pt x="492791" y="664"/>
                  <a:pt x="604266" y="10"/>
                </a:cubicBezTo>
                <a:cubicBezTo>
                  <a:pt x="715741" y="-644"/>
                  <a:pt x="813469" y="30905"/>
                  <a:pt x="913491" y="61390"/>
                </a:cubicBezTo>
              </a:path>
            </a:pathLst>
          </a:custGeom>
          <a:noFill/>
          <a:ln w="57150">
            <a:gradFill flip="none" rotWithShape="1">
              <a:gsLst>
                <a:gs pos="0">
                  <a:srgbClr val="FF0000"/>
                </a:gs>
                <a:gs pos="100000">
                  <a:srgbClr val="8EFA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41621</TotalTime>
  <Words>8022</Words>
  <Application>Microsoft Macintosh PowerPoint</Application>
  <PresentationFormat>Widescreen</PresentationFormat>
  <Paragraphs>2931</Paragraphs>
  <Slides>228</Slides>
  <Notes>111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228</vt:i4>
      </vt:variant>
    </vt:vector>
  </HeadingPairs>
  <TitlesOfParts>
    <vt:vector size="257" baseType="lpstr">
      <vt:lpstr>Aachen Com Bold</vt:lpstr>
      <vt:lpstr>Anke Calligraphic FG</vt:lpstr>
      <vt:lpstr>ArialUnicodeMS</vt:lpstr>
      <vt:lpstr>Avenir Next Condensed</vt:lpstr>
      <vt:lpstr>Avenir Next Condensed Demi Bold</vt:lpstr>
      <vt:lpstr>Bradley Hand</vt:lpstr>
      <vt:lpstr>Calibri</vt:lpstr>
      <vt:lpstr>Casual</vt:lpstr>
      <vt:lpstr>Century Gothic</vt:lpstr>
      <vt:lpstr>Chalkboard</vt:lpstr>
      <vt:lpstr>CordiaUPC</vt:lpstr>
      <vt:lpstr>Courier New</vt:lpstr>
      <vt:lpstr>Gill Sans Light</vt:lpstr>
      <vt:lpstr>Lucida Grande</vt:lpstr>
      <vt:lpstr>ＭＳ Ｐゴシック</vt:lpstr>
      <vt:lpstr>Optima</vt:lpstr>
      <vt:lpstr>Palatino Linotype</vt:lpstr>
      <vt:lpstr>Primitive</vt:lpstr>
      <vt:lpstr>Verdana</vt:lpstr>
      <vt:lpstr>Arial</vt:lpstr>
      <vt:lpstr>Vapor Trail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PowerPoint Presentation</vt:lpstr>
      <vt:lpstr>PowerPoint Presentation</vt:lpstr>
      <vt:lpstr>PowerPoint Presentation</vt:lpstr>
      <vt:lpstr>What’s the difference between Agile Organization and some other kind?</vt:lpstr>
      <vt:lpstr>eXponential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throughput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Autonomous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Triple loop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Ecosystems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Acceptance Criteria</vt:lpstr>
      <vt:lpstr>Gherkin Syntax</vt:lpstr>
      <vt:lpstr>PowerPoint Presentation</vt:lpstr>
      <vt:lpstr>Gherkin Syntax - Tables</vt:lpstr>
      <vt:lpstr>Gherkin Syntax - Outlines</vt:lpstr>
      <vt:lpstr>Gherkin Syntax - Tags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difference between Agile Organization and some other kind?</dc:title>
  <dc:creator>Peter Merel</dc:creator>
  <cp:lastModifiedBy>Peter Merel</cp:lastModifiedBy>
  <cp:revision>150</cp:revision>
  <cp:lastPrinted>2017-03-14T20:16:06Z</cp:lastPrinted>
  <dcterms:created xsi:type="dcterms:W3CDTF">2016-12-14T18:13:06Z</dcterms:created>
  <dcterms:modified xsi:type="dcterms:W3CDTF">2017-03-16T06:32:13Z</dcterms:modified>
</cp:coreProperties>
</file>